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9" r:id="rId5"/>
  </p:sldMasterIdLst>
  <p:notesMasterIdLst>
    <p:notesMasterId r:id="rId17"/>
  </p:notesMasterIdLst>
  <p:handoutMasterIdLst>
    <p:handoutMasterId r:id="rId18"/>
  </p:handoutMasterIdLst>
  <p:sldIdLst>
    <p:sldId id="256" r:id="rId6"/>
    <p:sldId id="259" r:id="rId7"/>
    <p:sldId id="292" r:id="rId8"/>
    <p:sldId id="284" r:id="rId9"/>
    <p:sldId id="294" r:id="rId10"/>
    <p:sldId id="295" r:id="rId11"/>
    <p:sldId id="286" r:id="rId12"/>
    <p:sldId id="287" r:id="rId13"/>
    <p:sldId id="296" r:id="rId14"/>
    <p:sldId id="290" r:id="rId15"/>
    <p:sldId id="291" r:id="rId16"/>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duardo Vanegas Gamez" initials="HEVG" lastIdx="0" clrIdx="0">
    <p:extLst>
      <p:ext uri="{19B8F6BF-5375-455C-9EA6-DF929625EA0E}">
        <p15:presenceInfo xmlns:p15="http://schemas.microsoft.com/office/powerpoint/2012/main" userId="482d6d54caa79ac1" providerId="Windows Live"/>
      </p:ext>
    </p:extLst>
  </p:cmAuthor>
  <p:cmAuthor id="2" name="Hector Eduardo Vanegas Gamez" initials="HEVG [2]" lastIdx="5" clrIdx="1">
    <p:extLst>
      <p:ext uri="{19B8F6BF-5375-455C-9EA6-DF929625EA0E}">
        <p15:presenceInfo xmlns:p15="http://schemas.microsoft.com/office/powerpoint/2012/main" userId="Hector Eduardo Vanegas Gamez" providerId="None"/>
      </p:ext>
    </p:extLst>
  </p:cmAuthor>
  <p:cmAuthor id="3" name="Isa Agudelo" initials="IA" lastIdx="30" clrIdx="2">
    <p:extLst>
      <p:ext uri="{19B8F6BF-5375-455C-9EA6-DF929625EA0E}">
        <p15:presenceInfo xmlns:p15="http://schemas.microsoft.com/office/powerpoint/2012/main" userId="006abd54ea3f2c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FF9F"/>
    <a:srgbClr val="00FF00"/>
    <a:srgbClr val="008900"/>
    <a:srgbClr val="6600FF"/>
    <a:srgbClr val="00FFCC"/>
    <a:srgbClr val="FFCCCC"/>
    <a:srgbClr val="9999FF"/>
    <a:srgbClr val="9966FF"/>
    <a:srgbClr val="00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6B422-9047-43A4-B753-F9EB1C605C00}" v="34" dt="2023-01-24T14:12:08.7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660" autoAdjust="0"/>
  </p:normalViewPr>
  <p:slideViewPr>
    <p:cSldViewPr snapToGrid="0">
      <p:cViewPr>
        <p:scale>
          <a:sx n="90" d="100"/>
          <a:sy n="90" d="100"/>
        </p:scale>
        <p:origin x="3540"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8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93CCD-74D1-4B87-8201-39DEB61B0D09}" type="datetimeFigureOut">
              <a:rPr lang="es-CO" smtClean="0"/>
              <a:t>2/03/2023</a:t>
            </a:fld>
            <a:endParaRPr lang="es-CO"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F9155-02D5-4EBD-9D17-2027FE778CDE}" type="slidenum">
              <a:rPr lang="es-CO" smtClean="0"/>
              <a:t>‹Nº›</a:t>
            </a:fld>
            <a:endParaRPr lang="es-CO" dirty="0"/>
          </a:p>
        </p:txBody>
      </p:sp>
    </p:spTree>
    <p:extLst>
      <p:ext uri="{BB962C8B-B14F-4D97-AF65-F5344CB8AC3E}">
        <p14:creationId xmlns:p14="http://schemas.microsoft.com/office/powerpoint/2010/main" val="2998351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7680-48C6-4F53-B80E-31549C0A0604}" type="datetimeFigureOut">
              <a:rPr lang="es-CO" smtClean="0"/>
              <a:t>2/03/2023</a:t>
            </a:fld>
            <a:endParaRPr lang="es-CO" dirty="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EDC0-94F5-42B3-9244-C530291B7C6A}" type="slidenum">
              <a:rPr lang="es-CO" smtClean="0"/>
              <a:t>‹Nº›</a:t>
            </a:fld>
            <a:endParaRPr lang="es-CO" dirty="0"/>
          </a:p>
        </p:txBody>
      </p:sp>
    </p:spTree>
    <p:extLst>
      <p:ext uri="{BB962C8B-B14F-4D97-AF65-F5344CB8AC3E}">
        <p14:creationId xmlns:p14="http://schemas.microsoft.com/office/powerpoint/2010/main" val="7648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Opción_A">
    <p:spTree>
      <p:nvGrpSpPr>
        <p:cNvPr id="1" name=""/>
        <p:cNvGrpSpPr/>
        <p:nvPr/>
      </p:nvGrpSpPr>
      <p:grpSpPr>
        <a:xfrm>
          <a:off x="0" y="0"/>
          <a:ext cx="0" cy="0"/>
          <a:chOff x="0" y="0"/>
          <a:chExt cx="0" cy="0"/>
        </a:xfrm>
      </p:grpSpPr>
      <p:grpSp>
        <p:nvGrpSpPr>
          <p:cNvPr id="2070" name="Grupo 2069"/>
          <p:cNvGrpSpPr/>
          <p:nvPr userDrawn="1"/>
        </p:nvGrpSpPr>
        <p:grpSpPr>
          <a:xfrm>
            <a:off x="1299947" y="5273040"/>
            <a:ext cx="4252026" cy="2042160"/>
            <a:chOff x="2311017" y="3954780"/>
            <a:chExt cx="7559157" cy="1531620"/>
          </a:xfrm>
        </p:grpSpPr>
        <p:sp>
          <p:nvSpPr>
            <p:cNvPr id="2068" name="Forma libre 2067">
              <a:extLst>
                <a:ext uri="{FF2B5EF4-FFF2-40B4-BE49-F238E27FC236}">
                  <a16:creationId xmlns:a16="http://schemas.microsoft.com/office/drawing/2014/main" id="{C8B2A6F6-D022-BC43-91CB-0D6F5689CF4C}"/>
                </a:ext>
              </a:extLst>
            </p:cNvPr>
            <p:cNvSpPr/>
            <p:nvPr userDrawn="1"/>
          </p:nvSpPr>
          <p:spPr>
            <a:xfrm>
              <a:off x="2311017"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69" name="Forma libre 2068">
              <a:extLst>
                <a:ext uri="{FF2B5EF4-FFF2-40B4-BE49-F238E27FC236}">
                  <a16:creationId xmlns:a16="http://schemas.microsoft.com/office/drawing/2014/main" id="{729D5F12-82E3-3E4E-AE32-A55DFDA47DFA}"/>
                </a:ext>
              </a:extLst>
            </p:cNvPr>
            <p:cNvSpPr/>
            <p:nvPr/>
          </p:nvSpPr>
          <p:spPr>
            <a:xfrm flipH="1">
              <a:off x="4110174"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pic>
        <p:nvPicPr>
          <p:cNvPr id="2067" name="Imagen 2066">
            <a:extLst>
              <a:ext uri="{FF2B5EF4-FFF2-40B4-BE49-F238E27FC236}">
                <a16:creationId xmlns:a16="http://schemas.microsoft.com/office/drawing/2014/main" id="{E2FFC9EC-D226-604C-9B8C-25E5F2D78BB6}"/>
              </a:ext>
            </a:extLst>
          </p:cNvPr>
          <p:cNvPicPr>
            <a:picLocks noChangeAspect="1"/>
          </p:cNvPicPr>
          <p:nvPr userDrawn="1"/>
        </p:nvPicPr>
        <p:blipFill>
          <a:blip r:embed="rId2"/>
          <a:stretch>
            <a:fillRect/>
          </a:stretch>
        </p:blipFill>
        <p:spPr>
          <a:xfrm>
            <a:off x="2570233" y="6891639"/>
            <a:ext cx="1717534" cy="859608"/>
          </a:xfrm>
          <a:prstGeom prst="rect">
            <a:avLst/>
          </a:prstGeom>
        </p:spPr>
      </p:pic>
      <p:sp>
        <p:nvSpPr>
          <p:cNvPr id="2" name="CuadroTexto 1"/>
          <p:cNvSpPr txBox="1"/>
          <p:nvPr userDrawn="1"/>
        </p:nvSpPr>
        <p:spPr>
          <a:xfrm>
            <a:off x="1299947" y="7751248"/>
            <a:ext cx="4252026" cy="209288"/>
          </a:xfrm>
          <a:prstGeom prst="rect">
            <a:avLst/>
          </a:prstGeom>
          <a:noFill/>
        </p:spPr>
        <p:txBody>
          <a:bodyPr wrap="square" rtlCol="0">
            <a:spAutoFit/>
          </a:bodyPr>
          <a:lstStyle/>
          <a:p>
            <a:pPr algn="ctr"/>
            <a:r>
              <a:rPr lang="es-CO" sz="760" b="0" i="1" dirty="0">
                <a:solidFill>
                  <a:schemeClr val="bg1"/>
                </a:solidFill>
                <a:latin typeface="Calibri" panose="020F0502020204030204" pitchFamily="34" charset="0"/>
              </a:rPr>
              <a:t>Oficina Asesora de Planeación</a:t>
            </a:r>
          </a:p>
        </p:txBody>
      </p:sp>
    </p:spTree>
    <p:extLst>
      <p:ext uri="{BB962C8B-B14F-4D97-AF65-F5344CB8AC3E}">
        <p14:creationId xmlns:p14="http://schemas.microsoft.com/office/powerpoint/2010/main" val="20021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ido_F">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se_gra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3987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343441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51011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921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1057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1704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grpSp>
        <p:nvGrpSpPr>
          <p:cNvPr id="1550" name="Grupo 1549">
            <a:extLst>
              <a:ext uri="{FF2B5EF4-FFF2-40B4-BE49-F238E27FC236}">
                <a16:creationId xmlns:a16="http://schemas.microsoft.com/office/drawing/2014/main" id="{D2E9D70C-D684-164E-89DF-48A1A49361FF}"/>
              </a:ext>
            </a:extLst>
          </p:cNvPr>
          <p:cNvGrpSpPr/>
          <p:nvPr userDrawn="1"/>
        </p:nvGrpSpPr>
        <p:grpSpPr>
          <a:xfrm rot="18900000">
            <a:off x="6463075" y="2873531"/>
            <a:ext cx="1016327" cy="7283091"/>
            <a:chOff x="5216163" y="32843"/>
            <a:chExt cx="1806804" cy="5462318"/>
          </a:xfrm>
          <a:solidFill>
            <a:schemeClr val="bg1">
              <a:alpha val="20000"/>
            </a:schemeClr>
          </a:solidFill>
        </p:grpSpPr>
        <p:grpSp>
          <p:nvGrpSpPr>
            <p:cNvPr id="1551" name="Grupo 1550">
              <a:extLst>
                <a:ext uri="{FF2B5EF4-FFF2-40B4-BE49-F238E27FC236}">
                  <a16:creationId xmlns:a16="http://schemas.microsoft.com/office/drawing/2014/main" id="{1886E929-1C30-D744-B447-66527FD3DE0B}"/>
                </a:ext>
              </a:extLst>
            </p:cNvPr>
            <p:cNvGrpSpPr/>
            <p:nvPr/>
          </p:nvGrpSpPr>
          <p:grpSpPr>
            <a:xfrm>
              <a:off x="5216163" y="32843"/>
              <a:ext cx="28800" cy="5462318"/>
              <a:chOff x="110763" y="32843"/>
              <a:chExt cx="28800" cy="5462318"/>
            </a:xfrm>
            <a:grpFill/>
          </p:grpSpPr>
          <p:sp>
            <p:nvSpPr>
              <p:cNvPr id="2020" name="Elipse 2019">
                <a:extLst>
                  <a:ext uri="{FF2B5EF4-FFF2-40B4-BE49-F238E27FC236}">
                    <a16:creationId xmlns:a16="http://schemas.microsoft.com/office/drawing/2014/main" id="{CB95C079-CCB3-C949-8133-CE5701B9B99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1" name="Elipse 2020">
                <a:extLst>
                  <a:ext uri="{FF2B5EF4-FFF2-40B4-BE49-F238E27FC236}">
                    <a16:creationId xmlns:a16="http://schemas.microsoft.com/office/drawing/2014/main" id="{A84222F6-516F-424C-9BF3-470E9E8D931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2" name="Elipse 2021">
                <a:extLst>
                  <a:ext uri="{FF2B5EF4-FFF2-40B4-BE49-F238E27FC236}">
                    <a16:creationId xmlns:a16="http://schemas.microsoft.com/office/drawing/2014/main" id="{3FC112B6-8A6F-C842-8A88-26227044CE9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3" name="Elipse 2022">
                <a:extLst>
                  <a:ext uri="{FF2B5EF4-FFF2-40B4-BE49-F238E27FC236}">
                    <a16:creationId xmlns:a16="http://schemas.microsoft.com/office/drawing/2014/main" id="{CB3E6537-8726-A04F-8675-1853D6C362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4" name="Elipse 2023">
                <a:extLst>
                  <a:ext uri="{FF2B5EF4-FFF2-40B4-BE49-F238E27FC236}">
                    <a16:creationId xmlns:a16="http://schemas.microsoft.com/office/drawing/2014/main" id="{AB2BA0AB-978F-C54F-B265-995C644EE21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5" name="Elipse 2024">
                <a:extLst>
                  <a:ext uri="{FF2B5EF4-FFF2-40B4-BE49-F238E27FC236}">
                    <a16:creationId xmlns:a16="http://schemas.microsoft.com/office/drawing/2014/main" id="{816E2C0E-A481-D840-82D7-4CF90B895AD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6" name="Elipse 2025">
                <a:extLst>
                  <a:ext uri="{FF2B5EF4-FFF2-40B4-BE49-F238E27FC236}">
                    <a16:creationId xmlns:a16="http://schemas.microsoft.com/office/drawing/2014/main" id="{0EF25F6A-1455-E64B-88C1-954CE9B8DC9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7" name="Elipse 2026">
                <a:extLst>
                  <a:ext uri="{FF2B5EF4-FFF2-40B4-BE49-F238E27FC236}">
                    <a16:creationId xmlns:a16="http://schemas.microsoft.com/office/drawing/2014/main" id="{14F07F99-0BBE-DA42-999B-F16B9496E73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8" name="Elipse 2027">
                <a:extLst>
                  <a:ext uri="{FF2B5EF4-FFF2-40B4-BE49-F238E27FC236}">
                    <a16:creationId xmlns:a16="http://schemas.microsoft.com/office/drawing/2014/main" id="{BF935974-8232-924C-86A3-836182A4674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9" name="Elipse 2028">
                <a:extLst>
                  <a:ext uri="{FF2B5EF4-FFF2-40B4-BE49-F238E27FC236}">
                    <a16:creationId xmlns:a16="http://schemas.microsoft.com/office/drawing/2014/main" id="{0519773F-5370-BD49-89B2-26BE0C74A24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0" name="Elipse 2029">
                <a:extLst>
                  <a:ext uri="{FF2B5EF4-FFF2-40B4-BE49-F238E27FC236}">
                    <a16:creationId xmlns:a16="http://schemas.microsoft.com/office/drawing/2014/main" id="{277C6795-A258-EA46-8660-EF42BA8BE1C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1" name="Elipse 2030">
                <a:extLst>
                  <a:ext uri="{FF2B5EF4-FFF2-40B4-BE49-F238E27FC236}">
                    <a16:creationId xmlns:a16="http://schemas.microsoft.com/office/drawing/2014/main" id="{B9140E56-F263-024F-BEC5-D0F24E98F460}"/>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2" name="Elipse 2031">
                <a:extLst>
                  <a:ext uri="{FF2B5EF4-FFF2-40B4-BE49-F238E27FC236}">
                    <a16:creationId xmlns:a16="http://schemas.microsoft.com/office/drawing/2014/main" id="{BD338265-EA0F-0645-A7DF-73562056949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3" name="Elipse 2032">
                <a:extLst>
                  <a:ext uri="{FF2B5EF4-FFF2-40B4-BE49-F238E27FC236}">
                    <a16:creationId xmlns:a16="http://schemas.microsoft.com/office/drawing/2014/main" id="{336BAF84-1AFC-A641-8793-541B0F1F158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4" name="Elipse 2033">
                <a:extLst>
                  <a:ext uri="{FF2B5EF4-FFF2-40B4-BE49-F238E27FC236}">
                    <a16:creationId xmlns:a16="http://schemas.microsoft.com/office/drawing/2014/main" id="{2A034C26-C6FF-8244-B1A9-28A2937D6D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5" name="Elipse 2034">
                <a:extLst>
                  <a:ext uri="{FF2B5EF4-FFF2-40B4-BE49-F238E27FC236}">
                    <a16:creationId xmlns:a16="http://schemas.microsoft.com/office/drawing/2014/main" id="{B47C2AD2-F111-B842-81C5-A3D74CB0D698}"/>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6" name="Elipse 2035">
                <a:extLst>
                  <a:ext uri="{FF2B5EF4-FFF2-40B4-BE49-F238E27FC236}">
                    <a16:creationId xmlns:a16="http://schemas.microsoft.com/office/drawing/2014/main" id="{174A32C3-5B0C-BB42-9D43-D593FA46DE8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7" name="Elipse 2036">
                <a:extLst>
                  <a:ext uri="{FF2B5EF4-FFF2-40B4-BE49-F238E27FC236}">
                    <a16:creationId xmlns:a16="http://schemas.microsoft.com/office/drawing/2014/main" id="{50EB3FC8-10B4-CE44-AD71-82A8E31A227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8" name="Elipse 2037">
                <a:extLst>
                  <a:ext uri="{FF2B5EF4-FFF2-40B4-BE49-F238E27FC236}">
                    <a16:creationId xmlns:a16="http://schemas.microsoft.com/office/drawing/2014/main" id="{1B058362-95B0-8D40-BFEE-251619DA352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9" name="Elipse 2038">
                <a:extLst>
                  <a:ext uri="{FF2B5EF4-FFF2-40B4-BE49-F238E27FC236}">
                    <a16:creationId xmlns:a16="http://schemas.microsoft.com/office/drawing/2014/main" id="{6FC3B87F-44E7-4E45-81F2-BBB1B7BAAFE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0" name="Elipse 2039">
                <a:extLst>
                  <a:ext uri="{FF2B5EF4-FFF2-40B4-BE49-F238E27FC236}">
                    <a16:creationId xmlns:a16="http://schemas.microsoft.com/office/drawing/2014/main" id="{1317B456-BE72-A24F-A05F-0F2B32F3C5E5}"/>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1" name="Elipse 2040">
                <a:extLst>
                  <a:ext uri="{FF2B5EF4-FFF2-40B4-BE49-F238E27FC236}">
                    <a16:creationId xmlns:a16="http://schemas.microsoft.com/office/drawing/2014/main" id="{0C935F7A-2E39-B04B-A809-6C9520D1CE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2" name="Elipse 2041">
                <a:extLst>
                  <a:ext uri="{FF2B5EF4-FFF2-40B4-BE49-F238E27FC236}">
                    <a16:creationId xmlns:a16="http://schemas.microsoft.com/office/drawing/2014/main" id="{205C6074-6251-BC44-A041-E1B94F9D548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3" name="Elipse 2042">
                <a:extLst>
                  <a:ext uri="{FF2B5EF4-FFF2-40B4-BE49-F238E27FC236}">
                    <a16:creationId xmlns:a16="http://schemas.microsoft.com/office/drawing/2014/main" id="{A1795B7E-C28F-6E4B-855B-3FF407EFEF07}"/>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4" name="Elipse 2043">
                <a:extLst>
                  <a:ext uri="{FF2B5EF4-FFF2-40B4-BE49-F238E27FC236}">
                    <a16:creationId xmlns:a16="http://schemas.microsoft.com/office/drawing/2014/main" id="{6E1BDA0E-6776-7643-8E83-3B8791C4EFC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5" name="Elipse 2044">
                <a:extLst>
                  <a:ext uri="{FF2B5EF4-FFF2-40B4-BE49-F238E27FC236}">
                    <a16:creationId xmlns:a16="http://schemas.microsoft.com/office/drawing/2014/main" id="{D48DFA32-F17B-EC4F-938A-A7FCDC4A1D8E}"/>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6" name="Elipse 2045">
                <a:extLst>
                  <a:ext uri="{FF2B5EF4-FFF2-40B4-BE49-F238E27FC236}">
                    <a16:creationId xmlns:a16="http://schemas.microsoft.com/office/drawing/2014/main" id="{1BF479F1-17D3-2843-BC7A-87A48042DF0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7" name="Elipse 2046">
                <a:extLst>
                  <a:ext uri="{FF2B5EF4-FFF2-40B4-BE49-F238E27FC236}">
                    <a16:creationId xmlns:a16="http://schemas.microsoft.com/office/drawing/2014/main" id="{18ADA40F-0822-7742-8990-7A7E0039FDB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8" name="Elipse 2047">
                <a:extLst>
                  <a:ext uri="{FF2B5EF4-FFF2-40B4-BE49-F238E27FC236}">
                    <a16:creationId xmlns:a16="http://schemas.microsoft.com/office/drawing/2014/main" id="{83D816DB-0608-B340-B1D8-3EA6D805CEF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9" name="Elipse 2048">
                <a:extLst>
                  <a:ext uri="{FF2B5EF4-FFF2-40B4-BE49-F238E27FC236}">
                    <a16:creationId xmlns:a16="http://schemas.microsoft.com/office/drawing/2014/main" id="{C5D75A13-8AD5-6646-86D7-0385D2B0EBE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0" name="Elipse 2049">
                <a:extLst>
                  <a:ext uri="{FF2B5EF4-FFF2-40B4-BE49-F238E27FC236}">
                    <a16:creationId xmlns:a16="http://schemas.microsoft.com/office/drawing/2014/main" id="{2A4B71F3-98F1-4049-9431-55A06DD8768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1" name="Elipse 2050">
                <a:extLst>
                  <a:ext uri="{FF2B5EF4-FFF2-40B4-BE49-F238E27FC236}">
                    <a16:creationId xmlns:a16="http://schemas.microsoft.com/office/drawing/2014/main" id="{DA1B62A9-1440-F743-B852-64DA568E9CD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2" name="Elipse 2051">
                <a:extLst>
                  <a:ext uri="{FF2B5EF4-FFF2-40B4-BE49-F238E27FC236}">
                    <a16:creationId xmlns:a16="http://schemas.microsoft.com/office/drawing/2014/main" id="{BEABCA5C-CBAA-CB4A-9CBE-8DBA74E5C69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3" name="Elipse 2052">
                <a:extLst>
                  <a:ext uri="{FF2B5EF4-FFF2-40B4-BE49-F238E27FC236}">
                    <a16:creationId xmlns:a16="http://schemas.microsoft.com/office/drawing/2014/main" id="{597D79EB-C2E6-A44F-991C-72B86213B8D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4" name="Elipse 2053">
                <a:extLst>
                  <a:ext uri="{FF2B5EF4-FFF2-40B4-BE49-F238E27FC236}">
                    <a16:creationId xmlns:a16="http://schemas.microsoft.com/office/drawing/2014/main" id="{E3DBD8C6-1E08-5941-9848-AC903635A5B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5" name="Elipse 2054">
                <a:extLst>
                  <a:ext uri="{FF2B5EF4-FFF2-40B4-BE49-F238E27FC236}">
                    <a16:creationId xmlns:a16="http://schemas.microsoft.com/office/drawing/2014/main" id="{49D77CB8-28F4-384D-A5B4-42CB86281285}"/>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6" name="Elipse 2055">
                <a:extLst>
                  <a:ext uri="{FF2B5EF4-FFF2-40B4-BE49-F238E27FC236}">
                    <a16:creationId xmlns:a16="http://schemas.microsoft.com/office/drawing/2014/main" id="{0D48993F-8F56-0F4C-BB50-F29873B861B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7" name="Elipse 2056">
                <a:extLst>
                  <a:ext uri="{FF2B5EF4-FFF2-40B4-BE49-F238E27FC236}">
                    <a16:creationId xmlns:a16="http://schemas.microsoft.com/office/drawing/2014/main" id="{7F7DDE0E-8D78-4D4E-8129-73BB9F74473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2" name="Grupo 1551">
              <a:extLst>
                <a:ext uri="{FF2B5EF4-FFF2-40B4-BE49-F238E27FC236}">
                  <a16:creationId xmlns:a16="http://schemas.microsoft.com/office/drawing/2014/main" id="{05D36380-2765-3242-9B7C-C068251E13E7}"/>
                </a:ext>
              </a:extLst>
            </p:cNvPr>
            <p:cNvGrpSpPr/>
            <p:nvPr/>
          </p:nvGrpSpPr>
          <p:grpSpPr>
            <a:xfrm>
              <a:off x="5364330" y="32843"/>
              <a:ext cx="28800" cy="5462318"/>
              <a:chOff x="110763" y="32843"/>
              <a:chExt cx="28800" cy="5462318"/>
            </a:xfrm>
            <a:grpFill/>
          </p:grpSpPr>
          <p:sp>
            <p:nvSpPr>
              <p:cNvPr id="1982" name="Elipse 1981">
                <a:extLst>
                  <a:ext uri="{FF2B5EF4-FFF2-40B4-BE49-F238E27FC236}">
                    <a16:creationId xmlns:a16="http://schemas.microsoft.com/office/drawing/2014/main" id="{83F5D894-3D4D-3A4E-B16C-A2419D6A7D2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3" name="Elipse 1982">
                <a:extLst>
                  <a:ext uri="{FF2B5EF4-FFF2-40B4-BE49-F238E27FC236}">
                    <a16:creationId xmlns:a16="http://schemas.microsoft.com/office/drawing/2014/main" id="{CE2FAFE5-C496-9E48-9352-1A97675D6CB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4" name="Elipse 1983">
                <a:extLst>
                  <a:ext uri="{FF2B5EF4-FFF2-40B4-BE49-F238E27FC236}">
                    <a16:creationId xmlns:a16="http://schemas.microsoft.com/office/drawing/2014/main" id="{975DB592-66CD-EB43-B8FA-2C2B0255D4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5" name="Elipse 1984">
                <a:extLst>
                  <a:ext uri="{FF2B5EF4-FFF2-40B4-BE49-F238E27FC236}">
                    <a16:creationId xmlns:a16="http://schemas.microsoft.com/office/drawing/2014/main" id="{4BF7A987-09EC-D74F-92CC-828B7DCACB4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6" name="Elipse 1985">
                <a:extLst>
                  <a:ext uri="{FF2B5EF4-FFF2-40B4-BE49-F238E27FC236}">
                    <a16:creationId xmlns:a16="http://schemas.microsoft.com/office/drawing/2014/main" id="{6BA00F05-94B6-9740-8075-6A514EDD79B4}"/>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7" name="Elipse 1986">
                <a:extLst>
                  <a:ext uri="{FF2B5EF4-FFF2-40B4-BE49-F238E27FC236}">
                    <a16:creationId xmlns:a16="http://schemas.microsoft.com/office/drawing/2014/main" id="{F2833B8F-F339-6443-A98B-FD21327E84A7}"/>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8" name="Elipse 1987">
                <a:extLst>
                  <a:ext uri="{FF2B5EF4-FFF2-40B4-BE49-F238E27FC236}">
                    <a16:creationId xmlns:a16="http://schemas.microsoft.com/office/drawing/2014/main" id="{BDCD7040-7993-7C48-BDFF-55A09C17069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9" name="Elipse 1988">
                <a:extLst>
                  <a:ext uri="{FF2B5EF4-FFF2-40B4-BE49-F238E27FC236}">
                    <a16:creationId xmlns:a16="http://schemas.microsoft.com/office/drawing/2014/main" id="{963743CC-632C-F041-8D6E-D51D92552C0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0" name="Elipse 1989">
                <a:extLst>
                  <a:ext uri="{FF2B5EF4-FFF2-40B4-BE49-F238E27FC236}">
                    <a16:creationId xmlns:a16="http://schemas.microsoft.com/office/drawing/2014/main" id="{6666ADB6-B565-2F4B-A33C-BE07F81B4DE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1" name="Elipse 1990">
                <a:extLst>
                  <a:ext uri="{FF2B5EF4-FFF2-40B4-BE49-F238E27FC236}">
                    <a16:creationId xmlns:a16="http://schemas.microsoft.com/office/drawing/2014/main" id="{38B228AC-42E8-DB43-91BF-2E8F1E58265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2" name="Elipse 1991">
                <a:extLst>
                  <a:ext uri="{FF2B5EF4-FFF2-40B4-BE49-F238E27FC236}">
                    <a16:creationId xmlns:a16="http://schemas.microsoft.com/office/drawing/2014/main" id="{698FD34C-F70F-C042-9C9E-DB25AF776B0D}"/>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3" name="Elipse 1992">
                <a:extLst>
                  <a:ext uri="{FF2B5EF4-FFF2-40B4-BE49-F238E27FC236}">
                    <a16:creationId xmlns:a16="http://schemas.microsoft.com/office/drawing/2014/main" id="{9A9512C3-1502-B646-8511-1E85C86BD79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4" name="Elipse 1993">
                <a:extLst>
                  <a:ext uri="{FF2B5EF4-FFF2-40B4-BE49-F238E27FC236}">
                    <a16:creationId xmlns:a16="http://schemas.microsoft.com/office/drawing/2014/main" id="{087D6893-8C8C-7843-9374-877C46395D5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5" name="Elipse 1994">
                <a:extLst>
                  <a:ext uri="{FF2B5EF4-FFF2-40B4-BE49-F238E27FC236}">
                    <a16:creationId xmlns:a16="http://schemas.microsoft.com/office/drawing/2014/main" id="{8D9450D3-A37E-E148-95A5-A249FE3300B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6" name="Elipse 1995">
                <a:extLst>
                  <a:ext uri="{FF2B5EF4-FFF2-40B4-BE49-F238E27FC236}">
                    <a16:creationId xmlns:a16="http://schemas.microsoft.com/office/drawing/2014/main" id="{B6A54DD7-DF89-284B-BFB1-3CF099F2AA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7" name="Elipse 1996">
                <a:extLst>
                  <a:ext uri="{FF2B5EF4-FFF2-40B4-BE49-F238E27FC236}">
                    <a16:creationId xmlns:a16="http://schemas.microsoft.com/office/drawing/2014/main" id="{571C7622-400C-FA45-91F0-3736BFD4D805}"/>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8" name="Elipse 1997">
                <a:extLst>
                  <a:ext uri="{FF2B5EF4-FFF2-40B4-BE49-F238E27FC236}">
                    <a16:creationId xmlns:a16="http://schemas.microsoft.com/office/drawing/2014/main" id="{2AF5009A-14B9-0143-81A7-DEF40AB2CB7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9" name="Elipse 1998">
                <a:extLst>
                  <a:ext uri="{FF2B5EF4-FFF2-40B4-BE49-F238E27FC236}">
                    <a16:creationId xmlns:a16="http://schemas.microsoft.com/office/drawing/2014/main" id="{DE5B818E-0BEA-864A-A8FC-D94429B2ACF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0" name="Elipse 1999">
                <a:extLst>
                  <a:ext uri="{FF2B5EF4-FFF2-40B4-BE49-F238E27FC236}">
                    <a16:creationId xmlns:a16="http://schemas.microsoft.com/office/drawing/2014/main" id="{9DDF9EB8-7DAE-BC4F-870C-AC9B71B47BB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1" name="Elipse 2000">
                <a:extLst>
                  <a:ext uri="{FF2B5EF4-FFF2-40B4-BE49-F238E27FC236}">
                    <a16:creationId xmlns:a16="http://schemas.microsoft.com/office/drawing/2014/main" id="{33D1FBB7-0B78-E240-AFAC-0C16C9B4306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2" name="Elipse 2001">
                <a:extLst>
                  <a:ext uri="{FF2B5EF4-FFF2-40B4-BE49-F238E27FC236}">
                    <a16:creationId xmlns:a16="http://schemas.microsoft.com/office/drawing/2014/main" id="{2308FBCE-53D2-DC41-9A7D-3767DA24288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3" name="Elipse 2002">
                <a:extLst>
                  <a:ext uri="{FF2B5EF4-FFF2-40B4-BE49-F238E27FC236}">
                    <a16:creationId xmlns:a16="http://schemas.microsoft.com/office/drawing/2014/main" id="{A4489A52-C210-E242-868C-D74DC60EAE7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4" name="Elipse 2003">
                <a:extLst>
                  <a:ext uri="{FF2B5EF4-FFF2-40B4-BE49-F238E27FC236}">
                    <a16:creationId xmlns:a16="http://schemas.microsoft.com/office/drawing/2014/main" id="{D2C7307F-FD20-C94C-80FC-05990A114D2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5" name="Elipse 2004">
                <a:extLst>
                  <a:ext uri="{FF2B5EF4-FFF2-40B4-BE49-F238E27FC236}">
                    <a16:creationId xmlns:a16="http://schemas.microsoft.com/office/drawing/2014/main" id="{FB974F77-D414-2449-BE94-9E002D0044A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6" name="Elipse 2005">
                <a:extLst>
                  <a:ext uri="{FF2B5EF4-FFF2-40B4-BE49-F238E27FC236}">
                    <a16:creationId xmlns:a16="http://schemas.microsoft.com/office/drawing/2014/main" id="{1DC3EB72-BB93-F14C-B86B-51EE4BC0021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7" name="Elipse 2006">
                <a:extLst>
                  <a:ext uri="{FF2B5EF4-FFF2-40B4-BE49-F238E27FC236}">
                    <a16:creationId xmlns:a16="http://schemas.microsoft.com/office/drawing/2014/main" id="{A001CE67-152D-5940-8021-B646849E52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8" name="Elipse 2007">
                <a:extLst>
                  <a:ext uri="{FF2B5EF4-FFF2-40B4-BE49-F238E27FC236}">
                    <a16:creationId xmlns:a16="http://schemas.microsoft.com/office/drawing/2014/main" id="{F3F64D85-F6FF-9841-8195-91BCDDF7C8BE}"/>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9" name="Elipse 2008">
                <a:extLst>
                  <a:ext uri="{FF2B5EF4-FFF2-40B4-BE49-F238E27FC236}">
                    <a16:creationId xmlns:a16="http://schemas.microsoft.com/office/drawing/2014/main" id="{5E4C07B2-1353-6546-B9AA-6731BC0938E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0" name="Elipse 2009">
                <a:extLst>
                  <a:ext uri="{FF2B5EF4-FFF2-40B4-BE49-F238E27FC236}">
                    <a16:creationId xmlns:a16="http://schemas.microsoft.com/office/drawing/2014/main" id="{998193AC-2DB1-4B49-9DBA-06EB53EACB0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1" name="Elipse 2010">
                <a:extLst>
                  <a:ext uri="{FF2B5EF4-FFF2-40B4-BE49-F238E27FC236}">
                    <a16:creationId xmlns:a16="http://schemas.microsoft.com/office/drawing/2014/main" id="{DD115549-4776-0146-998D-5923981BFFC2}"/>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2" name="Elipse 2011">
                <a:extLst>
                  <a:ext uri="{FF2B5EF4-FFF2-40B4-BE49-F238E27FC236}">
                    <a16:creationId xmlns:a16="http://schemas.microsoft.com/office/drawing/2014/main" id="{912C68B7-5A45-BE48-861F-DCB50A99086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3" name="Elipse 2012">
                <a:extLst>
                  <a:ext uri="{FF2B5EF4-FFF2-40B4-BE49-F238E27FC236}">
                    <a16:creationId xmlns:a16="http://schemas.microsoft.com/office/drawing/2014/main" id="{DA88521E-052C-BA47-ACFF-4A1F844C66F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4" name="Elipse 2013">
                <a:extLst>
                  <a:ext uri="{FF2B5EF4-FFF2-40B4-BE49-F238E27FC236}">
                    <a16:creationId xmlns:a16="http://schemas.microsoft.com/office/drawing/2014/main" id="{7E20BF9B-73A9-5B40-90CD-74E032134CC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5" name="Elipse 2014">
                <a:extLst>
                  <a:ext uri="{FF2B5EF4-FFF2-40B4-BE49-F238E27FC236}">
                    <a16:creationId xmlns:a16="http://schemas.microsoft.com/office/drawing/2014/main" id="{351FB3C1-7FE8-624E-A192-A3AEB865A745}"/>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6" name="Elipse 2015">
                <a:extLst>
                  <a:ext uri="{FF2B5EF4-FFF2-40B4-BE49-F238E27FC236}">
                    <a16:creationId xmlns:a16="http://schemas.microsoft.com/office/drawing/2014/main" id="{22B1F144-182B-274C-8AD3-053CC78F4E2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7" name="Elipse 2016">
                <a:extLst>
                  <a:ext uri="{FF2B5EF4-FFF2-40B4-BE49-F238E27FC236}">
                    <a16:creationId xmlns:a16="http://schemas.microsoft.com/office/drawing/2014/main" id="{006B1B01-07A0-9143-A04D-6E74DB57237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8" name="Elipse 2017">
                <a:extLst>
                  <a:ext uri="{FF2B5EF4-FFF2-40B4-BE49-F238E27FC236}">
                    <a16:creationId xmlns:a16="http://schemas.microsoft.com/office/drawing/2014/main" id="{933A416E-5FBD-9F43-8E14-1A7C15757C1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9" name="Elipse 2018">
                <a:extLst>
                  <a:ext uri="{FF2B5EF4-FFF2-40B4-BE49-F238E27FC236}">
                    <a16:creationId xmlns:a16="http://schemas.microsoft.com/office/drawing/2014/main" id="{20342FB2-D8A1-B648-9007-4C44746E9C8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3" name="Grupo 1552">
              <a:extLst>
                <a:ext uri="{FF2B5EF4-FFF2-40B4-BE49-F238E27FC236}">
                  <a16:creationId xmlns:a16="http://schemas.microsoft.com/office/drawing/2014/main" id="{FA288DBD-9A18-0E45-846A-805CB7C03EA2}"/>
                </a:ext>
              </a:extLst>
            </p:cNvPr>
            <p:cNvGrpSpPr/>
            <p:nvPr/>
          </p:nvGrpSpPr>
          <p:grpSpPr>
            <a:xfrm>
              <a:off x="5512497" y="32843"/>
              <a:ext cx="28800" cy="5462318"/>
              <a:chOff x="110763" y="32843"/>
              <a:chExt cx="28800" cy="5462318"/>
            </a:xfrm>
            <a:grpFill/>
          </p:grpSpPr>
          <p:sp>
            <p:nvSpPr>
              <p:cNvPr id="1944" name="Elipse 1943">
                <a:extLst>
                  <a:ext uri="{FF2B5EF4-FFF2-40B4-BE49-F238E27FC236}">
                    <a16:creationId xmlns:a16="http://schemas.microsoft.com/office/drawing/2014/main" id="{D3AC3C2A-3B55-B94C-9922-E97EF402DF5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5" name="Elipse 1944">
                <a:extLst>
                  <a:ext uri="{FF2B5EF4-FFF2-40B4-BE49-F238E27FC236}">
                    <a16:creationId xmlns:a16="http://schemas.microsoft.com/office/drawing/2014/main" id="{C0904A45-4C0E-0449-A974-A8B04F44D393}"/>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6" name="Elipse 1945">
                <a:extLst>
                  <a:ext uri="{FF2B5EF4-FFF2-40B4-BE49-F238E27FC236}">
                    <a16:creationId xmlns:a16="http://schemas.microsoft.com/office/drawing/2014/main" id="{62283BE0-D39F-FB4A-BC03-49CDE4D6901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7" name="Elipse 1946">
                <a:extLst>
                  <a:ext uri="{FF2B5EF4-FFF2-40B4-BE49-F238E27FC236}">
                    <a16:creationId xmlns:a16="http://schemas.microsoft.com/office/drawing/2014/main" id="{AC219C7C-8E9B-E945-8247-65D39E55548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8" name="Elipse 1947">
                <a:extLst>
                  <a:ext uri="{FF2B5EF4-FFF2-40B4-BE49-F238E27FC236}">
                    <a16:creationId xmlns:a16="http://schemas.microsoft.com/office/drawing/2014/main" id="{37071FD4-5960-4B40-BBD2-6496F3B757E0}"/>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9" name="Elipse 1948">
                <a:extLst>
                  <a:ext uri="{FF2B5EF4-FFF2-40B4-BE49-F238E27FC236}">
                    <a16:creationId xmlns:a16="http://schemas.microsoft.com/office/drawing/2014/main" id="{00CB7F62-8F05-3148-9AD9-295980C0CCE1}"/>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0" name="Elipse 1949">
                <a:extLst>
                  <a:ext uri="{FF2B5EF4-FFF2-40B4-BE49-F238E27FC236}">
                    <a16:creationId xmlns:a16="http://schemas.microsoft.com/office/drawing/2014/main" id="{8EDFEE3C-833B-ED4F-BD21-B975D798B0A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1" name="Elipse 1950">
                <a:extLst>
                  <a:ext uri="{FF2B5EF4-FFF2-40B4-BE49-F238E27FC236}">
                    <a16:creationId xmlns:a16="http://schemas.microsoft.com/office/drawing/2014/main" id="{BCBA6A93-B967-234B-A85C-5881BCB3D58D}"/>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2" name="Elipse 1951">
                <a:extLst>
                  <a:ext uri="{FF2B5EF4-FFF2-40B4-BE49-F238E27FC236}">
                    <a16:creationId xmlns:a16="http://schemas.microsoft.com/office/drawing/2014/main" id="{9DA65996-47BF-1C41-BEE2-B16FDA8C1DA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3" name="Elipse 1952">
                <a:extLst>
                  <a:ext uri="{FF2B5EF4-FFF2-40B4-BE49-F238E27FC236}">
                    <a16:creationId xmlns:a16="http://schemas.microsoft.com/office/drawing/2014/main" id="{76F9FCD9-69E8-914F-873A-D2B206F7401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4" name="Elipse 1953">
                <a:extLst>
                  <a:ext uri="{FF2B5EF4-FFF2-40B4-BE49-F238E27FC236}">
                    <a16:creationId xmlns:a16="http://schemas.microsoft.com/office/drawing/2014/main" id="{2487D542-CBD7-5B43-81F6-1ACEA7C2C18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5" name="Elipse 1954">
                <a:extLst>
                  <a:ext uri="{FF2B5EF4-FFF2-40B4-BE49-F238E27FC236}">
                    <a16:creationId xmlns:a16="http://schemas.microsoft.com/office/drawing/2014/main" id="{2185BC16-AD39-984F-BFAA-B74858D5C028}"/>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6" name="Elipse 1955">
                <a:extLst>
                  <a:ext uri="{FF2B5EF4-FFF2-40B4-BE49-F238E27FC236}">
                    <a16:creationId xmlns:a16="http://schemas.microsoft.com/office/drawing/2014/main" id="{32913C04-5850-3545-83B9-44C61A59210B}"/>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7" name="Elipse 1956">
                <a:extLst>
                  <a:ext uri="{FF2B5EF4-FFF2-40B4-BE49-F238E27FC236}">
                    <a16:creationId xmlns:a16="http://schemas.microsoft.com/office/drawing/2014/main" id="{6C7DD143-DAA2-2446-A123-AAE53BA7F78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8" name="Elipse 1957">
                <a:extLst>
                  <a:ext uri="{FF2B5EF4-FFF2-40B4-BE49-F238E27FC236}">
                    <a16:creationId xmlns:a16="http://schemas.microsoft.com/office/drawing/2014/main" id="{A277F8F0-9C85-204C-85DE-56C6DDFB0E5F}"/>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9" name="Elipse 1958">
                <a:extLst>
                  <a:ext uri="{FF2B5EF4-FFF2-40B4-BE49-F238E27FC236}">
                    <a16:creationId xmlns:a16="http://schemas.microsoft.com/office/drawing/2014/main" id="{AFA554E6-0C45-BD4D-9F31-3D3CFD5ACDA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0" name="Elipse 1959">
                <a:extLst>
                  <a:ext uri="{FF2B5EF4-FFF2-40B4-BE49-F238E27FC236}">
                    <a16:creationId xmlns:a16="http://schemas.microsoft.com/office/drawing/2014/main" id="{BEF8D3A7-D856-8B48-BC9A-38D4D7C7E26D}"/>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1" name="Elipse 1960">
                <a:extLst>
                  <a:ext uri="{FF2B5EF4-FFF2-40B4-BE49-F238E27FC236}">
                    <a16:creationId xmlns:a16="http://schemas.microsoft.com/office/drawing/2014/main" id="{E52B154F-17A7-3D41-A241-DF04C432FCA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2" name="Elipse 1961">
                <a:extLst>
                  <a:ext uri="{FF2B5EF4-FFF2-40B4-BE49-F238E27FC236}">
                    <a16:creationId xmlns:a16="http://schemas.microsoft.com/office/drawing/2014/main" id="{D27A03CD-C048-6B40-A22B-D202D6FAD9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3" name="Elipse 1962">
                <a:extLst>
                  <a:ext uri="{FF2B5EF4-FFF2-40B4-BE49-F238E27FC236}">
                    <a16:creationId xmlns:a16="http://schemas.microsoft.com/office/drawing/2014/main" id="{D9793036-D0C8-9C4D-BD9A-42CF717FDA9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4" name="Elipse 1963">
                <a:extLst>
                  <a:ext uri="{FF2B5EF4-FFF2-40B4-BE49-F238E27FC236}">
                    <a16:creationId xmlns:a16="http://schemas.microsoft.com/office/drawing/2014/main" id="{6C3478FA-4F38-E741-BAD6-752319F92E3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5" name="Elipse 1964">
                <a:extLst>
                  <a:ext uri="{FF2B5EF4-FFF2-40B4-BE49-F238E27FC236}">
                    <a16:creationId xmlns:a16="http://schemas.microsoft.com/office/drawing/2014/main" id="{76736808-0CFD-684F-BBF0-238E5B7A5229}"/>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6" name="Elipse 1965">
                <a:extLst>
                  <a:ext uri="{FF2B5EF4-FFF2-40B4-BE49-F238E27FC236}">
                    <a16:creationId xmlns:a16="http://schemas.microsoft.com/office/drawing/2014/main" id="{3556B4CC-8B48-054E-BFC8-30C4D86FD32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7" name="Elipse 1966">
                <a:extLst>
                  <a:ext uri="{FF2B5EF4-FFF2-40B4-BE49-F238E27FC236}">
                    <a16:creationId xmlns:a16="http://schemas.microsoft.com/office/drawing/2014/main" id="{7758C851-D56D-A447-BB0B-041FCE3B381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8" name="Elipse 1967">
                <a:extLst>
                  <a:ext uri="{FF2B5EF4-FFF2-40B4-BE49-F238E27FC236}">
                    <a16:creationId xmlns:a16="http://schemas.microsoft.com/office/drawing/2014/main" id="{77100E13-820C-B843-BD36-50FFC573E7F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9" name="Elipse 1968">
                <a:extLst>
                  <a:ext uri="{FF2B5EF4-FFF2-40B4-BE49-F238E27FC236}">
                    <a16:creationId xmlns:a16="http://schemas.microsoft.com/office/drawing/2014/main" id="{CB7EF52D-005B-5B4E-849C-E1E50F3A44C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0" name="Elipse 1969">
                <a:extLst>
                  <a:ext uri="{FF2B5EF4-FFF2-40B4-BE49-F238E27FC236}">
                    <a16:creationId xmlns:a16="http://schemas.microsoft.com/office/drawing/2014/main" id="{63164044-A5C3-B04F-99A8-24F5DE6967CB}"/>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1" name="Elipse 1970">
                <a:extLst>
                  <a:ext uri="{FF2B5EF4-FFF2-40B4-BE49-F238E27FC236}">
                    <a16:creationId xmlns:a16="http://schemas.microsoft.com/office/drawing/2014/main" id="{B000D45E-9E02-3E4C-8AEB-05C9DF34B2E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2" name="Elipse 1971">
                <a:extLst>
                  <a:ext uri="{FF2B5EF4-FFF2-40B4-BE49-F238E27FC236}">
                    <a16:creationId xmlns:a16="http://schemas.microsoft.com/office/drawing/2014/main" id="{32549473-7E48-424F-A2C7-D3116BB8A8B0}"/>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3" name="Elipse 1972">
                <a:extLst>
                  <a:ext uri="{FF2B5EF4-FFF2-40B4-BE49-F238E27FC236}">
                    <a16:creationId xmlns:a16="http://schemas.microsoft.com/office/drawing/2014/main" id="{B01E8E85-73D4-5445-A029-CB83EAA110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4" name="Elipse 1973">
                <a:extLst>
                  <a:ext uri="{FF2B5EF4-FFF2-40B4-BE49-F238E27FC236}">
                    <a16:creationId xmlns:a16="http://schemas.microsoft.com/office/drawing/2014/main" id="{45D6E9F2-901F-0149-8BB8-458B82B79B4C}"/>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5" name="Elipse 1974">
                <a:extLst>
                  <a:ext uri="{FF2B5EF4-FFF2-40B4-BE49-F238E27FC236}">
                    <a16:creationId xmlns:a16="http://schemas.microsoft.com/office/drawing/2014/main" id="{626B667E-256E-0344-A796-AE7268FB8C8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6" name="Elipse 1975">
                <a:extLst>
                  <a:ext uri="{FF2B5EF4-FFF2-40B4-BE49-F238E27FC236}">
                    <a16:creationId xmlns:a16="http://schemas.microsoft.com/office/drawing/2014/main" id="{42698A01-8507-034D-814C-5AC2EEFFA57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7" name="Elipse 1976">
                <a:extLst>
                  <a:ext uri="{FF2B5EF4-FFF2-40B4-BE49-F238E27FC236}">
                    <a16:creationId xmlns:a16="http://schemas.microsoft.com/office/drawing/2014/main" id="{12E7C79D-25FD-C543-8D96-2038A6046F2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8" name="Elipse 1977">
                <a:extLst>
                  <a:ext uri="{FF2B5EF4-FFF2-40B4-BE49-F238E27FC236}">
                    <a16:creationId xmlns:a16="http://schemas.microsoft.com/office/drawing/2014/main" id="{A7652E23-3BDB-284F-8F18-658C2CF7EC5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9" name="Elipse 1978">
                <a:extLst>
                  <a:ext uri="{FF2B5EF4-FFF2-40B4-BE49-F238E27FC236}">
                    <a16:creationId xmlns:a16="http://schemas.microsoft.com/office/drawing/2014/main" id="{E69F1FDA-74D3-5B4C-AACB-EA97A9AC765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0" name="Elipse 1979">
                <a:extLst>
                  <a:ext uri="{FF2B5EF4-FFF2-40B4-BE49-F238E27FC236}">
                    <a16:creationId xmlns:a16="http://schemas.microsoft.com/office/drawing/2014/main" id="{53CFC07D-48DE-7742-876B-C0CBB3EDEDE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1" name="Elipse 1980">
                <a:extLst>
                  <a:ext uri="{FF2B5EF4-FFF2-40B4-BE49-F238E27FC236}">
                    <a16:creationId xmlns:a16="http://schemas.microsoft.com/office/drawing/2014/main" id="{2163E7E2-34CD-BA42-9D15-D47854E2A16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4" name="Grupo 1553">
              <a:extLst>
                <a:ext uri="{FF2B5EF4-FFF2-40B4-BE49-F238E27FC236}">
                  <a16:creationId xmlns:a16="http://schemas.microsoft.com/office/drawing/2014/main" id="{818284BB-8FE9-F14B-91E7-B9B76E0392BB}"/>
                </a:ext>
              </a:extLst>
            </p:cNvPr>
            <p:cNvGrpSpPr/>
            <p:nvPr/>
          </p:nvGrpSpPr>
          <p:grpSpPr>
            <a:xfrm>
              <a:off x="5660664" y="32843"/>
              <a:ext cx="28800" cy="5462318"/>
              <a:chOff x="110763" y="32843"/>
              <a:chExt cx="28800" cy="5462318"/>
            </a:xfrm>
            <a:grpFill/>
          </p:grpSpPr>
          <p:sp>
            <p:nvSpPr>
              <p:cNvPr id="1906" name="Elipse 1905">
                <a:extLst>
                  <a:ext uri="{FF2B5EF4-FFF2-40B4-BE49-F238E27FC236}">
                    <a16:creationId xmlns:a16="http://schemas.microsoft.com/office/drawing/2014/main" id="{2D65B226-4D20-D44A-A805-E5457DBE029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7" name="Elipse 1906">
                <a:extLst>
                  <a:ext uri="{FF2B5EF4-FFF2-40B4-BE49-F238E27FC236}">
                    <a16:creationId xmlns:a16="http://schemas.microsoft.com/office/drawing/2014/main" id="{2D32E29D-837D-374F-89F7-B4E9B9F9E65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8" name="Elipse 1907">
                <a:extLst>
                  <a:ext uri="{FF2B5EF4-FFF2-40B4-BE49-F238E27FC236}">
                    <a16:creationId xmlns:a16="http://schemas.microsoft.com/office/drawing/2014/main" id="{71524C9A-782A-AA4C-A4A4-E7C81326E52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9" name="Elipse 1908">
                <a:extLst>
                  <a:ext uri="{FF2B5EF4-FFF2-40B4-BE49-F238E27FC236}">
                    <a16:creationId xmlns:a16="http://schemas.microsoft.com/office/drawing/2014/main" id="{EE54F02B-AA06-894A-A323-B6477EC5E138}"/>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0" name="Elipse 1909">
                <a:extLst>
                  <a:ext uri="{FF2B5EF4-FFF2-40B4-BE49-F238E27FC236}">
                    <a16:creationId xmlns:a16="http://schemas.microsoft.com/office/drawing/2014/main" id="{D436738E-6DC5-DB4A-9EAC-EF3F9B8F7E4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1" name="Elipse 1910">
                <a:extLst>
                  <a:ext uri="{FF2B5EF4-FFF2-40B4-BE49-F238E27FC236}">
                    <a16:creationId xmlns:a16="http://schemas.microsoft.com/office/drawing/2014/main" id="{E09901F9-83C9-2049-97B5-CB5D4659F86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2" name="Elipse 1911">
                <a:extLst>
                  <a:ext uri="{FF2B5EF4-FFF2-40B4-BE49-F238E27FC236}">
                    <a16:creationId xmlns:a16="http://schemas.microsoft.com/office/drawing/2014/main" id="{CE60F3FE-C749-0E4D-8A0E-102B8F0169E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3" name="Elipse 1912">
                <a:extLst>
                  <a:ext uri="{FF2B5EF4-FFF2-40B4-BE49-F238E27FC236}">
                    <a16:creationId xmlns:a16="http://schemas.microsoft.com/office/drawing/2014/main" id="{2D0EA475-1EF6-9646-9553-D1266DB784A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4" name="Elipse 1913">
                <a:extLst>
                  <a:ext uri="{FF2B5EF4-FFF2-40B4-BE49-F238E27FC236}">
                    <a16:creationId xmlns:a16="http://schemas.microsoft.com/office/drawing/2014/main" id="{47AB1ACB-BB28-3846-B7E8-641476F75BA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5" name="Elipse 1914">
                <a:extLst>
                  <a:ext uri="{FF2B5EF4-FFF2-40B4-BE49-F238E27FC236}">
                    <a16:creationId xmlns:a16="http://schemas.microsoft.com/office/drawing/2014/main" id="{AE70D08F-AE02-9D41-9D5A-A39CEA008D1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6" name="Elipse 1915">
                <a:extLst>
                  <a:ext uri="{FF2B5EF4-FFF2-40B4-BE49-F238E27FC236}">
                    <a16:creationId xmlns:a16="http://schemas.microsoft.com/office/drawing/2014/main" id="{7DD6CCB4-F9B5-8840-9AD5-7B0D05AFDB7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7" name="Elipse 1916">
                <a:extLst>
                  <a:ext uri="{FF2B5EF4-FFF2-40B4-BE49-F238E27FC236}">
                    <a16:creationId xmlns:a16="http://schemas.microsoft.com/office/drawing/2014/main" id="{EEDD5B87-A8D3-9249-A793-C3941334033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8" name="Elipse 1917">
                <a:extLst>
                  <a:ext uri="{FF2B5EF4-FFF2-40B4-BE49-F238E27FC236}">
                    <a16:creationId xmlns:a16="http://schemas.microsoft.com/office/drawing/2014/main" id="{FF444ADE-A68F-024F-AEA4-79746FD0D7B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9" name="Elipse 1918">
                <a:extLst>
                  <a:ext uri="{FF2B5EF4-FFF2-40B4-BE49-F238E27FC236}">
                    <a16:creationId xmlns:a16="http://schemas.microsoft.com/office/drawing/2014/main" id="{BC9A4BD2-76C9-FF40-BB62-2A73E0CBEAA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0" name="Elipse 1919">
                <a:extLst>
                  <a:ext uri="{FF2B5EF4-FFF2-40B4-BE49-F238E27FC236}">
                    <a16:creationId xmlns:a16="http://schemas.microsoft.com/office/drawing/2014/main" id="{FBD0AE3A-7AA9-2B41-8B23-E6A8BEC73A0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1" name="Elipse 1920">
                <a:extLst>
                  <a:ext uri="{FF2B5EF4-FFF2-40B4-BE49-F238E27FC236}">
                    <a16:creationId xmlns:a16="http://schemas.microsoft.com/office/drawing/2014/main" id="{44A28DE9-C382-8E44-B697-DCDB6F1A93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2" name="Elipse 1921">
                <a:extLst>
                  <a:ext uri="{FF2B5EF4-FFF2-40B4-BE49-F238E27FC236}">
                    <a16:creationId xmlns:a16="http://schemas.microsoft.com/office/drawing/2014/main" id="{B12BB8E4-A813-F843-912A-A1DEB1898EA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3" name="Elipse 1922">
                <a:extLst>
                  <a:ext uri="{FF2B5EF4-FFF2-40B4-BE49-F238E27FC236}">
                    <a16:creationId xmlns:a16="http://schemas.microsoft.com/office/drawing/2014/main" id="{CB1DD3B8-FCB9-5D4A-A44D-B79F9F17195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4" name="Elipse 1923">
                <a:extLst>
                  <a:ext uri="{FF2B5EF4-FFF2-40B4-BE49-F238E27FC236}">
                    <a16:creationId xmlns:a16="http://schemas.microsoft.com/office/drawing/2014/main" id="{D72BF485-0AC6-AF4B-8FDC-F2499DB96C3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5" name="Elipse 1924">
                <a:extLst>
                  <a:ext uri="{FF2B5EF4-FFF2-40B4-BE49-F238E27FC236}">
                    <a16:creationId xmlns:a16="http://schemas.microsoft.com/office/drawing/2014/main" id="{FD1C187E-34AE-D84E-8CF6-3D419F2D637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6" name="Elipse 1925">
                <a:extLst>
                  <a:ext uri="{FF2B5EF4-FFF2-40B4-BE49-F238E27FC236}">
                    <a16:creationId xmlns:a16="http://schemas.microsoft.com/office/drawing/2014/main" id="{3F95C53B-97F2-184C-B984-D0487D985F6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7" name="Elipse 1926">
                <a:extLst>
                  <a:ext uri="{FF2B5EF4-FFF2-40B4-BE49-F238E27FC236}">
                    <a16:creationId xmlns:a16="http://schemas.microsoft.com/office/drawing/2014/main" id="{6107033D-98A2-3B42-A9BD-6DA7A3F73BD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8" name="Elipse 1927">
                <a:extLst>
                  <a:ext uri="{FF2B5EF4-FFF2-40B4-BE49-F238E27FC236}">
                    <a16:creationId xmlns:a16="http://schemas.microsoft.com/office/drawing/2014/main" id="{B1F54FBA-877F-6947-A3EE-8232834D47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9" name="Elipse 1928">
                <a:extLst>
                  <a:ext uri="{FF2B5EF4-FFF2-40B4-BE49-F238E27FC236}">
                    <a16:creationId xmlns:a16="http://schemas.microsoft.com/office/drawing/2014/main" id="{6CAE240C-F3C6-7D48-8EC1-0ADCAA0569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0" name="Elipse 1929">
                <a:extLst>
                  <a:ext uri="{FF2B5EF4-FFF2-40B4-BE49-F238E27FC236}">
                    <a16:creationId xmlns:a16="http://schemas.microsoft.com/office/drawing/2014/main" id="{3961118E-DC4B-B948-A854-203B4CC6002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1" name="Elipse 1930">
                <a:extLst>
                  <a:ext uri="{FF2B5EF4-FFF2-40B4-BE49-F238E27FC236}">
                    <a16:creationId xmlns:a16="http://schemas.microsoft.com/office/drawing/2014/main" id="{5C66E3CE-EA56-A641-B077-D2C4C56ED18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2" name="Elipse 1931">
                <a:extLst>
                  <a:ext uri="{FF2B5EF4-FFF2-40B4-BE49-F238E27FC236}">
                    <a16:creationId xmlns:a16="http://schemas.microsoft.com/office/drawing/2014/main" id="{44334E32-6D77-A346-ABAA-9E56D2422FB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3" name="Elipse 1932">
                <a:extLst>
                  <a:ext uri="{FF2B5EF4-FFF2-40B4-BE49-F238E27FC236}">
                    <a16:creationId xmlns:a16="http://schemas.microsoft.com/office/drawing/2014/main" id="{D95290B1-6B11-1146-9317-2E5321D51D4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4" name="Elipse 1933">
                <a:extLst>
                  <a:ext uri="{FF2B5EF4-FFF2-40B4-BE49-F238E27FC236}">
                    <a16:creationId xmlns:a16="http://schemas.microsoft.com/office/drawing/2014/main" id="{AB2E7C26-5B5A-7342-A24B-BCE11351D834}"/>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5" name="Elipse 1934">
                <a:extLst>
                  <a:ext uri="{FF2B5EF4-FFF2-40B4-BE49-F238E27FC236}">
                    <a16:creationId xmlns:a16="http://schemas.microsoft.com/office/drawing/2014/main" id="{1F75C733-573D-4B49-B44D-55D5F0D4CD3A}"/>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6" name="Elipse 1935">
                <a:extLst>
                  <a:ext uri="{FF2B5EF4-FFF2-40B4-BE49-F238E27FC236}">
                    <a16:creationId xmlns:a16="http://schemas.microsoft.com/office/drawing/2014/main" id="{5CF93D94-12E6-F44B-96A3-26F182B21F2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7" name="Elipse 1936">
                <a:extLst>
                  <a:ext uri="{FF2B5EF4-FFF2-40B4-BE49-F238E27FC236}">
                    <a16:creationId xmlns:a16="http://schemas.microsoft.com/office/drawing/2014/main" id="{770412F0-3592-064E-91C9-099B34766725}"/>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8" name="Elipse 1937">
                <a:extLst>
                  <a:ext uri="{FF2B5EF4-FFF2-40B4-BE49-F238E27FC236}">
                    <a16:creationId xmlns:a16="http://schemas.microsoft.com/office/drawing/2014/main" id="{FD4EA990-44F7-4040-9CFA-FBD749961E1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9" name="Elipse 1938">
                <a:extLst>
                  <a:ext uri="{FF2B5EF4-FFF2-40B4-BE49-F238E27FC236}">
                    <a16:creationId xmlns:a16="http://schemas.microsoft.com/office/drawing/2014/main" id="{DFCD752A-0036-0643-84BD-6A254B71FBA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0" name="Elipse 1939">
                <a:extLst>
                  <a:ext uri="{FF2B5EF4-FFF2-40B4-BE49-F238E27FC236}">
                    <a16:creationId xmlns:a16="http://schemas.microsoft.com/office/drawing/2014/main" id="{30A8EBE5-C7E6-1A4C-BC02-31D3E2D5B8E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1" name="Elipse 1940">
                <a:extLst>
                  <a:ext uri="{FF2B5EF4-FFF2-40B4-BE49-F238E27FC236}">
                    <a16:creationId xmlns:a16="http://schemas.microsoft.com/office/drawing/2014/main" id="{4DE7D19B-56AF-A442-8E61-ACA3C4CA9D4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2" name="Elipse 1941">
                <a:extLst>
                  <a:ext uri="{FF2B5EF4-FFF2-40B4-BE49-F238E27FC236}">
                    <a16:creationId xmlns:a16="http://schemas.microsoft.com/office/drawing/2014/main" id="{61C340E2-2EB9-BD42-847E-01FFCBEFC65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3" name="Elipse 1942">
                <a:extLst>
                  <a:ext uri="{FF2B5EF4-FFF2-40B4-BE49-F238E27FC236}">
                    <a16:creationId xmlns:a16="http://schemas.microsoft.com/office/drawing/2014/main" id="{9A682CF0-5261-6C46-BD6F-8DD74B8E8F9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5" name="Grupo 1554">
              <a:extLst>
                <a:ext uri="{FF2B5EF4-FFF2-40B4-BE49-F238E27FC236}">
                  <a16:creationId xmlns:a16="http://schemas.microsoft.com/office/drawing/2014/main" id="{A8E8BB1C-F701-6D4F-80CF-B45FFA73A7D4}"/>
                </a:ext>
              </a:extLst>
            </p:cNvPr>
            <p:cNvGrpSpPr/>
            <p:nvPr/>
          </p:nvGrpSpPr>
          <p:grpSpPr>
            <a:xfrm>
              <a:off x="5808831" y="32843"/>
              <a:ext cx="28800" cy="5462318"/>
              <a:chOff x="110763" y="32843"/>
              <a:chExt cx="28800" cy="5462318"/>
            </a:xfrm>
            <a:grpFill/>
          </p:grpSpPr>
          <p:sp>
            <p:nvSpPr>
              <p:cNvPr id="1868" name="Elipse 1867">
                <a:extLst>
                  <a:ext uri="{FF2B5EF4-FFF2-40B4-BE49-F238E27FC236}">
                    <a16:creationId xmlns:a16="http://schemas.microsoft.com/office/drawing/2014/main" id="{401AF36F-DA43-C94E-938C-7421FABF456A}"/>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9" name="Elipse 1868">
                <a:extLst>
                  <a:ext uri="{FF2B5EF4-FFF2-40B4-BE49-F238E27FC236}">
                    <a16:creationId xmlns:a16="http://schemas.microsoft.com/office/drawing/2014/main" id="{3C600DFC-01E3-A241-AB89-DB9EB930830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0" name="Elipse 1869">
                <a:extLst>
                  <a:ext uri="{FF2B5EF4-FFF2-40B4-BE49-F238E27FC236}">
                    <a16:creationId xmlns:a16="http://schemas.microsoft.com/office/drawing/2014/main" id="{52EA0B4F-C630-1844-A1C5-EF2906FE03F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1" name="Elipse 1870">
                <a:extLst>
                  <a:ext uri="{FF2B5EF4-FFF2-40B4-BE49-F238E27FC236}">
                    <a16:creationId xmlns:a16="http://schemas.microsoft.com/office/drawing/2014/main" id="{3F0C46C1-1AFB-6F43-8F08-01A8E45750B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2" name="Elipse 1871">
                <a:extLst>
                  <a:ext uri="{FF2B5EF4-FFF2-40B4-BE49-F238E27FC236}">
                    <a16:creationId xmlns:a16="http://schemas.microsoft.com/office/drawing/2014/main" id="{CA1DD4CE-905F-454C-A790-2633522A86D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3" name="Elipse 1872">
                <a:extLst>
                  <a:ext uri="{FF2B5EF4-FFF2-40B4-BE49-F238E27FC236}">
                    <a16:creationId xmlns:a16="http://schemas.microsoft.com/office/drawing/2014/main" id="{135A0C95-BBC0-654E-B59C-9B751F439B00}"/>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4" name="Elipse 1873">
                <a:extLst>
                  <a:ext uri="{FF2B5EF4-FFF2-40B4-BE49-F238E27FC236}">
                    <a16:creationId xmlns:a16="http://schemas.microsoft.com/office/drawing/2014/main" id="{C1151016-DB33-1641-840F-B7511317C68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5" name="Elipse 1874">
                <a:extLst>
                  <a:ext uri="{FF2B5EF4-FFF2-40B4-BE49-F238E27FC236}">
                    <a16:creationId xmlns:a16="http://schemas.microsoft.com/office/drawing/2014/main" id="{379E4A35-EBCE-B849-8BDE-1581C58AE57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6" name="Elipse 1875">
                <a:extLst>
                  <a:ext uri="{FF2B5EF4-FFF2-40B4-BE49-F238E27FC236}">
                    <a16:creationId xmlns:a16="http://schemas.microsoft.com/office/drawing/2014/main" id="{BFBBA0AA-86DF-A44A-8CFD-1D70DDF8170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7" name="Elipse 1876">
                <a:extLst>
                  <a:ext uri="{FF2B5EF4-FFF2-40B4-BE49-F238E27FC236}">
                    <a16:creationId xmlns:a16="http://schemas.microsoft.com/office/drawing/2014/main" id="{5C66A680-44B6-AD44-A445-95C71C462B0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8" name="Elipse 1877">
                <a:extLst>
                  <a:ext uri="{FF2B5EF4-FFF2-40B4-BE49-F238E27FC236}">
                    <a16:creationId xmlns:a16="http://schemas.microsoft.com/office/drawing/2014/main" id="{81CBB5F5-2DA8-F74F-A435-D8816BBD900A}"/>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9" name="Elipse 1878">
                <a:extLst>
                  <a:ext uri="{FF2B5EF4-FFF2-40B4-BE49-F238E27FC236}">
                    <a16:creationId xmlns:a16="http://schemas.microsoft.com/office/drawing/2014/main" id="{361DC547-864B-D241-AC4A-916DC40AD9B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0" name="Elipse 1879">
                <a:extLst>
                  <a:ext uri="{FF2B5EF4-FFF2-40B4-BE49-F238E27FC236}">
                    <a16:creationId xmlns:a16="http://schemas.microsoft.com/office/drawing/2014/main" id="{E0D16F21-9621-C24F-B660-12BE6F6D0DE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1" name="Elipse 1880">
                <a:extLst>
                  <a:ext uri="{FF2B5EF4-FFF2-40B4-BE49-F238E27FC236}">
                    <a16:creationId xmlns:a16="http://schemas.microsoft.com/office/drawing/2014/main" id="{DE27E70E-27BF-6C44-88EB-C165DE7726E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2" name="Elipse 1881">
                <a:extLst>
                  <a:ext uri="{FF2B5EF4-FFF2-40B4-BE49-F238E27FC236}">
                    <a16:creationId xmlns:a16="http://schemas.microsoft.com/office/drawing/2014/main" id="{ABD1D936-7E92-DE4B-BBE2-ECF4D15F8C2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3" name="Elipse 1882">
                <a:extLst>
                  <a:ext uri="{FF2B5EF4-FFF2-40B4-BE49-F238E27FC236}">
                    <a16:creationId xmlns:a16="http://schemas.microsoft.com/office/drawing/2014/main" id="{02E605BC-35BE-FA41-9392-761F1EF2B77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4" name="Elipse 1883">
                <a:extLst>
                  <a:ext uri="{FF2B5EF4-FFF2-40B4-BE49-F238E27FC236}">
                    <a16:creationId xmlns:a16="http://schemas.microsoft.com/office/drawing/2014/main" id="{02738007-5E16-9940-BDDA-732BE5C2E03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5" name="Elipse 1884">
                <a:extLst>
                  <a:ext uri="{FF2B5EF4-FFF2-40B4-BE49-F238E27FC236}">
                    <a16:creationId xmlns:a16="http://schemas.microsoft.com/office/drawing/2014/main" id="{01404DA5-15D3-724D-AD25-0C71577DE94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6" name="Elipse 1885">
                <a:extLst>
                  <a:ext uri="{FF2B5EF4-FFF2-40B4-BE49-F238E27FC236}">
                    <a16:creationId xmlns:a16="http://schemas.microsoft.com/office/drawing/2014/main" id="{48AC932A-C1DB-5B45-9FE5-074E8622944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7" name="Elipse 1886">
                <a:extLst>
                  <a:ext uri="{FF2B5EF4-FFF2-40B4-BE49-F238E27FC236}">
                    <a16:creationId xmlns:a16="http://schemas.microsoft.com/office/drawing/2014/main" id="{3A994C25-C81C-ED41-9F47-C1E47AB8BE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8" name="Elipse 1887">
                <a:extLst>
                  <a:ext uri="{FF2B5EF4-FFF2-40B4-BE49-F238E27FC236}">
                    <a16:creationId xmlns:a16="http://schemas.microsoft.com/office/drawing/2014/main" id="{16D8C57C-B1D3-994E-A7E1-C367D21C0F2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9" name="Elipse 1888">
                <a:extLst>
                  <a:ext uri="{FF2B5EF4-FFF2-40B4-BE49-F238E27FC236}">
                    <a16:creationId xmlns:a16="http://schemas.microsoft.com/office/drawing/2014/main" id="{0CB95BC8-1A22-6649-A704-EAFC086DA20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0" name="Elipse 1889">
                <a:extLst>
                  <a:ext uri="{FF2B5EF4-FFF2-40B4-BE49-F238E27FC236}">
                    <a16:creationId xmlns:a16="http://schemas.microsoft.com/office/drawing/2014/main" id="{F4479309-E77A-DD4B-BF90-650F72EC9DD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1" name="Elipse 1890">
                <a:extLst>
                  <a:ext uri="{FF2B5EF4-FFF2-40B4-BE49-F238E27FC236}">
                    <a16:creationId xmlns:a16="http://schemas.microsoft.com/office/drawing/2014/main" id="{E5B8A920-058B-3F4A-9636-942FEEFA105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2" name="Elipse 1891">
                <a:extLst>
                  <a:ext uri="{FF2B5EF4-FFF2-40B4-BE49-F238E27FC236}">
                    <a16:creationId xmlns:a16="http://schemas.microsoft.com/office/drawing/2014/main" id="{AE01A56C-A03B-CA4B-8CE5-BE24326E5D9B}"/>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3" name="Elipse 1892">
                <a:extLst>
                  <a:ext uri="{FF2B5EF4-FFF2-40B4-BE49-F238E27FC236}">
                    <a16:creationId xmlns:a16="http://schemas.microsoft.com/office/drawing/2014/main" id="{9863C2B5-2D33-AF40-9683-9DB8230FEF8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4" name="Elipse 1893">
                <a:extLst>
                  <a:ext uri="{FF2B5EF4-FFF2-40B4-BE49-F238E27FC236}">
                    <a16:creationId xmlns:a16="http://schemas.microsoft.com/office/drawing/2014/main" id="{D88CC1D6-60BB-1A45-AC63-E2E5E869F02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5" name="Elipse 1894">
                <a:extLst>
                  <a:ext uri="{FF2B5EF4-FFF2-40B4-BE49-F238E27FC236}">
                    <a16:creationId xmlns:a16="http://schemas.microsoft.com/office/drawing/2014/main" id="{7691877D-6563-164F-AE3E-3EFC2391B85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6" name="Elipse 1895">
                <a:extLst>
                  <a:ext uri="{FF2B5EF4-FFF2-40B4-BE49-F238E27FC236}">
                    <a16:creationId xmlns:a16="http://schemas.microsoft.com/office/drawing/2014/main" id="{0571D8C4-4CBB-2949-9DA0-1DDD7201C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7" name="Elipse 1896">
                <a:extLst>
                  <a:ext uri="{FF2B5EF4-FFF2-40B4-BE49-F238E27FC236}">
                    <a16:creationId xmlns:a16="http://schemas.microsoft.com/office/drawing/2014/main" id="{B3B7F1D4-0B95-3846-9E16-EE065C5C3A2E}"/>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8" name="Elipse 1897">
                <a:extLst>
                  <a:ext uri="{FF2B5EF4-FFF2-40B4-BE49-F238E27FC236}">
                    <a16:creationId xmlns:a16="http://schemas.microsoft.com/office/drawing/2014/main" id="{CD17110C-A5BC-D64B-94D2-07C5AAFDC56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9" name="Elipse 1898">
                <a:extLst>
                  <a:ext uri="{FF2B5EF4-FFF2-40B4-BE49-F238E27FC236}">
                    <a16:creationId xmlns:a16="http://schemas.microsoft.com/office/drawing/2014/main" id="{E0B7B4ED-69F5-5445-8986-D433A103CF1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0" name="Elipse 1899">
                <a:extLst>
                  <a:ext uri="{FF2B5EF4-FFF2-40B4-BE49-F238E27FC236}">
                    <a16:creationId xmlns:a16="http://schemas.microsoft.com/office/drawing/2014/main" id="{48278B3E-F6ED-384B-8434-019B6E6C5E0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1" name="Elipse 1900">
                <a:extLst>
                  <a:ext uri="{FF2B5EF4-FFF2-40B4-BE49-F238E27FC236}">
                    <a16:creationId xmlns:a16="http://schemas.microsoft.com/office/drawing/2014/main" id="{099BB661-9853-9E49-B5B0-FA98797BC31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2" name="Elipse 1901">
                <a:extLst>
                  <a:ext uri="{FF2B5EF4-FFF2-40B4-BE49-F238E27FC236}">
                    <a16:creationId xmlns:a16="http://schemas.microsoft.com/office/drawing/2014/main" id="{152CD592-B8B4-094D-A5C6-6E6365D1793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3" name="Elipse 1902">
                <a:extLst>
                  <a:ext uri="{FF2B5EF4-FFF2-40B4-BE49-F238E27FC236}">
                    <a16:creationId xmlns:a16="http://schemas.microsoft.com/office/drawing/2014/main" id="{E5D5AF9C-0756-D84D-94A4-AE6757ADFA6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4" name="Elipse 1903">
                <a:extLst>
                  <a:ext uri="{FF2B5EF4-FFF2-40B4-BE49-F238E27FC236}">
                    <a16:creationId xmlns:a16="http://schemas.microsoft.com/office/drawing/2014/main" id="{D4C6B1E1-A966-384F-A95A-A532B2CE653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5" name="Elipse 1904">
                <a:extLst>
                  <a:ext uri="{FF2B5EF4-FFF2-40B4-BE49-F238E27FC236}">
                    <a16:creationId xmlns:a16="http://schemas.microsoft.com/office/drawing/2014/main" id="{8D69C517-24D7-DA4F-8724-7909FB2D7A1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6" name="Grupo 1555">
              <a:extLst>
                <a:ext uri="{FF2B5EF4-FFF2-40B4-BE49-F238E27FC236}">
                  <a16:creationId xmlns:a16="http://schemas.microsoft.com/office/drawing/2014/main" id="{C04D11B6-3C16-804A-B90D-C7F1B81C6210}"/>
                </a:ext>
              </a:extLst>
            </p:cNvPr>
            <p:cNvGrpSpPr/>
            <p:nvPr/>
          </p:nvGrpSpPr>
          <p:grpSpPr>
            <a:xfrm>
              <a:off x="5956998" y="32843"/>
              <a:ext cx="28800" cy="5462318"/>
              <a:chOff x="110763" y="32843"/>
              <a:chExt cx="28800" cy="5462318"/>
            </a:xfrm>
            <a:grpFill/>
          </p:grpSpPr>
          <p:sp>
            <p:nvSpPr>
              <p:cNvPr id="1830" name="Elipse 1829">
                <a:extLst>
                  <a:ext uri="{FF2B5EF4-FFF2-40B4-BE49-F238E27FC236}">
                    <a16:creationId xmlns:a16="http://schemas.microsoft.com/office/drawing/2014/main" id="{3F0C228B-E60F-C84D-8DBA-F92793D810C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1" name="Elipse 1830">
                <a:extLst>
                  <a:ext uri="{FF2B5EF4-FFF2-40B4-BE49-F238E27FC236}">
                    <a16:creationId xmlns:a16="http://schemas.microsoft.com/office/drawing/2014/main" id="{077A77C2-C763-624A-BE90-44ED8656235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2" name="Elipse 1831">
                <a:extLst>
                  <a:ext uri="{FF2B5EF4-FFF2-40B4-BE49-F238E27FC236}">
                    <a16:creationId xmlns:a16="http://schemas.microsoft.com/office/drawing/2014/main" id="{9363B94D-D8D5-6041-B18B-F267F96BBC7C}"/>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3" name="Elipse 1832">
                <a:extLst>
                  <a:ext uri="{FF2B5EF4-FFF2-40B4-BE49-F238E27FC236}">
                    <a16:creationId xmlns:a16="http://schemas.microsoft.com/office/drawing/2014/main" id="{8768C419-1EDF-CE47-951D-308246BC8CE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4" name="Elipse 1833">
                <a:extLst>
                  <a:ext uri="{FF2B5EF4-FFF2-40B4-BE49-F238E27FC236}">
                    <a16:creationId xmlns:a16="http://schemas.microsoft.com/office/drawing/2014/main" id="{4C10A588-4E5C-EF48-ADEF-8C170EDBEEB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5" name="Elipse 1834">
                <a:extLst>
                  <a:ext uri="{FF2B5EF4-FFF2-40B4-BE49-F238E27FC236}">
                    <a16:creationId xmlns:a16="http://schemas.microsoft.com/office/drawing/2014/main" id="{70189470-7C27-AF41-9933-63DFA0BB83F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6" name="Elipse 1835">
                <a:extLst>
                  <a:ext uri="{FF2B5EF4-FFF2-40B4-BE49-F238E27FC236}">
                    <a16:creationId xmlns:a16="http://schemas.microsoft.com/office/drawing/2014/main" id="{EAC64EAD-AEF4-D44F-911B-F4E18239D8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7" name="Elipse 1836">
                <a:extLst>
                  <a:ext uri="{FF2B5EF4-FFF2-40B4-BE49-F238E27FC236}">
                    <a16:creationId xmlns:a16="http://schemas.microsoft.com/office/drawing/2014/main" id="{1F00BB94-C05C-C447-A8FF-84B11370347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8" name="Elipse 1837">
                <a:extLst>
                  <a:ext uri="{FF2B5EF4-FFF2-40B4-BE49-F238E27FC236}">
                    <a16:creationId xmlns:a16="http://schemas.microsoft.com/office/drawing/2014/main" id="{8A8960FB-E9ED-BD46-8477-124FD83035A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9" name="Elipse 1838">
                <a:extLst>
                  <a:ext uri="{FF2B5EF4-FFF2-40B4-BE49-F238E27FC236}">
                    <a16:creationId xmlns:a16="http://schemas.microsoft.com/office/drawing/2014/main" id="{5610D28C-9935-2142-A7C6-4154619022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0" name="Elipse 1839">
                <a:extLst>
                  <a:ext uri="{FF2B5EF4-FFF2-40B4-BE49-F238E27FC236}">
                    <a16:creationId xmlns:a16="http://schemas.microsoft.com/office/drawing/2014/main" id="{5137F45B-406C-9F40-8778-15DAD45501F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1" name="Elipse 1840">
                <a:extLst>
                  <a:ext uri="{FF2B5EF4-FFF2-40B4-BE49-F238E27FC236}">
                    <a16:creationId xmlns:a16="http://schemas.microsoft.com/office/drawing/2014/main" id="{9CDD12FB-3B53-D041-AD5F-055681E95A6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2" name="Elipse 1841">
                <a:extLst>
                  <a:ext uri="{FF2B5EF4-FFF2-40B4-BE49-F238E27FC236}">
                    <a16:creationId xmlns:a16="http://schemas.microsoft.com/office/drawing/2014/main" id="{DF0C7133-1C7E-7C46-A3E6-52B66B63B1C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3" name="Elipse 1842">
                <a:extLst>
                  <a:ext uri="{FF2B5EF4-FFF2-40B4-BE49-F238E27FC236}">
                    <a16:creationId xmlns:a16="http://schemas.microsoft.com/office/drawing/2014/main" id="{171F9851-A86B-E949-921E-ECEDEAAC7B1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4" name="Elipse 1843">
                <a:extLst>
                  <a:ext uri="{FF2B5EF4-FFF2-40B4-BE49-F238E27FC236}">
                    <a16:creationId xmlns:a16="http://schemas.microsoft.com/office/drawing/2014/main" id="{268C829B-C358-3340-B792-78164792F26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5" name="Elipse 1844">
                <a:extLst>
                  <a:ext uri="{FF2B5EF4-FFF2-40B4-BE49-F238E27FC236}">
                    <a16:creationId xmlns:a16="http://schemas.microsoft.com/office/drawing/2014/main" id="{6E0283E6-EB38-334D-86D2-FEBFEDA5AF54}"/>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6" name="Elipse 1845">
                <a:extLst>
                  <a:ext uri="{FF2B5EF4-FFF2-40B4-BE49-F238E27FC236}">
                    <a16:creationId xmlns:a16="http://schemas.microsoft.com/office/drawing/2014/main" id="{8E01DB3A-AC91-AC45-99EA-BEFE52C2225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7" name="Elipse 1846">
                <a:extLst>
                  <a:ext uri="{FF2B5EF4-FFF2-40B4-BE49-F238E27FC236}">
                    <a16:creationId xmlns:a16="http://schemas.microsoft.com/office/drawing/2014/main" id="{23938486-5C1A-E544-8FE0-DB59A60803C2}"/>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8" name="Elipse 1847">
                <a:extLst>
                  <a:ext uri="{FF2B5EF4-FFF2-40B4-BE49-F238E27FC236}">
                    <a16:creationId xmlns:a16="http://schemas.microsoft.com/office/drawing/2014/main" id="{A35A3D2C-B924-314E-B7D7-7C48A107818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9" name="Elipse 1848">
                <a:extLst>
                  <a:ext uri="{FF2B5EF4-FFF2-40B4-BE49-F238E27FC236}">
                    <a16:creationId xmlns:a16="http://schemas.microsoft.com/office/drawing/2014/main" id="{E6D14E0F-B7C4-E740-96B2-83A7CEBF012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0" name="Elipse 1849">
                <a:extLst>
                  <a:ext uri="{FF2B5EF4-FFF2-40B4-BE49-F238E27FC236}">
                    <a16:creationId xmlns:a16="http://schemas.microsoft.com/office/drawing/2014/main" id="{F6447C17-5D14-524C-9D1C-972622D907E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1" name="Elipse 1850">
                <a:extLst>
                  <a:ext uri="{FF2B5EF4-FFF2-40B4-BE49-F238E27FC236}">
                    <a16:creationId xmlns:a16="http://schemas.microsoft.com/office/drawing/2014/main" id="{D1C98678-9C8C-464E-92BA-09712AFDB9B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2" name="Elipse 1851">
                <a:extLst>
                  <a:ext uri="{FF2B5EF4-FFF2-40B4-BE49-F238E27FC236}">
                    <a16:creationId xmlns:a16="http://schemas.microsoft.com/office/drawing/2014/main" id="{1B6978C2-E932-D24B-B4B1-3E5618A1902F}"/>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3" name="Elipse 1852">
                <a:extLst>
                  <a:ext uri="{FF2B5EF4-FFF2-40B4-BE49-F238E27FC236}">
                    <a16:creationId xmlns:a16="http://schemas.microsoft.com/office/drawing/2014/main" id="{53FB0B10-7A69-B748-9812-1A063C670CF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4" name="Elipse 1853">
                <a:extLst>
                  <a:ext uri="{FF2B5EF4-FFF2-40B4-BE49-F238E27FC236}">
                    <a16:creationId xmlns:a16="http://schemas.microsoft.com/office/drawing/2014/main" id="{DE240708-910F-8647-B066-3870F80DDD8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5" name="Elipse 1854">
                <a:extLst>
                  <a:ext uri="{FF2B5EF4-FFF2-40B4-BE49-F238E27FC236}">
                    <a16:creationId xmlns:a16="http://schemas.microsoft.com/office/drawing/2014/main" id="{D3F43303-A9D9-9645-9DDB-9A3C2D8EE41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6" name="Elipse 1855">
                <a:extLst>
                  <a:ext uri="{FF2B5EF4-FFF2-40B4-BE49-F238E27FC236}">
                    <a16:creationId xmlns:a16="http://schemas.microsoft.com/office/drawing/2014/main" id="{B0820888-714E-CA49-995B-F2BA7448ED4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7" name="Elipse 1856">
                <a:extLst>
                  <a:ext uri="{FF2B5EF4-FFF2-40B4-BE49-F238E27FC236}">
                    <a16:creationId xmlns:a16="http://schemas.microsoft.com/office/drawing/2014/main" id="{77C59F70-52D0-EE4F-B706-427B5408E38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8" name="Elipse 1857">
                <a:extLst>
                  <a:ext uri="{FF2B5EF4-FFF2-40B4-BE49-F238E27FC236}">
                    <a16:creationId xmlns:a16="http://schemas.microsoft.com/office/drawing/2014/main" id="{BC8D5315-C024-1044-A013-ACD02FC000C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9" name="Elipse 1858">
                <a:extLst>
                  <a:ext uri="{FF2B5EF4-FFF2-40B4-BE49-F238E27FC236}">
                    <a16:creationId xmlns:a16="http://schemas.microsoft.com/office/drawing/2014/main" id="{549D864B-74F2-4D46-A10D-13D246EB9C6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0" name="Elipse 1859">
                <a:extLst>
                  <a:ext uri="{FF2B5EF4-FFF2-40B4-BE49-F238E27FC236}">
                    <a16:creationId xmlns:a16="http://schemas.microsoft.com/office/drawing/2014/main" id="{AD2035D2-B59F-AF43-B356-853310A5DF3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1" name="Elipse 1860">
                <a:extLst>
                  <a:ext uri="{FF2B5EF4-FFF2-40B4-BE49-F238E27FC236}">
                    <a16:creationId xmlns:a16="http://schemas.microsoft.com/office/drawing/2014/main" id="{646814A8-C2FE-BD49-8855-82BC27A140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2" name="Elipse 1861">
                <a:extLst>
                  <a:ext uri="{FF2B5EF4-FFF2-40B4-BE49-F238E27FC236}">
                    <a16:creationId xmlns:a16="http://schemas.microsoft.com/office/drawing/2014/main" id="{623E0641-402A-9640-B9AB-DEEB65A447B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3" name="Elipse 1862">
                <a:extLst>
                  <a:ext uri="{FF2B5EF4-FFF2-40B4-BE49-F238E27FC236}">
                    <a16:creationId xmlns:a16="http://schemas.microsoft.com/office/drawing/2014/main" id="{C7A5157A-E6D4-A848-9EC1-F4F4B93DE41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4" name="Elipse 1863">
                <a:extLst>
                  <a:ext uri="{FF2B5EF4-FFF2-40B4-BE49-F238E27FC236}">
                    <a16:creationId xmlns:a16="http://schemas.microsoft.com/office/drawing/2014/main" id="{628A2EF8-C961-1B46-89CA-A2F7E17777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5" name="Elipse 1864">
                <a:extLst>
                  <a:ext uri="{FF2B5EF4-FFF2-40B4-BE49-F238E27FC236}">
                    <a16:creationId xmlns:a16="http://schemas.microsoft.com/office/drawing/2014/main" id="{11ACEA28-B6DF-494D-AB8F-A3A89CAA738C}"/>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6" name="Elipse 1865">
                <a:extLst>
                  <a:ext uri="{FF2B5EF4-FFF2-40B4-BE49-F238E27FC236}">
                    <a16:creationId xmlns:a16="http://schemas.microsoft.com/office/drawing/2014/main" id="{C245288F-9217-9840-964A-4C878A3CDA35}"/>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7" name="Elipse 1866">
                <a:extLst>
                  <a:ext uri="{FF2B5EF4-FFF2-40B4-BE49-F238E27FC236}">
                    <a16:creationId xmlns:a16="http://schemas.microsoft.com/office/drawing/2014/main" id="{BDB5F26F-0151-344A-A077-69DC22D9F5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7" name="Grupo 1556">
              <a:extLst>
                <a:ext uri="{FF2B5EF4-FFF2-40B4-BE49-F238E27FC236}">
                  <a16:creationId xmlns:a16="http://schemas.microsoft.com/office/drawing/2014/main" id="{BDCD463E-3D73-F34C-A9F9-0B7560BEF131}"/>
                </a:ext>
              </a:extLst>
            </p:cNvPr>
            <p:cNvGrpSpPr/>
            <p:nvPr/>
          </p:nvGrpSpPr>
          <p:grpSpPr>
            <a:xfrm>
              <a:off x="6105165" y="32843"/>
              <a:ext cx="28800" cy="5462318"/>
              <a:chOff x="110763" y="32843"/>
              <a:chExt cx="28800" cy="5462318"/>
            </a:xfrm>
            <a:grpFill/>
          </p:grpSpPr>
          <p:sp>
            <p:nvSpPr>
              <p:cNvPr id="1792" name="Elipse 1791">
                <a:extLst>
                  <a:ext uri="{FF2B5EF4-FFF2-40B4-BE49-F238E27FC236}">
                    <a16:creationId xmlns:a16="http://schemas.microsoft.com/office/drawing/2014/main" id="{D8E2CB66-5934-A649-A475-C78BB766CE59}"/>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3" name="Elipse 1792">
                <a:extLst>
                  <a:ext uri="{FF2B5EF4-FFF2-40B4-BE49-F238E27FC236}">
                    <a16:creationId xmlns:a16="http://schemas.microsoft.com/office/drawing/2014/main" id="{073CADC4-D52D-E646-9945-87A32B3750C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4" name="Elipse 1793">
                <a:extLst>
                  <a:ext uri="{FF2B5EF4-FFF2-40B4-BE49-F238E27FC236}">
                    <a16:creationId xmlns:a16="http://schemas.microsoft.com/office/drawing/2014/main" id="{9161AFE6-B482-C340-9DA4-907A4458C940}"/>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5" name="Elipse 1794">
                <a:extLst>
                  <a:ext uri="{FF2B5EF4-FFF2-40B4-BE49-F238E27FC236}">
                    <a16:creationId xmlns:a16="http://schemas.microsoft.com/office/drawing/2014/main" id="{693A3617-18C1-DC41-94C3-BDE36B02B096}"/>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6" name="Elipse 1795">
                <a:extLst>
                  <a:ext uri="{FF2B5EF4-FFF2-40B4-BE49-F238E27FC236}">
                    <a16:creationId xmlns:a16="http://schemas.microsoft.com/office/drawing/2014/main" id="{F5D34F1B-4FA1-9146-91AF-0B919CE8CD1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7" name="Elipse 1796">
                <a:extLst>
                  <a:ext uri="{FF2B5EF4-FFF2-40B4-BE49-F238E27FC236}">
                    <a16:creationId xmlns:a16="http://schemas.microsoft.com/office/drawing/2014/main" id="{1B58B57D-84E2-0442-9EA1-73130C2F9A9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8" name="Elipse 1797">
                <a:extLst>
                  <a:ext uri="{FF2B5EF4-FFF2-40B4-BE49-F238E27FC236}">
                    <a16:creationId xmlns:a16="http://schemas.microsoft.com/office/drawing/2014/main" id="{5B1AC945-07D7-084D-BB13-3F3F9446A10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9" name="Elipse 1798">
                <a:extLst>
                  <a:ext uri="{FF2B5EF4-FFF2-40B4-BE49-F238E27FC236}">
                    <a16:creationId xmlns:a16="http://schemas.microsoft.com/office/drawing/2014/main" id="{E425C412-A132-6C4A-99BD-2C32378D3EF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0" name="Elipse 1799">
                <a:extLst>
                  <a:ext uri="{FF2B5EF4-FFF2-40B4-BE49-F238E27FC236}">
                    <a16:creationId xmlns:a16="http://schemas.microsoft.com/office/drawing/2014/main" id="{7D0CBB73-DF8B-5744-B253-DA2D1F6C532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1" name="Elipse 1800">
                <a:extLst>
                  <a:ext uri="{FF2B5EF4-FFF2-40B4-BE49-F238E27FC236}">
                    <a16:creationId xmlns:a16="http://schemas.microsoft.com/office/drawing/2014/main" id="{7F1DDF85-004D-1547-AC73-BD0563C8A9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2" name="Elipse 1801">
                <a:extLst>
                  <a:ext uri="{FF2B5EF4-FFF2-40B4-BE49-F238E27FC236}">
                    <a16:creationId xmlns:a16="http://schemas.microsoft.com/office/drawing/2014/main" id="{A7B52E68-1826-BF4A-BED0-EF988C68256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3" name="Elipse 1802">
                <a:extLst>
                  <a:ext uri="{FF2B5EF4-FFF2-40B4-BE49-F238E27FC236}">
                    <a16:creationId xmlns:a16="http://schemas.microsoft.com/office/drawing/2014/main" id="{1D90091A-F1D0-4B4A-8C55-34178D11812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4" name="Elipse 1803">
                <a:extLst>
                  <a:ext uri="{FF2B5EF4-FFF2-40B4-BE49-F238E27FC236}">
                    <a16:creationId xmlns:a16="http://schemas.microsoft.com/office/drawing/2014/main" id="{A75A5415-4688-E243-8BA7-D34ACB22099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5" name="Elipse 1804">
                <a:extLst>
                  <a:ext uri="{FF2B5EF4-FFF2-40B4-BE49-F238E27FC236}">
                    <a16:creationId xmlns:a16="http://schemas.microsoft.com/office/drawing/2014/main" id="{20E2FC99-5BC7-8A42-B9D9-1F4F260D8045}"/>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6" name="Elipse 1805">
                <a:extLst>
                  <a:ext uri="{FF2B5EF4-FFF2-40B4-BE49-F238E27FC236}">
                    <a16:creationId xmlns:a16="http://schemas.microsoft.com/office/drawing/2014/main" id="{03096815-B6E3-A249-87F8-7461D9E99DA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7" name="Elipse 1806">
                <a:extLst>
                  <a:ext uri="{FF2B5EF4-FFF2-40B4-BE49-F238E27FC236}">
                    <a16:creationId xmlns:a16="http://schemas.microsoft.com/office/drawing/2014/main" id="{E6C9FD82-0004-EE40-8995-B481C86BFAA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8" name="Elipse 1807">
                <a:extLst>
                  <a:ext uri="{FF2B5EF4-FFF2-40B4-BE49-F238E27FC236}">
                    <a16:creationId xmlns:a16="http://schemas.microsoft.com/office/drawing/2014/main" id="{C62FD7F6-67BA-1143-B3F8-D3E6480E89C6}"/>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9" name="Elipse 1808">
                <a:extLst>
                  <a:ext uri="{FF2B5EF4-FFF2-40B4-BE49-F238E27FC236}">
                    <a16:creationId xmlns:a16="http://schemas.microsoft.com/office/drawing/2014/main" id="{E32249EA-4719-3144-A877-67380A9213EB}"/>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0" name="Elipse 1809">
                <a:extLst>
                  <a:ext uri="{FF2B5EF4-FFF2-40B4-BE49-F238E27FC236}">
                    <a16:creationId xmlns:a16="http://schemas.microsoft.com/office/drawing/2014/main" id="{D1C96DA8-F2E8-6B42-95E2-2722D8C8829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1" name="Elipse 1810">
                <a:extLst>
                  <a:ext uri="{FF2B5EF4-FFF2-40B4-BE49-F238E27FC236}">
                    <a16:creationId xmlns:a16="http://schemas.microsoft.com/office/drawing/2014/main" id="{5EC516EC-689E-4640-AB8C-3C85A80DC9A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2" name="Elipse 1811">
                <a:extLst>
                  <a:ext uri="{FF2B5EF4-FFF2-40B4-BE49-F238E27FC236}">
                    <a16:creationId xmlns:a16="http://schemas.microsoft.com/office/drawing/2014/main" id="{FBA6FB60-B54C-4D42-8A9F-896FB24ADD7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3" name="Elipse 1812">
                <a:extLst>
                  <a:ext uri="{FF2B5EF4-FFF2-40B4-BE49-F238E27FC236}">
                    <a16:creationId xmlns:a16="http://schemas.microsoft.com/office/drawing/2014/main" id="{4636B9C6-274E-B545-9ADE-BD2B30BF421B}"/>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4" name="Elipse 1813">
                <a:extLst>
                  <a:ext uri="{FF2B5EF4-FFF2-40B4-BE49-F238E27FC236}">
                    <a16:creationId xmlns:a16="http://schemas.microsoft.com/office/drawing/2014/main" id="{3E373AFD-250B-284E-B71B-E085B4181B3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5" name="Elipse 1814">
                <a:extLst>
                  <a:ext uri="{FF2B5EF4-FFF2-40B4-BE49-F238E27FC236}">
                    <a16:creationId xmlns:a16="http://schemas.microsoft.com/office/drawing/2014/main" id="{64FBBBF8-7FB9-614E-8140-8DAB4322D5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6" name="Elipse 1815">
                <a:extLst>
                  <a:ext uri="{FF2B5EF4-FFF2-40B4-BE49-F238E27FC236}">
                    <a16:creationId xmlns:a16="http://schemas.microsoft.com/office/drawing/2014/main" id="{3E8ADB03-F16D-B74B-A03E-E71DAB8552CF}"/>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7" name="Elipse 1816">
                <a:extLst>
                  <a:ext uri="{FF2B5EF4-FFF2-40B4-BE49-F238E27FC236}">
                    <a16:creationId xmlns:a16="http://schemas.microsoft.com/office/drawing/2014/main" id="{48367C08-9AEC-D44B-B3D0-FAFBA3B7369A}"/>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8" name="Elipse 1817">
                <a:extLst>
                  <a:ext uri="{FF2B5EF4-FFF2-40B4-BE49-F238E27FC236}">
                    <a16:creationId xmlns:a16="http://schemas.microsoft.com/office/drawing/2014/main" id="{8CEFC8A6-AB90-E748-858C-BD8628B7C6E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9" name="Elipse 1818">
                <a:extLst>
                  <a:ext uri="{FF2B5EF4-FFF2-40B4-BE49-F238E27FC236}">
                    <a16:creationId xmlns:a16="http://schemas.microsoft.com/office/drawing/2014/main" id="{02DF606B-A705-F743-9DDB-D77D3FD70F4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0" name="Elipse 1819">
                <a:extLst>
                  <a:ext uri="{FF2B5EF4-FFF2-40B4-BE49-F238E27FC236}">
                    <a16:creationId xmlns:a16="http://schemas.microsoft.com/office/drawing/2014/main" id="{E91BCED2-1D5D-3D4F-AE03-2E11D38DA512}"/>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1" name="Elipse 1820">
                <a:extLst>
                  <a:ext uri="{FF2B5EF4-FFF2-40B4-BE49-F238E27FC236}">
                    <a16:creationId xmlns:a16="http://schemas.microsoft.com/office/drawing/2014/main" id="{AE5C5C36-6ED8-C843-94B3-38252B1ED80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2" name="Elipse 1821">
                <a:extLst>
                  <a:ext uri="{FF2B5EF4-FFF2-40B4-BE49-F238E27FC236}">
                    <a16:creationId xmlns:a16="http://schemas.microsoft.com/office/drawing/2014/main" id="{B58D1C54-2BCB-874F-9F5E-7598A7098C17}"/>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3" name="Elipse 1822">
                <a:extLst>
                  <a:ext uri="{FF2B5EF4-FFF2-40B4-BE49-F238E27FC236}">
                    <a16:creationId xmlns:a16="http://schemas.microsoft.com/office/drawing/2014/main" id="{11095768-3FEE-8B46-82A5-76764149E6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4" name="Elipse 1823">
                <a:extLst>
                  <a:ext uri="{FF2B5EF4-FFF2-40B4-BE49-F238E27FC236}">
                    <a16:creationId xmlns:a16="http://schemas.microsoft.com/office/drawing/2014/main" id="{495C2871-C2EF-DD48-B819-8A5A01D3D57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5" name="Elipse 1824">
                <a:extLst>
                  <a:ext uri="{FF2B5EF4-FFF2-40B4-BE49-F238E27FC236}">
                    <a16:creationId xmlns:a16="http://schemas.microsoft.com/office/drawing/2014/main" id="{90B1E148-102D-6C42-B61E-4B99450324B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6" name="Elipse 1825">
                <a:extLst>
                  <a:ext uri="{FF2B5EF4-FFF2-40B4-BE49-F238E27FC236}">
                    <a16:creationId xmlns:a16="http://schemas.microsoft.com/office/drawing/2014/main" id="{1C01C5E1-649C-6147-A4DA-F997F785B65D}"/>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7" name="Elipse 1826">
                <a:extLst>
                  <a:ext uri="{FF2B5EF4-FFF2-40B4-BE49-F238E27FC236}">
                    <a16:creationId xmlns:a16="http://schemas.microsoft.com/office/drawing/2014/main" id="{204A5484-2237-804D-AABD-5E909AFB6CB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8" name="Elipse 1827">
                <a:extLst>
                  <a:ext uri="{FF2B5EF4-FFF2-40B4-BE49-F238E27FC236}">
                    <a16:creationId xmlns:a16="http://schemas.microsoft.com/office/drawing/2014/main" id="{F9E0016D-D44C-B343-805F-756B81D4023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9" name="Elipse 1828">
                <a:extLst>
                  <a:ext uri="{FF2B5EF4-FFF2-40B4-BE49-F238E27FC236}">
                    <a16:creationId xmlns:a16="http://schemas.microsoft.com/office/drawing/2014/main" id="{4B7129C3-5748-CB4D-8B57-C7081465D62B}"/>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8" name="Grupo 1557">
              <a:extLst>
                <a:ext uri="{FF2B5EF4-FFF2-40B4-BE49-F238E27FC236}">
                  <a16:creationId xmlns:a16="http://schemas.microsoft.com/office/drawing/2014/main" id="{442EA48A-FAFE-E047-B5F8-DDB1ACC689FB}"/>
                </a:ext>
              </a:extLst>
            </p:cNvPr>
            <p:cNvGrpSpPr/>
            <p:nvPr/>
          </p:nvGrpSpPr>
          <p:grpSpPr>
            <a:xfrm>
              <a:off x="6253332" y="32843"/>
              <a:ext cx="28800" cy="5462318"/>
              <a:chOff x="110763" y="32843"/>
              <a:chExt cx="28800" cy="5462318"/>
            </a:xfrm>
            <a:grpFill/>
          </p:grpSpPr>
          <p:sp>
            <p:nvSpPr>
              <p:cNvPr id="1754" name="Elipse 1753">
                <a:extLst>
                  <a:ext uri="{FF2B5EF4-FFF2-40B4-BE49-F238E27FC236}">
                    <a16:creationId xmlns:a16="http://schemas.microsoft.com/office/drawing/2014/main" id="{03E2710E-BC38-FA4C-89A4-99E2E64F7F4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5" name="Elipse 1754">
                <a:extLst>
                  <a:ext uri="{FF2B5EF4-FFF2-40B4-BE49-F238E27FC236}">
                    <a16:creationId xmlns:a16="http://schemas.microsoft.com/office/drawing/2014/main" id="{CE61C73F-51F5-C147-8F44-B005056F64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6" name="Elipse 1755">
                <a:extLst>
                  <a:ext uri="{FF2B5EF4-FFF2-40B4-BE49-F238E27FC236}">
                    <a16:creationId xmlns:a16="http://schemas.microsoft.com/office/drawing/2014/main" id="{091EFBE5-DB47-A542-894C-D67AE832842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7" name="Elipse 1756">
                <a:extLst>
                  <a:ext uri="{FF2B5EF4-FFF2-40B4-BE49-F238E27FC236}">
                    <a16:creationId xmlns:a16="http://schemas.microsoft.com/office/drawing/2014/main" id="{6BB46DC0-0CF8-B74C-AAC8-85F12144E7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8" name="Elipse 1757">
                <a:extLst>
                  <a:ext uri="{FF2B5EF4-FFF2-40B4-BE49-F238E27FC236}">
                    <a16:creationId xmlns:a16="http://schemas.microsoft.com/office/drawing/2014/main" id="{7085F5DE-2167-9C4E-994A-E53DB3AFC61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9" name="Elipse 1758">
                <a:extLst>
                  <a:ext uri="{FF2B5EF4-FFF2-40B4-BE49-F238E27FC236}">
                    <a16:creationId xmlns:a16="http://schemas.microsoft.com/office/drawing/2014/main" id="{6A2173EB-6101-C946-B7FF-FDE04082097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0" name="Elipse 1759">
                <a:extLst>
                  <a:ext uri="{FF2B5EF4-FFF2-40B4-BE49-F238E27FC236}">
                    <a16:creationId xmlns:a16="http://schemas.microsoft.com/office/drawing/2014/main" id="{106A819E-9C40-DD4E-90BA-A2EA01C6672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1" name="Elipse 1760">
                <a:extLst>
                  <a:ext uri="{FF2B5EF4-FFF2-40B4-BE49-F238E27FC236}">
                    <a16:creationId xmlns:a16="http://schemas.microsoft.com/office/drawing/2014/main" id="{7BDC87A4-64C2-4245-864A-1CC94555786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2" name="Elipse 1761">
                <a:extLst>
                  <a:ext uri="{FF2B5EF4-FFF2-40B4-BE49-F238E27FC236}">
                    <a16:creationId xmlns:a16="http://schemas.microsoft.com/office/drawing/2014/main" id="{3E02FE12-4FE8-3947-A740-D1C5E6036FE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3" name="Elipse 1762">
                <a:extLst>
                  <a:ext uri="{FF2B5EF4-FFF2-40B4-BE49-F238E27FC236}">
                    <a16:creationId xmlns:a16="http://schemas.microsoft.com/office/drawing/2014/main" id="{F2019F00-9C1B-8141-9849-2C74775FDF6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4" name="Elipse 1763">
                <a:extLst>
                  <a:ext uri="{FF2B5EF4-FFF2-40B4-BE49-F238E27FC236}">
                    <a16:creationId xmlns:a16="http://schemas.microsoft.com/office/drawing/2014/main" id="{0CAFBBA3-77B9-5A46-B73A-27FC2A17962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5" name="Elipse 1764">
                <a:extLst>
                  <a:ext uri="{FF2B5EF4-FFF2-40B4-BE49-F238E27FC236}">
                    <a16:creationId xmlns:a16="http://schemas.microsoft.com/office/drawing/2014/main" id="{02B1812A-9C27-A242-9D60-37B9AAF1BE3B}"/>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6" name="Elipse 1765">
                <a:extLst>
                  <a:ext uri="{FF2B5EF4-FFF2-40B4-BE49-F238E27FC236}">
                    <a16:creationId xmlns:a16="http://schemas.microsoft.com/office/drawing/2014/main" id="{2F4AFD4B-2CBC-DB43-90E6-9A52CB72F29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7" name="Elipse 1766">
                <a:extLst>
                  <a:ext uri="{FF2B5EF4-FFF2-40B4-BE49-F238E27FC236}">
                    <a16:creationId xmlns:a16="http://schemas.microsoft.com/office/drawing/2014/main" id="{9A571904-B002-2048-AC75-52BD59A8CFA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8" name="Elipse 1767">
                <a:extLst>
                  <a:ext uri="{FF2B5EF4-FFF2-40B4-BE49-F238E27FC236}">
                    <a16:creationId xmlns:a16="http://schemas.microsoft.com/office/drawing/2014/main" id="{7AE3213D-81C4-1F45-A234-427660BEAEF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9" name="Elipse 1768">
                <a:extLst>
                  <a:ext uri="{FF2B5EF4-FFF2-40B4-BE49-F238E27FC236}">
                    <a16:creationId xmlns:a16="http://schemas.microsoft.com/office/drawing/2014/main" id="{79E0DF7E-1A04-0B43-B297-14BBDAA483F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0" name="Elipse 1769">
                <a:extLst>
                  <a:ext uri="{FF2B5EF4-FFF2-40B4-BE49-F238E27FC236}">
                    <a16:creationId xmlns:a16="http://schemas.microsoft.com/office/drawing/2014/main" id="{E6CF4347-A429-E642-A91A-B617DFE12BAA}"/>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1" name="Elipse 1770">
                <a:extLst>
                  <a:ext uri="{FF2B5EF4-FFF2-40B4-BE49-F238E27FC236}">
                    <a16:creationId xmlns:a16="http://schemas.microsoft.com/office/drawing/2014/main" id="{E63D808A-6824-D941-9446-FC201479EC1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2" name="Elipse 1771">
                <a:extLst>
                  <a:ext uri="{FF2B5EF4-FFF2-40B4-BE49-F238E27FC236}">
                    <a16:creationId xmlns:a16="http://schemas.microsoft.com/office/drawing/2014/main" id="{88830159-2208-2140-A69E-2E9F401BD14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3" name="Elipse 1772">
                <a:extLst>
                  <a:ext uri="{FF2B5EF4-FFF2-40B4-BE49-F238E27FC236}">
                    <a16:creationId xmlns:a16="http://schemas.microsoft.com/office/drawing/2014/main" id="{4AD6A683-8EB4-1C4F-9AFC-14EA0954662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4" name="Elipse 1773">
                <a:extLst>
                  <a:ext uri="{FF2B5EF4-FFF2-40B4-BE49-F238E27FC236}">
                    <a16:creationId xmlns:a16="http://schemas.microsoft.com/office/drawing/2014/main" id="{34D0EF6B-4C48-954F-8301-7B7C71F8EAD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5" name="Elipse 1774">
                <a:extLst>
                  <a:ext uri="{FF2B5EF4-FFF2-40B4-BE49-F238E27FC236}">
                    <a16:creationId xmlns:a16="http://schemas.microsoft.com/office/drawing/2014/main" id="{A07004BA-413A-A347-AF85-6A71C9A858B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6" name="Elipse 1775">
                <a:extLst>
                  <a:ext uri="{FF2B5EF4-FFF2-40B4-BE49-F238E27FC236}">
                    <a16:creationId xmlns:a16="http://schemas.microsoft.com/office/drawing/2014/main" id="{88614D06-AA32-7049-8ACA-E8FB02376A94}"/>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7" name="Elipse 1776">
                <a:extLst>
                  <a:ext uri="{FF2B5EF4-FFF2-40B4-BE49-F238E27FC236}">
                    <a16:creationId xmlns:a16="http://schemas.microsoft.com/office/drawing/2014/main" id="{AAE2BC3F-D17F-B14A-9138-E201FE2517A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8" name="Elipse 1777">
                <a:extLst>
                  <a:ext uri="{FF2B5EF4-FFF2-40B4-BE49-F238E27FC236}">
                    <a16:creationId xmlns:a16="http://schemas.microsoft.com/office/drawing/2014/main" id="{E31633FA-3DA5-584F-98A3-DAD8B12938A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9" name="Elipse 1778">
                <a:extLst>
                  <a:ext uri="{FF2B5EF4-FFF2-40B4-BE49-F238E27FC236}">
                    <a16:creationId xmlns:a16="http://schemas.microsoft.com/office/drawing/2014/main" id="{7F3D555A-36AB-0C43-9E4F-51AABE0DC64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0" name="Elipse 1779">
                <a:extLst>
                  <a:ext uri="{FF2B5EF4-FFF2-40B4-BE49-F238E27FC236}">
                    <a16:creationId xmlns:a16="http://schemas.microsoft.com/office/drawing/2014/main" id="{6851E789-66F4-8B4C-AC14-990EE7FB24A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1" name="Elipse 1780">
                <a:extLst>
                  <a:ext uri="{FF2B5EF4-FFF2-40B4-BE49-F238E27FC236}">
                    <a16:creationId xmlns:a16="http://schemas.microsoft.com/office/drawing/2014/main" id="{60768CD0-8989-E941-9793-6044AE07AAD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2" name="Elipse 1781">
                <a:extLst>
                  <a:ext uri="{FF2B5EF4-FFF2-40B4-BE49-F238E27FC236}">
                    <a16:creationId xmlns:a16="http://schemas.microsoft.com/office/drawing/2014/main" id="{E3471620-58D3-2845-9213-E84FFBB45F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3" name="Elipse 1782">
                <a:extLst>
                  <a:ext uri="{FF2B5EF4-FFF2-40B4-BE49-F238E27FC236}">
                    <a16:creationId xmlns:a16="http://schemas.microsoft.com/office/drawing/2014/main" id="{E649EC3C-E994-0F41-B961-2EC6C927EA6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4" name="Elipse 1783">
                <a:extLst>
                  <a:ext uri="{FF2B5EF4-FFF2-40B4-BE49-F238E27FC236}">
                    <a16:creationId xmlns:a16="http://schemas.microsoft.com/office/drawing/2014/main" id="{9818E7A0-9C56-0E4D-A4E7-83D61608F8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5" name="Elipse 1784">
                <a:extLst>
                  <a:ext uri="{FF2B5EF4-FFF2-40B4-BE49-F238E27FC236}">
                    <a16:creationId xmlns:a16="http://schemas.microsoft.com/office/drawing/2014/main" id="{0ECC0BFC-80C2-114D-8364-3471D7C0D7F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6" name="Elipse 1785">
                <a:extLst>
                  <a:ext uri="{FF2B5EF4-FFF2-40B4-BE49-F238E27FC236}">
                    <a16:creationId xmlns:a16="http://schemas.microsoft.com/office/drawing/2014/main" id="{D483B404-E880-054F-B4FB-BE2F5F2F38A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7" name="Elipse 1786">
                <a:extLst>
                  <a:ext uri="{FF2B5EF4-FFF2-40B4-BE49-F238E27FC236}">
                    <a16:creationId xmlns:a16="http://schemas.microsoft.com/office/drawing/2014/main" id="{F2BA6B66-6616-F04D-B010-D812910D77B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8" name="Elipse 1787">
                <a:extLst>
                  <a:ext uri="{FF2B5EF4-FFF2-40B4-BE49-F238E27FC236}">
                    <a16:creationId xmlns:a16="http://schemas.microsoft.com/office/drawing/2014/main" id="{E0AF2CBC-AE17-824B-93D9-582D1A4046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9" name="Elipse 1788">
                <a:extLst>
                  <a:ext uri="{FF2B5EF4-FFF2-40B4-BE49-F238E27FC236}">
                    <a16:creationId xmlns:a16="http://schemas.microsoft.com/office/drawing/2014/main" id="{C20BC802-F025-0646-8CC4-5AE5D0056B7F}"/>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0" name="Elipse 1789">
                <a:extLst>
                  <a:ext uri="{FF2B5EF4-FFF2-40B4-BE49-F238E27FC236}">
                    <a16:creationId xmlns:a16="http://schemas.microsoft.com/office/drawing/2014/main" id="{3D98A371-6A7F-FD47-9E0E-3F05CF98A07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1" name="Elipse 1790">
                <a:extLst>
                  <a:ext uri="{FF2B5EF4-FFF2-40B4-BE49-F238E27FC236}">
                    <a16:creationId xmlns:a16="http://schemas.microsoft.com/office/drawing/2014/main" id="{52759CFF-62A6-7245-8570-FCA95B3238C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9" name="Grupo 1558">
              <a:extLst>
                <a:ext uri="{FF2B5EF4-FFF2-40B4-BE49-F238E27FC236}">
                  <a16:creationId xmlns:a16="http://schemas.microsoft.com/office/drawing/2014/main" id="{57D3F7A8-A166-684C-A90E-AB865805E881}"/>
                </a:ext>
              </a:extLst>
            </p:cNvPr>
            <p:cNvGrpSpPr/>
            <p:nvPr/>
          </p:nvGrpSpPr>
          <p:grpSpPr>
            <a:xfrm>
              <a:off x="6401499" y="32843"/>
              <a:ext cx="28800" cy="5462318"/>
              <a:chOff x="110763" y="32843"/>
              <a:chExt cx="28800" cy="5462318"/>
            </a:xfrm>
            <a:grpFill/>
          </p:grpSpPr>
          <p:sp>
            <p:nvSpPr>
              <p:cNvPr id="1716" name="Elipse 1715">
                <a:extLst>
                  <a:ext uri="{FF2B5EF4-FFF2-40B4-BE49-F238E27FC236}">
                    <a16:creationId xmlns:a16="http://schemas.microsoft.com/office/drawing/2014/main" id="{22B6C18E-50E5-2642-B806-68B4EC9D1753}"/>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7" name="Elipse 1716">
                <a:extLst>
                  <a:ext uri="{FF2B5EF4-FFF2-40B4-BE49-F238E27FC236}">
                    <a16:creationId xmlns:a16="http://schemas.microsoft.com/office/drawing/2014/main" id="{CBBCD4F2-E599-A54E-9485-0FFD72DCC3E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8" name="Elipse 1717">
                <a:extLst>
                  <a:ext uri="{FF2B5EF4-FFF2-40B4-BE49-F238E27FC236}">
                    <a16:creationId xmlns:a16="http://schemas.microsoft.com/office/drawing/2014/main" id="{0B189723-DBF0-2848-88F8-19C76AD0B3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9" name="Elipse 1718">
                <a:extLst>
                  <a:ext uri="{FF2B5EF4-FFF2-40B4-BE49-F238E27FC236}">
                    <a16:creationId xmlns:a16="http://schemas.microsoft.com/office/drawing/2014/main" id="{53ABDE3B-E9DC-294B-9633-8765AC31095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0" name="Elipse 1719">
                <a:extLst>
                  <a:ext uri="{FF2B5EF4-FFF2-40B4-BE49-F238E27FC236}">
                    <a16:creationId xmlns:a16="http://schemas.microsoft.com/office/drawing/2014/main" id="{4C425FC4-9DBA-7E4B-871D-A86B4B9D83C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1" name="Elipse 1720">
                <a:extLst>
                  <a:ext uri="{FF2B5EF4-FFF2-40B4-BE49-F238E27FC236}">
                    <a16:creationId xmlns:a16="http://schemas.microsoft.com/office/drawing/2014/main" id="{024687FD-0889-8E42-9E7F-01DA15808F8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2" name="Elipse 1721">
                <a:extLst>
                  <a:ext uri="{FF2B5EF4-FFF2-40B4-BE49-F238E27FC236}">
                    <a16:creationId xmlns:a16="http://schemas.microsoft.com/office/drawing/2014/main" id="{303F7B2F-FA4A-6040-B1AD-ABC212168B2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3" name="Elipse 1722">
                <a:extLst>
                  <a:ext uri="{FF2B5EF4-FFF2-40B4-BE49-F238E27FC236}">
                    <a16:creationId xmlns:a16="http://schemas.microsoft.com/office/drawing/2014/main" id="{DF6A86C2-2AAB-D647-9ADF-E488D039400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4" name="Elipse 1723">
                <a:extLst>
                  <a:ext uri="{FF2B5EF4-FFF2-40B4-BE49-F238E27FC236}">
                    <a16:creationId xmlns:a16="http://schemas.microsoft.com/office/drawing/2014/main" id="{DD3B0D2F-5F9D-7341-A372-A4A2F43FFDC7}"/>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5" name="Elipse 1724">
                <a:extLst>
                  <a:ext uri="{FF2B5EF4-FFF2-40B4-BE49-F238E27FC236}">
                    <a16:creationId xmlns:a16="http://schemas.microsoft.com/office/drawing/2014/main" id="{74A47F41-E9CC-4544-B217-7499273A4C5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6" name="Elipse 1725">
                <a:extLst>
                  <a:ext uri="{FF2B5EF4-FFF2-40B4-BE49-F238E27FC236}">
                    <a16:creationId xmlns:a16="http://schemas.microsoft.com/office/drawing/2014/main" id="{5897EB29-48CB-0F42-92F1-AF3DEE74D95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7" name="Elipse 1726">
                <a:extLst>
                  <a:ext uri="{FF2B5EF4-FFF2-40B4-BE49-F238E27FC236}">
                    <a16:creationId xmlns:a16="http://schemas.microsoft.com/office/drawing/2014/main" id="{B314887E-2275-9245-AB65-D99E447C3BD6}"/>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8" name="Elipse 1727">
                <a:extLst>
                  <a:ext uri="{FF2B5EF4-FFF2-40B4-BE49-F238E27FC236}">
                    <a16:creationId xmlns:a16="http://schemas.microsoft.com/office/drawing/2014/main" id="{F16B2B70-FA5F-2342-99B2-7D82CB839D1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9" name="Elipse 1728">
                <a:extLst>
                  <a:ext uri="{FF2B5EF4-FFF2-40B4-BE49-F238E27FC236}">
                    <a16:creationId xmlns:a16="http://schemas.microsoft.com/office/drawing/2014/main" id="{416A42CC-CD03-AB47-8559-AC0BD207836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0" name="Elipse 1729">
                <a:extLst>
                  <a:ext uri="{FF2B5EF4-FFF2-40B4-BE49-F238E27FC236}">
                    <a16:creationId xmlns:a16="http://schemas.microsoft.com/office/drawing/2014/main" id="{05C53CE5-E79F-1240-9ED5-19E8037B43A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1" name="Elipse 1730">
                <a:extLst>
                  <a:ext uri="{FF2B5EF4-FFF2-40B4-BE49-F238E27FC236}">
                    <a16:creationId xmlns:a16="http://schemas.microsoft.com/office/drawing/2014/main" id="{4879F5D9-18EF-4A41-9A19-A77BFAC12B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2" name="Elipse 1731">
                <a:extLst>
                  <a:ext uri="{FF2B5EF4-FFF2-40B4-BE49-F238E27FC236}">
                    <a16:creationId xmlns:a16="http://schemas.microsoft.com/office/drawing/2014/main" id="{22E25E3C-AB5D-1C48-B04F-A9B1372E38B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3" name="Elipse 1732">
                <a:extLst>
                  <a:ext uri="{FF2B5EF4-FFF2-40B4-BE49-F238E27FC236}">
                    <a16:creationId xmlns:a16="http://schemas.microsoft.com/office/drawing/2014/main" id="{88A21374-A5A0-2D44-83C5-89A167FB443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4" name="Elipse 1733">
                <a:extLst>
                  <a:ext uri="{FF2B5EF4-FFF2-40B4-BE49-F238E27FC236}">
                    <a16:creationId xmlns:a16="http://schemas.microsoft.com/office/drawing/2014/main" id="{3B0276B1-9363-B44F-9E21-DD63DD8D443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5" name="Elipse 1734">
                <a:extLst>
                  <a:ext uri="{FF2B5EF4-FFF2-40B4-BE49-F238E27FC236}">
                    <a16:creationId xmlns:a16="http://schemas.microsoft.com/office/drawing/2014/main" id="{61913E7F-F669-C844-A2C8-0371788BB47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6" name="Elipse 1735">
                <a:extLst>
                  <a:ext uri="{FF2B5EF4-FFF2-40B4-BE49-F238E27FC236}">
                    <a16:creationId xmlns:a16="http://schemas.microsoft.com/office/drawing/2014/main" id="{06470AF7-3197-4B4C-B7CE-BAF92493942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7" name="Elipse 1736">
                <a:extLst>
                  <a:ext uri="{FF2B5EF4-FFF2-40B4-BE49-F238E27FC236}">
                    <a16:creationId xmlns:a16="http://schemas.microsoft.com/office/drawing/2014/main" id="{B949392C-E2C1-834E-A9C1-DB9D612243F5}"/>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8" name="Elipse 1737">
                <a:extLst>
                  <a:ext uri="{FF2B5EF4-FFF2-40B4-BE49-F238E27FC236}">
                    <a16:creationId xmlns:a16="http://schemas.microsoft.com/office/drawing/2014/main" id="{23678981-DE64-BE49-923B-2BC77AEBD2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9" name="Elipse 1738">
                <a:extLst>
                  <a:ext uri="{FF2B5EF4-FFF2-40B4-BE49-F238E27FC236}">
                    <a16:creationId xmlns:a16="http://schemas.microsoft.com/office/drawing/2014/main" id="{114718F9-B129-DE4D-895E-399DF85965B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0" name="Elipse 1739">
                <a:extLst>
                  <a:ext uri="{FF2B5EF4-FFF2-40B4-BE49-F238E27FC236}">
                    <a16:creationId xmlns:a16="http://schemas.microsoft.com/office/drawing/2014/main" id="{DBB34CA9-C127-AA49-917D-24BCBCB6D64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1" name="Elipse 1740">
                <a:extLst>
                  <a:ext uri="{FF2B5EF4-FFF2-40B4-BE49-F238E27FC236}">
                    <a16:creationId xmlns:a16="http://schemas.microsoft.com/office/drawing/2014/main" id="{EACAD57F-A793-6945-9D00-829813C4137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2" name="Elipse 1741">
                <a:extLst>
                  <a:ext uri="{FF2B5EF4-FFF2-40B4-BE49-F238E27FC236}">
                    <a16:creationId xmlns:a16="http://schemas.microsoft.com/office/drawing/2014/main" id="{1946F8EA-0A9D-FB4A-8FEA-5D59D01B7DC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3" name="Elipse 1742">
                <a:extLst>
                  <a:ext uri="{FF2B5EF4-FFF2-40B4-BE49-F238E27FC236}">
                    <a16:creationId xmlns:a16="http://schemas.microsoft.com/office/drawing/2014/main" id="{F9CFF4FD-B1AF-4C4F-9D7A-62F7D9D513A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4" name="Elipse 1743">
                <a:extLst>
                  <a:ext uri="{FF2B5EF4-FFF2-40B4-BE49-F238E27FC236}">
                    <a16:creationId xmlns:a16="http://schemas.microsoft.com/office/drawing/2014/main" id="{02505CA8-E047-E646-A4D5-CDFB1190762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5" name="Elipse 1744">
                <a:extLst>
                  <a:ext uri="{FF2B5EF4-FFF2-40B4-BE49-F238E27FC236}">
                    <a16:creationId xmlns:a16="http://schemas.microsoft.com/office/drawing/2014/main" id="{848FB6EF-ACCF-1847-A1D9-DF41B74C240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6" name="Elipse 1745">
                <a:extLst>
                  <a:ext uri="{FF2B5EF4-FFF2-40B4-BE49-F238E27FC236}">
                    <a16:creationId xmlns:a16="http://schemas.microsoft.com/office/drawing/2014/main" id="{182949CA-3C4F-954E-8C63-F17EC8272B6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7" name="Elipse 1746">
                <a:extLst>
                  <a:ext uri="{FF2B5EF4-FFF2-40B4-BE49-F238E27FC236}">
                    <a16:creationId xmlns:a16="http://schemas.microsoft.com/office/drawing/2014/main" id="{9C37B7D1-234A-BE4C-AD53-4B661D0A49F3}"/>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8" name="Elipse 1747">
                <a:extLst>
                  <a:ext uri="{FF2B5EF4-FFF2-40B4-BE49-F238E27FC236}">
                    <a16:creationId xmlns:a16="http://schemas.microsoft.com/office/drawing/2014/main" id="{B951E9AB-A6D1-C24A-8C3F-192BF7AAA85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9" name="Elipse 1748">
                <a:extLst>
                  <a:ext uri="{FF2B5EF4-FFF2-40B4-BE49-F238E27FC236}">
                    <a16:creationId xmlns:a16="http://schemas.microsoft.com/office/drawing/2014/main" id="{4FA0F0A5-2BDB-8D42-A785-82E666EA57D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0" name="Elipse 1749">
                <a:extLst>
                  <a:ext uri="{FF2B5EF4-FFF2-40B4-BE49-F238E27FC236}">
                    <a16:creationId xmlns:a16="http://schemas.microsoft.com/office/drawing/2014/main" id="{52B88CEB-8567-114F-9DFB-D82583D2ED93}"/>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1" name="Elipse 1750">
                <a:extLst>
                  <a:ext uri="{FF2B5EF4-FFF2-40B4-BE49-F238E27FC236}">
                    <a16:creationId xmlns:a16="http://schemas.microsoft.com/office/drawing/2014/main" id="{0319A261-20D4-FF41-A049-B6612AA048A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2" name="Elipse 1751">
                <a:extLst>
                  <a:ext uri="{FF2B5EF4-FFF2-40B4-BE49-F238E27FC236}">
                    <a16:creationId xmlns:a16="http://schemas.microsoft.com/office/drawing/2014/main" id="{56054AD8-51A8-BD49-B1C8-3E58831CB98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3" name="Elipse 1752">
                <a:extLst>
                  <a:ext uri="{FF2B5EF4-FFF2-40B4-BE49-F238E27FC236}">
                    <a16:creationId xmlns:a16="http://schemas.microsoft.com/office/drawing/2014/main" id="{005F21E5-45C7-D446-BF02-EF67E3D581B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0" name="Grupo 1559">
              <a:extLst>
                <a:ext uri="{FF2B5EF4-FFF2-40B4-BE49-F238E27FC236}">
                  <a16:creationId xmlns:a16="http://schemas.microsoft.com/office/drawing/2014/main" id="{ADDCB7D8-DB0A-4340-A850-D63275DE985A}"/>
                </a:ext>
              </a:extLst>
            </p:cNvPr>
            <p:cNvGrpSpPr/>
            <p:nvPr/>
          </p:nvGrpSpPr>
          <p:grpSpPr>
            <a:xfrm>
              <a:off x="6549666" y="32843"/>
              <a:ext cx="28800" cy="5462318"/>
              <a:chOff x="110763" y="32843"/>
              <a:chExt cx="28800" cy="5462318"/>
            </a:xfrm>
            <a:grpFill/>
          </p:grpSpPr>
          <p:sp>
            <p:nvSpPr>
              <p:cNvPr id="1678" name="Elipse 1677">
                <a:extLst>
                  <a:ext uri="{FF2B5EF4-FFF2-40B4-BE49-F238E27FC236}">
                    <a16:creationId xmlns:a16="http://schemas.microsoft.com/office/drawing/2014/main" id="{B8AFF951-A11F-1C4D-A92D-4035291B9676}"/>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9" name="Elipse 1678">
                <a:extLst>
                  <a:ext uri="{FF2B5EF4-FFF2-40B4-BE49-F238E27FC236}">
                    <a16:creationId xmlns:a16="http://schemas.microsoft.com/office/drawing/2014/main" id="{719D3EE7-5939-1A46-8990-FD085BB65BD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0" name="Elipse 1679">
                <a:extLst>
                  <a:ext uri="{FF2B5EF4-FFF2-40B4-BE49-F238E27FC236}">
                    <a16:creationId xmlns:a16="http://schemas.microsoft.com/office/drawing/2014/main" id="{D436261E-704D-074E-B6A6-BD97CB8159D6}"/>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1" name="Elipse 1680">
                <a:extLst>
                  <a:ext uri="{FF2B5EF4-FFF2-40B4-BE49-F238E27FC236}">
                    <a16:creationId xmlns:a16="http://schemas.microsoft.com/office/drawing/2014/main" id="{5D398361-B09B-8F43-875B-9A47B9426CB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2" name="Elipse 1681">
                <a:extLst>
                  <a:ext uri="{FF2B5EF4-FFF2-40B4-BE49-F238E27FC236}">
                    <a16:creationId xmlns:a16="http://schemas.microsoft.com/office/drawing/2014/main" id="{78C80D13-A8EA-6B46-8A28-41F09009E76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3" name="Elipse 1682">
                <a:extLst>
                  <a:ext uri="{FF2B5EF4-FFF2-40B4-BE49-F238E27FC236}">
                    <a16:creationId xmlns:a16="http://schemas.microsoft.com/office/drawing/2014/main" id="{4E3BE754-EAB6-5F47-A25E-D268232C954D}"/>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4" name="Elipse 1683">
                <a:extLst>
                  <a:ext uri="{FF2B5EF4-FFF2-40B4-BE49-F238E27FC236}">
                    <a16:creationId xmlns:a16="http://schemas.microsoft.com/office/drawing/2014/main" id="{28A8CBAB-B290-434F-A4AA-4BF78A30AC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5" name="Elipse 1684">
                <a:extLst>
                  <a:ext uri="{FF2B5EF4-FFF2-40B4-BE49-F238E27FC236}">
                    <a16:creationId xmlns:a16="http://schemas.microsoft.com/office/drawing/2014/main" id="{3D0E9FBC-1B32-2C40-B2AB-45C6C547955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6" name="Elipse 1685">
                <a:extLst>
                  <a:ext uri="{FF2B5EF4-FFF2-40B4-BE49-F238E27FC236}">
                    <a16:creationId xmlns:a16="http://schemas.microsoft.com/office/drawing/2014/main" id="{C7ED53FA-4364-4A4D-9810-1F0DA5EC48F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7" name="Elipse 1686">
                <a:extLst>
                  <a:ext uri="{FF2B5EF4-FFF2-40B4-BE49-F238E27FC236}">
                    <a16:creationId xmlns:a16="http://schemas.microsoft.com/office/drawing/2014/main" id="{C86B5F57-6969-574B-81C3-0581C21727C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8" name="Elipse 1687">
                <a:extLst>
                  <a:ext uri="{FF2B5EF4-FFF2-40B4-BE49-F238E27FC236}">
                    <a16:creationId xmlns:a16="http://schemas.microsoft.com/office/drawing/2014/main" id="{C6DB7F3B-F4BD-A44E-BC9D-5A2664DF6BF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9" name="Elipse 1688">
                <a:extLst>
                  <a:ext uri="{FF2B5EF4-FFF2-40B4-BE49-F238E27FC236}">
                    <a16:creationId xmlns:a16="http://schemas.microsoft.com/office/drawing/2014/main" id="{64578FAF-2D54-F248-AA95-0D2AB9577D3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0" name="Elipse 1689">
                <a:extLst>
                  <a:ext uri="{FF2B5EF4-FFF2-40B4-BE49-F238E27FC236}">
                    <a16:creationId xmlns:a16="http://schemas.microsoft.com/office/drawing/2014/main" id="{3D586D71-224E-4C44-A837-9F3D82F01A8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1" name="Elipse 1690">
                <a:extLst>
                  <a:ext uri="{FF2B5EF4-FFF2-40B4-BE49-F238E27FC236}">
                    <a16:creationId xmlns:a16="http://schemas.microsoft.com/office/drawing/2014/main" id="{026CA3A6-6857-014B-B749-10FE1D525FFA}"/>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2" name="Elipse 1691">
                <a:extLst>
                  <a:ext uri="{FF2B5EF4-FFF2-40B4-BE49-F238E27FC236}">
                    <a16:creationId xmlns:a16="http://schemas.microsoft.com/office/drawing/2014/main" id="{E139F68B-B022-BE45-BC19-155EBF7436E4}"/>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3" name="Elipse 1692">
                <a:extLst>
                  <a:ext uri="{FF2B5EF4-FFF2-40B4-BE49-F238E27FC236}">
                    <a16:creationId xmlns:a16="http://schemas.microsoft.com/office/drawing/2014/main" id="{C5692139-0B28-984D-BFAB-5837311EBF0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4" name="Elipse 1693">
                <a:extLst>
                  <a:ext uri="{FF2B5EF4-FFF2-40B4-BE49-F238E27FC236}">
                    <a16:creationId xmlns:a16="http://schemas.microsoft.com/office/drawing/2014/main" id="{42744FA4-0745-E044-A377-A61B05C3B604}"/>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5" name="Elipse 1694">
                <a:extLst>
                  <a:ext uri="{FF2B5EF4-FFF2-40B4-BE49-F238E27FC236}">
                    <a16:creationId xmlns:a16="http://schemas.microsoft.com/office/drawing/2014/main" id="{E337D33E-8335-964E-948B-9121BEE57C3A}"/>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6" name="Elipse 1695">
                <a:extLst>
                  <a:ext uri="{FF2B5EF4-FFF2-40B4-BE49-F238E27FC236}">
                    <a16:creationId xmlns:a16="http://schemas.microsoft.com/office/drawing/2014/main" id="{120001B4-8E15-6A46-AFC9-8B0D8D083091}"/>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7" name="Elipse 1696">
                <a:extLst>
                  <a:ext uri="{FF2B5EF4-FFF2-40B4-BE49-F238E27FC236}">
                    <a16:creationId xmlns:a16="http://schemas.microsoft.com/office/drawing/2014/main" id="{3CBA6AA8-5CD5-854E-8B92-5E87EB68FD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8" name="Elipse 1697">
                <a:extLst>
                  <a:ext uri="{FF2B5EF4-FFF2-40B4-BE49-F238E27FC236}">
                    <a16:creationId xmlns:a16="http://schemas.microsoft.com/office/drawing/2014/main" id="{9A9D9C8B-F43C-7945-AF97-3E7ED445D4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9" name="Elipse 1698">
                <a:extLst>
                  <a:ext uri="{FF2B5EF4-FFF2-40B4-BE49-F238E27FC236}">
                    <a16:creationId xmlns:a16="http://schemas.microsoft.com/office/drawing/2014/main" id="{7E80D732-7427-054C-84FC-828E606F1D7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0" name="Elipse 1699">
                <a:extLst>
                  <a:ext uri="{FF2B5EF4-FFF2-40B4-BE49-F238E27FC236}">
                    <a16:creationId xmlns:a16="http://schemas.microsoft.com/office/drawing/2014/main" id="{71CF0033-7546-0D42-B436-B6A53725B1FE}"/>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1" name="Elipse 1700">
                <a:extLst>
                  <a:ext uri="{FF2B5EF4-FFF2-40B4-BE49-F238E27FC236}">
                    <a16:creationId xmlns:a16="http://schemas.microsoft.com/office/drawing/2014/main" id="{F68FBFF2-2D7E-BA46-8D4D-9277964F3C0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2" name="Elipse 1701">
                <a:extLst>
                  <a:ext uri="{FF2B5EF4-FFF2-40B4-BE49-F238E27FC236}">
                    <a16:creationId xmlns:a16="http://schemas.microsoft.com/office/drawing/2014/main" id="{FAE1A631-318B-2548-A3F4-44202F7D56C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3" name="Elipse 1702">
                <a:extLst>
                  <a:ext uri="{FF2B5EF4-FFF2-40B4-BE49-F238E27FC236}">
                    <a16:creationId xmlns:a16="http://schemas.microsoft.com/office/drawing/2014/main" id="{CBFE2592-FF27-3549-961D-5CBD54DDA0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4" name="Elipse 1703">
                <a:extLst>
                  <a:ext uri="{FF2B5EF4-FFF2-40B4-BE49-F238E27FC236}">
                    <a16:creationId xmlns:a16="http://schemas.microsoft.com/office/drawing/2014/main" id="{EBBAC510-2845-504C-B71C-0507B9CC8A0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5" name="Elipse 1704">
                <a:extLst>
                  <a:ext uri="{FF2B5EF4-FFF2-40B4-BE49-F238E27FC236}">
                    <a16:creationId xmlns:a16="http://schemas.microsoft.com/office/drawing/2014/main" id="{7E6C5C16-360E-C545-9661-6DC40986E7F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6" name="Elipse 1705">
                <a:extLst>
                  <a:ext uri="{FF2B5EF4-FFF2-40B4-BE49-F238E27FC236}">
                    <a16:creationId xmlns:a16="http://schemas.microsoft.com/office/drawing/2014/main" id="{0647EFF3-E029-E849-A4AA-5751922D89A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7" name="Elipse 1706">
                <a:extLst>
                  <a:ext uri="{FF2B5EF4-FFF2-40B4-BE49-F238E27FC236}">
                    <a16:creationId xmlns:a16="http://schemas.microsoft.com/office/drawing/2014/main" id="{C078CFB0-AEFF-C944-9360-56F7B963183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8" name="Elipse 1707">
                <a:extLst>
                  <a:ext uri="{FF2B5EF4-FFF2-40B4-BE49-F238E27FC236}">
                    <a16:creationId xmlns:a16="http://schemas.microsoft.com/office/drawing/2014/main" id="{26F45F03-35C5-F24F-887B-1110C2E4C55F}"/>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9" name="Elipse 1708">
                <a:extLst>
                  <a:ext uri="{FF2B5EF4-FFF2-40B4-BE49-F238E27FC236}">
                    <a16:creationId xmlns:a16="http://schemas.microsoft.com/office/drawing/2014/main" id="{4D01A850-FE8C-774E-894A-538FAC24723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0" name="Elipse 1709">
                <a:extLst>
                  <a:ext uri="{FF2B5EF4-FFF2-40B4-BE49-F238E27FC236}">
                    <a16:creationId xmlns:a16="http://schemas.microsoft.com/office/drawing/2014/main" id="{E1B90670-68AB-E648-A0F2-81519E8E13F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1" name="Elipse 1710">
                <a:extLst>
                  <a:ext uri="{FF2B5EF4-FFF2-40B4-BE49-F238E27FC236}">
                    <a16:creationId xmlns:a16="http://schemas.microsoft.com/office/drawing/2014/main" id="{E9D6D75C-C36D-2E4E-B8AB-C5327539CE5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2" name="Elipse 1711">
                <a:extLst>
                  <a:ext uri="{FF2B5EF4-FFF2-40B4-BE49-F238E27FC236}">
                    <a16:creationId xmlns:a16="http://schemas.microsoft.com/office/drawing/2014/main" id="{8A884CD6-47D0-C545-9950-70E3EDDCE1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3" name="Elipse 1712">
                <a:extLst>
                  <a:ext uri="{FF2B5EF4-FFF2-40B4-BE49-F238E27FC236}">
                    <a16:creationId xmlns:a16="http://schemas.microsoft.com/office/drawing/2014/main" id="{44E6664E-7CBC-5A49-87CC-90845E3701B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4" name="Elipse 1713">
                <a:extLst>
                  <a:ext uri="{FF2B5EF4-FFF2-40B4-BE49-F238E27FC236}">
                    <a16:creationId xmlns:a16="http://schemas.microsoft.com/office/drawing/2014/main" id="{BCA30F19-ECD4-404F-B7FF-97F06101CFB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5" name="Elipse 1714">
                <a:extLst>
                  <a:ext uri="{FF2B5EF4-FFF2-40B4-BE49-F238E27FC236}">
                    <a16:creationId xmlns:a16="http://schemas.microsoft.com/office/drawing/2014/main" id="{22848093-A825-094D-A7E5-6BF084923EE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1" name="Grupo 1560">
              <a:extLst>
                <a:ext uri="{FF2B5EF4-FFF2-40B4-BE49-F238E27FC236}">
                  <a16:creationId xmlns:a16="http://schemas.microsoft.com/office/drawing/2014/main" id="{DDE3F64B-B2B3-FD48-9925-178CB497C6CA}"/>
                </a:ext>
              </a:extLst>
            </p:cNvPr>
            <p:cNvGrpSpPr/>
            <p:nvPr/>
          </p:nvGrpSpPr>
          <p:grpSpPr>
            <a:xfrm>
              <a:off x="6697833" y="32843"/>
              <a:ext cx="28800" cy="5462318"/>
              <a:chOff x="110763" y="32843"/>
              <a:chExt cx="28800" cy="5462318"/>
            </a:xfrm>
            <a:grpFill/>
          </p:grpSpPr>
          <p:sp>
            <p:nvSpPr>
              <p:cNvPr id="1640" name="Elipse 1639">
                <a:extLst>
                  <a:ext uri="{FF2B5EF4-FFF2-40B4-BE49-F238E27FC236}">
                    <a16:creationId xmlns:a16="http://schemas.microsoft.com/office/drawing/2014/main" id="{8484694F-667D-C94D-B1C4-962D923604D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1" name="Elipse 1640">
                <a:extLst>
                  <a:ext uri="{FF2B5EF4-FFF2-40B4-BE49-F238E27FC236}">
                    <a16:creationId xmlns:a16="http://schemas.microsoft.com/office/drawing/2014/main" id="{14B851B1-A1BD-E840-9FE5-9947120BEC9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2" name="Elipse 1641">
                <a:extLst>
                  <a:ext uri="{FF2B5EF4-FFF2-40B4-BE49-F238E27FC236}">
                    <a16:creationId xmlns:a16="http://schemas.microsoft.com/office/drawing/2014/main" id="{5E7FE234-B387-0C43-9A3A-1A6E753BE98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3" name="Elipse 1642">
                <a:extLst>
                  <a:ext uri="{FF2B5EF4-FFF2-40B4-BE49-F238E27FC236}">
                    <a16:creationId xmlns:a16="http://schemas.microsoft.com/office/drawing/2014/main" id="{CE9E0A62-41C3-0A42-B976-54675BB7AD2D}"/>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4" name="Elipse 1643">
                <a:extLst>
                  <a:ext uri="{FF2B5EF4-FFF2-40B4-BE49-F238E27FC236}">
                    <a16:creationId xmlns:a16="http://schemas.microsoft.com/office/drawing/2014/main" id="{EAD43F72-6610-AC40-8477-BE9D433406A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5" name="Elipse 1644">
                <a:extLst>
                  <a:ext uri="{FF2B5EF4-FFF2-40B4-BE49-F238E27FC236}">
                    <a16:creationId xmlns:a16="http://schemas.microsoft.com/office/drawing/2014/main" id="{9C680068-99B6-C345-8E28-4A0B80D18FF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6" name="Elipse 1645">
                <a:extLst>
                  <a:ext uri="{FF2B5EF4-FFF2-40B4-BE49-F238E27FC236}">
                    <a16:creationId xmlns:a16="http://schemas.microsoft.com/office/drawing/2014/main" id="{428B2867-4319-5F4D-89BA-D121B6AB2C4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7" name="Elipse 1646">
                <a:extLst>
                  <a:ext uri="{FF2B5EF4-FFF2-40B4-BE49-F238E27FC236}">
                    <a16:creationId xmlns:a16="http://schemas.microsoft.com/office/drawing/2014/main" id="{BF8B5C9E-38F8-1844-8166-1D49DA0889E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8" name="Elipse 1647">
                <a:extLst>
                  <a:ext uri="{FF2B5EF4-FFF2-40B4-BE49-F238E27FC236}">
                    <a16:creationId xmlns:a16="http://schemas.microsoft.com/office/drawing/2014/main" id="{ECE0F057-0698-D54A-A12B-74E2E967890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9" name="Elipse 1648">
                <a:extLst>
                  <a:ext uri="{FF2B5EF4-FFF2-40B4-BE49-F238E27FC236}">
                    <a16:creationId xmlns:a16="http://schemas.microsoft.com/office/drawing/2014/main" id="{B30F7001-45C1-D742-B4F9-E6D5B4EBF7C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0" name="Elipse 1649">
                <a:extLst>
                  <a:ext uri="{FF2B5EF4-FFF2-40B4-BE49-F238E27FC236}">
                    <a16:creationId xmlns:a16="http://schemas.microsoft.com/office/drawing/2014/main" id="{20E1CBAA-884E-5144-8A6F-B0146828CB3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1" name="Elipse 1650">
                <a:extLst>
                  <a:ext uri="{FF2B5EF4-FFF2-40B4-BE49-F238E27FC236}">
                    <a16:creationId xmlns:a16="http://schemas.microsoft.com/office/drawing/2014/main" id="{B5234DA8-038E-A545-97CF-0D2E0E13635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2" name="Elipse 1651">
                <a:extLst>
                  <a:ext uri="{FF2B5EF4-FFF2-40B4-BE49-F238E27FC236}">
                    <a16:creationId xmlns:a16="http://schemas.microsoft.com/office/drawing/2014/main" id="{7AD5CAEF-34D3-1B4E-B8AA-90CA2510B07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3" name="Elipse 1652">
                <a:extLst>
                  <a:ext uri="{FF2B5EF4-FFF2-40B4-BE49-F238E27FC236}">
                    <a16:creationId xmlns:a16="http://schemas.microsoft.com/office/drawing/2014/main" id="{140AD144-1B65-C742-BA83-A4DA826F8F38}"/>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4" name="Elipse 1653">
                <a:extLst>
                  <a:ext uri="{FF2B5EF4-FFF2-40B4-BE49-F238E27FC236}">
                    <a16:creationId xmlns:a16="http://schemas.microsoft.com/office/drawing/2014/main" id="{B26426BE-F40A-C14C-B450-6BC6899A4A4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5" name="Elipse 1654">
                <a:extLst>
                  <a:ext uri="{FF2B5EF4-FFF2-40B4-BE49-F238E27FC236}">
                    <a16:creationId xmlns:a16="http://schemas.microsoft.com/office/drawing/2014/main" id="{D651A468-7324-9448-8E80-78EA57B6361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6" name="Elipse 1655">
                <a:extLst>
                  <a:ext uri="{FF2B5EF4-FFF2-40B4-BE49-F238E27FC236}">
                    <a16:creationId xmlns:a16="http://schemas.microsoft.com/office/drawing/2014/main" id="{2C46C9D5-137F-904A-8EF7-055EC757EBD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7" name="Elipse 1656">
                <a:extLst>
                  <a:ext uri="{FF2B5EF4-FFF2-40B4-BE49-F238E27FC236}">
                    <a16:creationId xmlns:a16="http://schemas.microsoft.com/office/drawing/2014/main" id="{C3B3A730-B881-4045-BE6F-0B7E00673B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8" name="Elipse 1657">
                <a:extLst>
                  <a:ext uri="{FF2B5EF4-FFF2-40B4-BE49-F238E27FC236}">
                    <a16:creationId xmlns:a16="http://schemas.microsoft.com/office/drawing/2014/main" id="{95B66BA7-827F-D848-9618-F3AD66BBF6E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9" name="Elipse 1658">
                <a:extLst>
                  <a:ext uri="{FF2B5EF4-FFF2-40B4-BE49-F238E27FC236}">
                    <a16:creationId xmlns:a16="http://schemas.microsoft.com/office/drawing/2014/main" id="{32F2AB90-3480-B74A-B40E-CD3C611A774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0" name="Elipse 1659">
                <a:extLst>
                  <a:ext uri="{FF2B5EF4-FFF2-40B4-BE49-F238E27FC236}">
                    <a16:creationId xmlns:a16="http://schemas.microsoft.com/office/drawing/2014/main" id="{AA6ED66C-D44E-A045-9739-997D968BBBA8}"/>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1" name="Elipse 1660">
                <a:extLst>
                  <a:ext uri="{FF2B5EF4-FFF2-40B4-BE49-F238E27FC236}">
                    <a16:creationId xmlns:a16="http://schemas.microsoft.com/office/drawing/2014/main" id="{F7182FC6-AC15-9942-8DF7-7F5178FF56E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2" name="Elipse 1661">
                <a:extLst>
                  <a:ext uri="{FF2B5EF4-FFF2-40B4-BE49-F238E27FC236}">
                    <a16:creationId xmlns:a16="http://schemas.microsoft.com/office/drawing/2014/main" id="{8B2323DD-6476-7A4E-8FD0-66F18E6BEF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3" name="Elipse 1662">
                <a:extLst>
                  <a:ext uri="{FF2B5EF4-FFF2-40B4-BE49-F238E27FC236}">
                    <a16:creationId xmlns:a16="http://schemas.microsoft.com/office/drawing/2014/main" id="{512BBB70-0C62-8A49-8AD8-4C4FDBE6BF8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4" name="Elipse 1663">
                <a:extLst>
                  <a:ext uri="{FF2B5EF4-FFF2-40B4-BE49-F238E27FC236}">
                    <a16:creationId xmlns:a16="http://schemas.microsoft.com/office/drawing/2014/main" id="{833EF364-4030-5545-98C8-5F87B8F88398}"/>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5" name="Elipse 1664">
                <a:extLst>
                  <a:ext uri="{FF2B5EF4-FFF2-40B4-BE49-F238E27FC236}">
                    <a16:creationId xmlns:a16="http://schemas.microsoft.com/office/drawing/2014/main" id="{E9339F60-C1F4-3A4C-9395-707B198D882F}"/>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6" name="Elipse 1665">
                <a:extLst>
                  <a:ext uri="{FF2B5EF4-FFF2-40B4-BE49-F238E27FC236}">
                    <a16:creationId xmlns:a16="http://schemas.microsoft.com/office/drawing/2014/main" id="{A6CF9FDB-2E35-5D4C-B7B2-3C400986EFF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7" name="Elipse 1666">
                <a:extLst>
                  <a:ext uri="{FF2B5EF4-FFF2-40B4-BE49-F238E27FC236}">
                    <a16:creationId xmlns:a16="http://schemas.microsoft.com/office/drawing/2014/main" id="{A8832559-FECF-E745-9BDB-E4EC774A4B12}"/>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8" name="Elipse 1667">
                <a:extLst>
                  <a:ext uri="{FF2B5EF4-FFF2-40B4-BE49-F238E27FC236}">
                    <a16:creationId xmlns:a16="http://schemas.microsoft.com/office/drawing/2014/main" id="{E1000128-D4F7-E84D-A95D-56E599A6942A}"/>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9" name="Elipse 1668">
                <a:extLst>
                  <a:ext uri="{FF2B5EF4-FFF2-40B4-BE49-F238E27FC236}">
                    <a16:creationId xmlns:a16="http://schemas.microsoft.com/office/drawing/2014/main" id="{142CB635-3C59-8A47-8561-E13ADF91B7C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0" name="Elipse 1669">
                <a:extLst>
                  <a:ext uri="{FF2B5EF4-FFF2-40B4-BE49-F238E27FC236}">
                    <a16:creationId xmlns:a16="http://schemas.microsoft.com/office/drawing/2014/main" id="{2A5FEEB8-5B5B-8946-ACD0-A4B65E9FDE8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1" name="Elipse 1670">
                <a:extLst>
                  <a:ext uri="{FF2B5EF4-FFF2-40B4-BE49-F238E27FC236}">
                    <a16:creationId xmlns:a16="http://schemas.microsoft.com/office/drawing/2014/main" id="{C64DAA38-6C37-DA45-8A27-F92512DE5F2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2" name="Elipse 1671">
                <a:extLst>
                  <a:ext uri="{FF2B5EF4-FFF2-40B4-BE49-F238E27FC236}">
                    <a16:creationId xmlns:a16="http://schemas.microsoft.com/office/drawing/2014/main" id="{D30A7DF1-FB23-5841-A5F4-AE3CA36EFC2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3" name="Elipse 1672">
                <a:extLst>
                  <a:ext uri="{FF2B5EF4-FFF2-40B4-BE49-F238E27FC236}">
                    <a16:creationId xmlns:a16="http://schemas.microsoft.com/office/drawing/2014/main" id="{AB9A42CD-A95C-7348-92EF-FD18CA147B2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4" name="Elipse 1673">
                <a:extLst>
                  <a:ext uri="{FF2B5EF4-FFF2-40B4-BE49-F238E27FC236}">
                    <a16:creationId xmlns:a16="http://schemas.microsoft.com/office/drawing/2014/main" id="{1F8CF526-9781-DB4E-A1FC-04FAD352544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5" name="Elipse 1674">
                <a:extLst>
                  <a:ext uri="{FF2B5EF4-FFF2-40B4-BE49-F238E27FC236}">
                    <a16:creationId xmlns:a16="http://schemas.microsoft.com/office/drawing/2014/main" id="{4F330037-B5EF-6A43-A4F7-666D48FE69C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6" name="Elipse 1675">
                <a:extLst>
                  <a:ext uri="{FF2B5EF4-FFF2-40B4-BE49-F238E27FC236}">
                    <a16:creationId xmlns:a16="http://schemas.microsoft.com/office/drawing/2014/main" id="{A3BC1AF3-E961-AA49-9A74-AC03998D80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7" name="Elipse 1676">
                <a:extLst>
                  <a:ext uri="{FF2B5EF4-FFF2-40B4-BE49-F238E27FC236}">
                    <a16:creationId xmlns:a16="http://schemas.microsoft.com/office/drawing/2014/main" id="{3A0C115D-0960-3547-96F0-148AEB287046}"/>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2" name="Grupo 1561">
              <a:extLst>
                <a:ext uri="{FF2B5EF4-FFF2-40B4-BE49-F238E27FC236}">
                  <a16:creationId xmlns:a16="http://schemas.microsoft.com/office/drawing/2014/main" id="{73C46133-AB03-B343-9218-C408BEBAE882}"/>
                </a:ext>
              </a:extLst>
            </p:cNvPr>
            <p:cNvGrpSpPr/>
            <p:nvPr/>
          </p:nvGrpSpPr>
          <p:grpSpPr>
            <a:xfrm>
              <a:off x="6846000" y="32843"/>
              <a:ext cx="28800" cy="5462318"/>
              <a:chOff x="110763" y="32843"/>
              <a:chExt cx="28800" cy="5462318"/>
            </a:xfrm>
            <a:grpFill/>
          </p:grpSpPr>
          <p:sp>
            <p:nvSpPr>
              <p:cNvPr id="1602" name="Elipse 1601">
                <a:extLst>
                  <a:ext uri="{FF2B5EF4-FFF2-40B4-BE49-F238E27FC236}">
                    <a16:creationId xmlns:a16="http://schemas.microsoft.com/office/drawing/2014/main" id="{6D3A29E2-733A-FC45-851D-24DF08BA17EF}"/>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3" name="Elipse 1602">
                <a:extLst>
                  <a:ext uri="{FF2B5EF4-FFF2-40B4-BE49-F238E27FC236}">
                    <a16:creationId xmlns:a16="http://schemas.microsoft.com/office/drawing/2014/main" id="{760084A0-099A-454F-A009-D6037FFF25B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4" name="Elipse 1603">
                <a:extLst>
                  <a:ext uri="{FF2B5EF4-FFF2-40B4-BE49-F238E27FC236}">
                    <a16:creationId xmlns:a16="http://schemas.microsoft.com/office/drawing/2014/main" id="{5612F80D-8988-8448-A9D4-167097CDD098}"/>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5" name="Elipse 1604">
                <a:extLst>
                  <a:ext uri="{FF2B5EF4-FFF2-40B4-BE49-F238E27FC236}">
                    <a16:creationId xmlns:a16="http://schemas.microsoft.com/office/drawing/2014/main" id="{09BBD0CA-8667-BE42-AEFA-D7E8AD4C3AB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6" name="Elipse 1605">
                <a:extLst>
                  <a:ext uri="{FF2B5EF4-FFF2-40B4-BE49-F238E27FC236}">
                    <a16:creationId xmlns:a16="http://schemas.microsoft.com/office/drawing/2014/main" id="{BA1F92EB-7134-224B-B784-E3F7C7B654A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7" name="Elipse 1606">
                <a:extLst>
                  <a:ext uri="{FF2B5EF4-FFF2-40B4-BE49-F238E27FC236}">
                    <a16:creationId xmlns:a16="http://schemas.microsoft.com/office/drawing/2014/main" id="{FE4BD8E8-F168-6E42-9E08-50D85E7F34A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8" name="Elipse 1607">
                <a:extLst>
                  <a:ext uri="{FF2B5EF4-FFF2-40B4-BE49-F238E27FC236}">
                    <a16:creationId xmlns:a16="http://schemas.microsoft.com/office/drawing/2014/main" id="{FF6DF18A-8FE2-984D-897B-DB3F37629D7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9" name="Elipse 1608">
                <a:extLst>
                  <a:ext uri="{FF2B5EF4-FFF2-40B4-BE49-F238E27FC236}">
                    <a16:creationId xmlns:a16="http://schemas.microsoft.com/office/drawing/2014/main" id="{9D03594D-25C2-7C4F-BACC-9AB0D423F10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0" name="Elipse 1609">
                <a:extLst>
                  <a:ext uri="{FF2B5EF4-FFF2-40B4-BE49-F238E27FC236}">
                    <a16:creationId xmlns:a16="http://schemas.microsoft.com/office/drawing/2014/main" id="{D08D2038-E795-CB4B-89FB-3AA3364278A5}"/>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1" name="Elipse 1610">
                <a:extLst>
                  <a:ext uri="{FF2B5EF4-FFF2-40B4-BE49-F238E27FC236}">
                    <a16:creationId xmlns:a16="http://schemas.microsoft.com/office/drawing/2014/main" id="{DC2ED93A-AD99-4E49-9010-5A5DAAF681B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2" name="Elipse 1611">
                <a:extLst>
                  <a:ext uri="{FF2B5EF4-FFF2-40B4-BE49-F238E27FC236}">
                    <a16:creationId xmlns:a16="http://schemas.microsoft.com/office/drawing/2014/main" id="{3385BA71-6BCD-3946-843F-307E703F8E2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3" name="Elipse 1612">
                <a:extLst>
                  <a:ext uri="{FF2B5EF4-FFF2-40B4-BE49-F238E27FC236}">
                    <a16:creationId xmlns:a16="http://schemas.microsoft.com/office/drawing/2014/main" id="{7B699073-A8C5-6149-A3D1-D4D9BF308EC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4" name="Elipse 1613">
                <a:extLst>
                  <a:ext uri="{FF2B5EF4-FFF2-40B4-BE49-F238E27FC236}">
                    <a16:creationId xmlns:a16="http://schemas.microsoft.com/office/drawing/2014/main" id="{348A8AEB-B7BC-5A4F-807F-56E29234C9D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5" name="Elipse 1614">
                <a:extLst>
                  <a:ext uri="{FF2B5EF4-FFF2-40B4-BE49-F238E27FC236}">
                    <a16:creationId xmlns:a16="http://schemas.microsoft.com/office/drawing/2014/main" id="{4C67692D-A708-EC40-BB13-57CD47D13C7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6" name="Elipse 1615">
                <a:extLst>
                  <a:ext uri="{FF2B5EF4-FFF2-40B4-BE49-F238E27FC236}">
                    <a16:creationId xmlns:a16="http://schemas.microsoft.com/office/drawing/2014/main" id="{7C5A9C53-9098-654C-BDFE-50C8DA8F4C5B}"/>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7" name="Elipse 1616">
                <a:extLst>
                  <a:ext uri="{FF2B5EF4-FFF2-40B4-BE49-F238E27FC236}">
                    <a16:creationId xmlns:a16="http://schemas.microsoft.com/office/drawing/2014/main" id="{A1B15A2B-C47F-5244-8E81-4BDCEA294D5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8" name="Elipse 1617">
                <a:extLst>
                  <a:ext uri="{FF2B5EF4-FFF2-40B4-BE49-F238E27FC236}">
                    <a16:creationId xmlns:a16="http://schemas.microsoft.com/office/drawing/2014/main" id="{4F031ED5-CCFF-644E-A44A-40D60351462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9" name="Elipse 1618">
                <a:extLst>
                  <a:ext uri="{FF2B5EF4-FFF2-40B4-BE49-F238E27FC236}">
                    <a16:creationId xmlns:a16="http://schemas.microsoft.com/office/drawing/2014/main" id="{D8219E89-598B-014A-A447-A324B926C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0" name="Elipse 1619">
                <a:extLst>
                  <a:ext uri="{FF2B5EF4-FFF2-40B4-BE49-F238E27FC236}">
                    <a16:creationId xmlns:a16="http://schemas.microsoft.com/office/drawing/2014/main" id="{761EFD39-E534-4448-A7CD-7E9DA1CD10D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1" name="Elipse 1620">
                <a:extLst>
                  <a:ext uri="{FF2B5EF4-FFF2-40B4-BE49-F238E27FC236}">
                    <a16:creationId xmlns:a16="http://schemas.microsoft.com/office/drawing/2014/main" id="{4A5B96F9-61EE-6C46-864F-42DDE78EBF95}"/>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2" name="Elipse 1621">
                <a:extLst>
                  <a:ext uri="{FF2B5EF4-FFF2-40B4-BE49-F238E27FC236}">
                    <a16:creationId xmlns:a16="http://schemas.microsoft.com/office/drawing/2014/main" id="{913D54C3-C9D0-1C44-AAAD-DCDA6DCC1F5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3" name="Elipse 1622">
                <a:extLst>
                  <a:ext uri="{FF2B5EF4-FFF2-40B4-BE49-F238E27FC236}">
                    <a16:creationId xmlns:a16="http://schemas.microsoft.com/office/drawing/2014/main" id="{333CADD6-CFC6-AD42-8494-25EE185ECC74}"/>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4" name="Elipse 1623">
                <a:extLst>
                  <a:ext uri="{FF2B5EF4-FFF2-40B4-BE49-F238E27FC236}">
                    <a16:creationId xmlns:a16="http://schemas.microsoft.com/office/drawing/2014/main" id="{7F7D3B1E-8964-F94A-8A94-2108C55AFE8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5" name="Elipse 1624">
                <a:extLst>
                  <a:ext uri="{FF2B5EF4-FFF2-40B4-BE49-F238E27FC236}">
                    <a16:creationId xmlns:a16="http://schemas.microsoft.com/office/drawing/2014/main" id="{752E3051-0711-644F-ADB0-5BE47253D29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6" name="Elipse 1625">
                <a:extLst>
                  <a:ext uri="{FF2B5EF4-FFF2-40B4-BE49-F238E27FC236}">
                    <a16:creationId xmlns:a16="http://schemas.microsoft.com/office/drawing/2014/main" id="{F9E37C41-6755-9946-A0BF-E39BABB92F7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7" name="Elipse 1626">
                <a:extLst>
                  <a:ext uri="{FF2B5EF4-FFF2-40B4-BE49-F238E27FC236}">
                    <a16:creationId xmlns:a16="http://schemas.microsoft.com/office/drawing/2014/main" id="{D75F94CB-0E8C-9A40-98E7-66A811ACAA4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8" name="Elipse 1627">
                <a:extLst>
                  <a:ext uri="{FF2B5EF4-FFF2-40B4-BE49-F238E27FC236}">
                    <a16:creationId xmlns:a16="http://schemas.microsoft.com/office/drawing/2014/main" id="{23FECC1A-FDD4-2D44-ADAA-F36CDD1AC59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9" name="Elipse 1628">
                <a:extLst>
                  <a:ext uri="{FF2B5EF4-FFF2-40B4-BE49-F238E27FC236}">
                    <a16:creationId xmlns:a16="http://schemas.microsoft.com/office/drawing/2014/main" id="{FA2559CE-FA1C-B54F-BB4D-2243D5A6476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0" name="Elipse 1629">
                <a:extLst>
                  <a:ext uri="{FF2B5EF4-FFF2-40B4-BE49-F238E27FC236}">
                    <a16:creationId xmlns:a16="http://schemas.microsoft.com/office/drawing/2014/main" id="{C76F4F6B-EE1D-544D-ACE4-6A4C2E7AB4B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1" name="Elipse 1630">
                <a:extLst>
                  <a:ext uri="{FF2B5EF4-FFF2-40B4-BE49-F238E27FC236}">
                    <a16:creationId xmlns:a16="http://schemas.microsoft.com/office/drawing/2014/main" id="{3CDE6196-9F54-7B47-BC2F-367812F55C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2" name="Elipse 1631">
                <a:extLst>
                  <a:ext uri="{FF2B5EF4-FFF2-40B4-BE49-F238E27FC236}">
                    <a16:creationId xmlns:a16="http://schemas.microsoft.com/office/drawing/2014/main" id="{AC8540B5-B0CA-7747-93E7-58A22694515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3" name="Elipse 1632">
                <a:extLst>
                  <a:ext uri="{FF2B5EF4-FFF2-40B4-BE49-F238E27FC236}">
                    <a16:creationId xmlns:a16="http://schemas.microsoft.com/office/drawing/2014/main" id="{ABB9C15D-8722-B04F-9244-BA28C2ADB360}"/>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4" name="Elipse 1633">
                <a:extLst>
                  <a:ext uri="{FF2B5EF4-FFF2-40B4-BE49-F238E27FC236}">
                    <a16:creationId xmlns:a16="http://schemas.microsoft.com/office/drawing/2014/main" id="{4034F3C9-E053-574A-BE74-35A44E897D9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5" name="Elipse 1634">
                <a:extLst>
                  <a:ext uri="{FF2B5EF4-FFF2-40B4-BE49-F238E27FC236}">
                    <a16:creationId xmlns:a16="http://schemas.microsoft.com/office/drawing/2014/main" id="{74138465-72C3-3342-941C-7C9F2AE9A28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6" name="Elipse 1635">
                <a:extLst>
                  <a:ext uri="{FF2B5EF4-FFF2-40B4-BE49-F238E27FC236}">
                    <a16:creationId xmlns:a16="http://schemas.microsoft.com/office/drawing/2014/main" id="{B3735111-A873-E649-ACA8-011B233B47C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7" name="Elipse 1636">
                <a:extLst>
                  <a:ext uri="{FF2B5EF4-FFF2-40B4-BE49-F238E27FC236}">
                    <a16:creationId xmlns:a16="http://schemas.microsoft.com/office/drawing/2014/main" id="{63124FE4-5C41-8645-A669-F1D65D849C73}"/>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8" name="Elipse 1637">
                <a:extLst>
                  <a:ext uri="{FF2B5EF4-FFF2-40B4-BE49-F238E27FC236}">
                    <a16:creationId xmlns:a16="http://schemas.microsoft.com/office/drawing/2014/main" id="{33EC59FE-9080-F046-89FF-E0F6D8BA18F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9" name="Elipse 1638">
                <a:extLst>
                  <a:ext uri="{FF2B5EF4-FFF2-40B4-BE49-F238E27FC236}">
                    <a16:creationId xmlns:a16="http://schemas.microsoft.com/office/drawing/2014/main" id="{6A29EB19-1889-D64C-A6FB-01C896063E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3" name="Grupo 1562">
              <a:extLst>
                <a:ext uri="{FF2B5EF4-FFF2-40B4-BE49-F238E27FC236}">
                  <a16:creationId xmlns:a16="http://schemas.microsoft.com/office/drawing/2014/main" id="{51447BE9-21F8-504C-B8C9-5FF75F7FC291}"/>
                </a:ext>
              </a:extLst>
            </p:cNvPr>
            <p:cNvGrpSpPr/>
            <p:nvPr/>
          </p:nvGrpSpPr>
          <p:grpSpPr>
            <a:xfrm>
              <a:off x="6994167" y="32843"/>
              <a:ext cx="28800" cy="5462318"/>
              <a:chOff x="110763" y="32843"/>
              <a:chExt cx="28800" cy="5462318"/>
            </a:xfrm>
            <a:grpFill/>
          </p:grpSpPr>
          <p:sp>
            <p:nvSpPr>
              <p:cNvPr id="1564" name="Elipse 1563">
                <a:extLst>
                  <a:ext uri="{FF2B5EF4-FFF2-40B4-BE49-F238E27FC236}">
                    <a16:creationId xmlns:a16="http://schemas.microsoft.com/office/drawing/2014/main" id="{9BC76274-A79A-DF49-8433-0B504DFC11E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5" name="Elipse 1564">
                <a:extLst>
                  <a:ext uri="{FF2B5EF4-FFF2-40B4-BE49-F238E27FC236}">
                    <a16:creationId xmlns:a16="http://schemas.microsoft.com/office/drawing/2014/main" id="{DA99D5A7-E47B-1D44-8F3D-F183F9819E57}"/>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6" name="Elipse 1565">
                <a:extLst>
                  <a:ext uri="{FF2B5EF4-FFF2-40B4-BE49-F238E27FC236}">
                    <a16:creationId xmlns:a16="http://schemas.microsoft.com/office/drawing/2014/main" id="{8D4A3FCD-D391-754D-BF58-A81C0D7D163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7" name="Elipse 1566">
                <a:extLst>
                  <a:ext uri="{FF2B5EF4-FFF2-40B4-BE49-F238E27FC236}">
                    <a16:creationId xmlns:a16="http://schemas.microsoft.com/office/drawing/2014/main" id="{E2D94AB1-7ADC-EC49-B4C5-9645E6F71D4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8" name="Elipse 1567">
                <a:extLst>
                  <a:ext uri="{FF2B5EF4-FFF2-40B4-BE49-F238E27FC236}">
                    <a16:creationId xmlns:a16="http://schemas.microsoft.com/office/drawing/2014/main" id="{BEFD3FD5-D477-4640-8A95-16EB9175A94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9" name="Elipse 1568">
                <a:extLst>
                  <a:ext uri="{FF2B5EF4-FFF2-40B4-BE49-F238E27FC236}">
                    <a16:creationId xmlns:a16="http://schemas.microsoft.com/office/drawing/2014/main" id="{778B02BD-B75D-8448-B40B-B0FAE83F064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0" name="Elipse 1569">
                <a:extLst>
                  <a:ext uri="{FF2B5EF4-FFF2-40B4-BE49-F238E27FC236}">
                    <a16:creationId xmlns:a16="http://schemas.microsoft.com/office/drawing/2014/main" id="{9C7C94B4-2E6A-4B44-82F8-10C50275ADC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1" name="Elipse 1570">
                <a:extLst>
                  <a:ext uri="{FF2B5EF4-FFF2-40B4-BE49-F238E27FC236}">
                    <a16:creationId xmlns:a16="http://schemas.microsoft.com/office/drawing/2014/main" id="{EB014771-576D-A04E-B098-5146A5243167}"/>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2" name="Elipse 1571">
                <a:extLst>
                  <a:ext uri="{FF2B5EF4-FFF2-40B4-BE49-F238E27FC236}">
                    <a16:creationId xmlns:a16="http://schemas.microsoft.com/office/drawing/2014/main" id="{421521EA-1D72-B74A-BE96-812617BB4448}"/>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3" name="Elipse 1572">
                <a:extLst>
                  <a:ext uri="{FF2B5EF4-FFF2-40B4-BE49-F238E27FC236}">
                    <a16:creationId xmlns:a16="http://schemas.microsoft.com/office/drawing/2014/main" id="{1DC07D40-771D-D94C-A505-0D518D3728F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4" name="Elipse 1573">
                <a:extLst>
                  <a:ext uri="{FF2B5EF4-FFF2-40B4-BE49-F238E27FC236}">
                    <a16:creationId xmlns:a16="http://schemas.microsoft.com/office/drawing/2014/main" id="{F43EA269-1CA7-FF48-8833-273B02DE7768}"/>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5" name="Elipse 1574">
                <a:extLst>
                  <a:ext uri="{FF2B5EF4-FFF2-40B4-BE49-F238E27FC236}">
                    <a16:creationId xmlns:a16="http://schemas.microsoft.com/office/drawing/2014/main" id="{12D586D1-0CF2-FC45-8EF1-E4A3B4D2836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6" name="Elipse 1575">
                <a:extLst>
                  <a:ext uri="{FF2B5EF4-FFF2-40B4-BE49-F238E27FC236}">
                    <a16:creationId xmlns:a16="http://schemas.microsoft.com/office/drawing/2014/main" id="{DF434BB0-C652-7149-B36D-1960E749CF0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7" name="Elipse 1576">
                <a:extLst>
                  <a:ext uri="{FF2B5EF4-FFF2-40B4-BE49-F238E27FC236}">
                    <a16:creationId xmlns:a16="http://schemas.microsoft.com/office/drawing/2014/main" id="{09337B50-4A84-E84C-947B-837C10EEDAD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8" name="Elipse 1577">
                <a:extLst>
                  <a:ext uri="{FF2B5EF4-FFF2-40B4-BE49-F238E27FC236}">
                    <a16:creationId xmlns:a16="http://schemas.microsoft.com/office/drawing/2014/main" id="{81A0DD62-7833-934F-BC6D-13E932F45E4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9" name="Elipse 1578">
                <a:extLst>
                  <a:ext uri="{FF2B5EF4-FFF2-40B4-BE49-F238E27FC236}">
                    <a16:creationId xmlns:a16="http://schemas.microsoft.com/office/drawing/2014/main" id="{BBE26754-C32F-BB46-B78D-B41314DD5D9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0" name="Elipse 1579">
                <a:extLst>
                  <a:ext uri="{FF2B5EF4-FFF2-40B4-BE49-F238E27FC236}">
                    <a16:creationId xmlns:a16="http://schemas.microsoft.com/office/drawing/2014/main" id="{913DF9EE-27A4-9D47-9CB6-60635418432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1" name="Elipse 1580">
                <a:extLst>
                  <a:ext uri="{FF2B5EF4-FFF2-40B4-BE49-F238E27FC236}">
                    <a16:creationId xmlns:a16="http://schemas.microsoft.com/office/drawing/2014/main" id="{92B4EEF1-5DBD-BC46-822D-EE0DF1133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2" name="Elipse 1581">
                <a:extLst>
                  <a:ext uri="{FF2B5EF4-FFF2-40B4-BE49-F238E27FC236}">
                    <a16:creationId xmlns:a16="http://schemas.microsoft.com/office/drawing/2014/main" id="{48F7A79C-1D0F-AF48-B6C3-554A42709257}"/>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3" name="Elipse 1582">
                <a:extLst>
                  <a:ext uri="{FF2B5EF4-FFF2-40B4-BE49-F238E27FC236}">
                    <a16:creationId xmlns:a16="http://schemas.microsoft.com/office/drawing/2014/main" id="{E827C654-9A4E-1340-99C0-D0FE354432E0}"/>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4" name="Elipse 1583">
                <a:extLst>
                  <a:ext uri="{FF2B5EF4-FFF2-40B4-BE49-F238E27FC236}">
                    <a16:creationId xmlns:a16="http://schemas.microsoft.com/office/drawing/2014/main" id="{3347E14A-EE2D-CA4A-ADC3-4D057C0F2DEC}"/>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5" name="Elipse 1584">
                <a:extLst>
                  <a:ext uri="{FF2B5EF4-FFF2-40B4-BE49-F238E27FC236}">
                    <a16:creationId xmlns:a16="http://schemas.microsoft.com/office/drawing/2014/main" id="{2AD638C6-92D8-6044-BFB2-A2E3D734141F}"/>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6" name="Elipse 1585">
                <a:extLst>
                  <a:ext uri="{FF2B5EF4-FFF2-40B4-BE49-F238E27FC236}">
                    <a16:creationId xmlns:a16="http://schemas.microsoft.com/office/drawing/2014/main" id="{729007A2-163B-B94E-831E-669C2B7BCED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7" name="Elipse 1586">
                <a:extLst>
                  <a:ext uri="{FF2B5EF4-FFF2-40B4-BE49-F238E27FC236}">
                    <a16:creationId xmlns:a16="http://schemas.microsoft.com/office/drawing/2014/main" id="{65D7E23C-41D8-C142-A06A-8208CCCF12E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8" name="Elipse 1587">
                <a:extLst>
                  <a:ext uri="{FF2B5EF4-FFF2-40B4-BE49-F238E27FC236}">
                    <a16:creationId xmlns:a16="http://schemas.microsoft.com/office/drawing/2014/main" id="{2C0220AC-24F5-F64B-AAE6-34ED2BE16A3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9" name="Elipse 1588">
                <a:extLst>
                  <a:ext uri="{FF2B5EF4-FFF2-40B4-BE49-F238E27FC236}">
                    <a16:creationId xmlns:a16="http://schemas.microsoft.com/office/drawing/2014/main" id="{534C3B6B-A31B-2241-AF9D-F8670EC3F6B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0" name="Elipse 1589">
                <a:extLst>
                  <a:ext uri="{FF2B5EF4-FFF2-40B4-BE49-F238E27FC236}">
                    <a16:creationId xmlns:a16="http://schemas.microsoft.com/office/drawing/2014/main" id="{5630967F-69EB-324A-9C64-D2EC2FA946B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1" name="Elipse 1590">
                <a:extLst>
                  <a:ext uri="{FF2B5EF4-FFF2-40B4-BE49-F238E27FC236}">
                    <a16:creationId xmlns:a16="http://schemas.microsoft.com/office/drawing/2014/main" id="{0679737D-6444-0D46-8C24-E4B92AAEB05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2" name="Elipse 1591">
                <a:extLst>
                  <a:ext uri="{FF2B5EF4-FFF2-40B4-BE49-F238E27FC236}">
                    <a16:creationId xmlns:a16="http://schemas.microsoft.com/office/drawing/2014/main" id="{C9B2B0FE-DE9D-834E-A87A-8F432D294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3" name="Elipse 1592">
                <a:extLst>
                  <a:ext uri="{FF2B5EF4-FFF2-40B4-BE49-F238E27FC236}">
                    <a16:creationId xmlns:a16="http://schemas.microsoft.com/office/drawing/2014/main" id="{68E8BCC7-4070-144A-8F81-C6EB01E68CD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4" name="Elipse 1593">
                <a:extLst>
                  <a:ext uri="{FF2B5EF4-FFF2-40B4-BE49-F238E27FC236}">
                    <a16:creationId xmlns:a16="http://schemas.microsoft.com/office/drawing/2014/main" id="{93B9E237-7285-1143-8DC4-9E29FD9A4EC1}"/>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5" name="Elipse 1594">
                <a:extLst>
                  <a:ext uri="{FF2B5EF4-FFF2-40B4-BE49-F238E27FC236}">
                    <a16:creationId xmlns:a16="http://schemas.microsoft.com/office/drawing/2014/main" id="{E24F8436-D4F8-F04D-B548-81DFE41CB53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6" name="Elipse 1595">
                <a:extLst>
                  <a:ext uri="{FF2B5EF4-FFF2-40B4-BE49-F238E27FC236}">
                    <a16:creationId xmlns:a16="http://schemas.microsoft.com/office/drawing/2014/main" id="{EB07B58D-523D-AD4F-8895-AAE9A8C0A44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7" name="Elipse 1596">
                <a:extLst>
                  <a:ext uri="{FF2B5EF4-FFF2-40B4-BE49-F238E27FC236}">
                    <a16:creationId xmlns:a16="http://schemas.microsoft.com/office/drawing/2014/main" id="{F8D19764-E5A8-DF40-9FCF-18F9FCBD253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8" name="Elipse 1597">
                <a:extLst>
                  <a:ext uri="{FF2B5EF4-FFF2-40B4-BE49-F238E27FC236}">
                    <a16:creationId xmlns:a16="http://schemas.microsoft.com/office/drawing/2014/main" id="{A51A77AD-3A5E-1D47-A4C9-CF04A372131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9" name="Elipse 1598">
                <a:extLst>
                  <a:ext uri="{FF2B5EF4-FFF2-40B4-BE49-F238E27FC236}">
                    <a16:creationId xmlns:a16="http://schemas.microsoft.com/office/drawing/2014/main" id="{2F0A0511-576B-6545-B515-1FCF03F4466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0" name="Elipse 1599">
                <a:extLst>
                  <a:ext uri="{FF2B5EF4-FFF2-40B4-BE49-F238E27FC236}">
                    <a16:creationId xmlns:a16="http://schemas.microsoft.com/office/drawing/2014/main" id="{B91221DF-83F3-B74D-A6DD-5F6992F08181}"/>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1" name="Elipse 1600">
                <a:extLst>
                  <a:ext uri="{FF2B5EF4-FFF2-40B4-BE49-F238E27FC236}">
                    <a16:creationId xmlns:a16="http://schemas.microsoft.com/office/drawing/2014/main" id="{48E1BB4D-C8A2-A846-99CB-7F122C6C78D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spTree>
    <p:extLst>
      <p:ext uri="{BB962C8B-B14F-4D97-AF65-F5344CB8AC3E}">
        <p14:creationId xmlns:p14="http://schemas.microsoft.com/office/powerpoint/2010/main" val="269534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14536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38015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dirty="0"/>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12801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519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02/03/2023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2479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sp>
        <p:nvSpPr>
          <p:cNvPr id="511" name="Rectángulo 510"/>
          <p:cNvSpPr/>
          <p:nvPr userDrawn="1"/>
        </p:nvSpPr>
        <p:spPr>
          <a:xfrm>
            <a:off x="0" y="22082"/>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12" name="Rectángulo 511"/>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13" name="Rectángulo 512"/>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59970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7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0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1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59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5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8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82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427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_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_B">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_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_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0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_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4" name="Rectángulo 3"/>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5" name="Rectángulo 4"/>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Tree>
    <p:extLst>
      <p:ext uri="{BB962C8B-B14F-4D97-AF65-F5344CB8AC3E}">
        <p14:creationId xmlns:p14="http://schemas.microsoft.com/office/powerpoint/2010/main" val="260153595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2" r:id="rId3"/>
    <p:sldLayoutId id="2147483653" r:id="rId4"/>
    <p:sldLayoutId id="2147483651" r:id="rId5"/>
    <p:sldLayoutId id="2147483660" r:id="rId6"/>
    <p:sldLayoutId id="2147483658" r:id="rId7"/>
    <p:sldLayoutId id="2147483659" r:id="rId8"/>
    <p:sldLayoutId id="2147483661" r:id="rId9"/>
    <p:sldLayoutId id="2147483662" r:id="rId10"/>
    <p:sldLayoutId id="2147483654" r:id="rId11"/>
    <p:sldLayoutId id="2147483650" r:id="rId12"/>
    <p:sldLayoutId id="2147483656" r:id="rId13"/>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CO"/>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DD4CC45-6D6F-4EBA-A44C-76C408CFF7F3}" type="datetimeFigureOut">
              <a:rPr lang="es-MX" smtClean="0"/>
              <a:t>02/03/2023</a:t>
            </a:fld>
            <a:endParaRPr lang="es-MX" dirty="0"/>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A7785FE-ACA4-4ED1-874A-4A844C58AA53}" type="slidenum">
              <a:rPr lang="es-MX" smtClean="0"/>
              <a:t>‹Nº›</a:t>
            </a:fld>
            <a:endParaRPr lang="es-MX" dirty="0"/>
          </a:p>
        </p:txBody>
      </p:sp>
      <p:sp>
        <p:nvSpPr>
          <p:cNvPr id="7" name="Rectángulo 6"/>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8" name="Rectángulo 7"/>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9" name="Rectángulo 8"/>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48223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678" r:id="rId14"/>
    <p:sldLayoutId id="2147483679" r:id="rId15"/>
    <p:sldLayoutId id="2147483680" r:id="rId16"/>
    <p:sldLayoutId id="2147483681" r:id="rId17"/>
    <p:sldLayoutId id="2147483682" r:id="rId18"/>
    <p:sldLayoutId id="2147483683" r:id="rId19"/>
    <p:sldLayoutId id="2147483685" r:id="rId20"/>
    <p:sldLayoutId id="2147483686" r:id="rId21"/>
    <p:sldLayoutId id="2147483687" r:id="rId22"/>
    <p:sldLayoutId id="2147483688" r:id="rId2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i.gov.co/planes/plan-anticorrupcion-ani-21718" TargetMode="External"/><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hyperlink" Target="mailto:contactenos@ani.gov.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4294967295"/>
          </p:nvPr>
        </p:nvSpPr>
        <p:spPr>
          <a:xfrm>
            <a:off x="3429000" y="6264166"/>
            <a:ext cx="3320715" cy="252382"/>
          </a:xfrm>
          <a:prstGeom prst="rect">
            <a:avLst/>
          </a:prstGeom>
        </p:spPr>
        <p:txBody>
          <a:bodyPr>
            <a:noAutofit/>
          </a:bodyPr>
          <a:lstStyle/>
          <a:p>
            <a:pPr marL="0" indent="0" algn="ctr">
              <a:buNone/>
            </a:pPr>
            <a:r>
              <a:rPr lang="es-CO" sz="2400" b="1" dirty="0" smtClean="0">
                <a:solidFill>
                  <a:schemeClr val="bg1">
                    <a:lumMod val="50000"/>
                  </a:schemeClr>
                </a:solidFill>
              </a:rPr>
              <a:t>Marzo </a:t>
            </a:r>
            <a:r>
              <a:rPr lang="es-CO" sz="2400" b="1" dirty="0">
                <a:solidFill>
                  <a:schemeClr val="bg1">
                    <a:lumMod val="50000"/>
                  </a:schemeClr>
                </a:solidFill>
              </a:rPr>
              <a:t>de </a:t>
            </a:r>
            <a:r>
              <a:rPr lang="es-CO" sz="2400" b="1" dirty="0" smtClean="0">
                <a:solidFill>
                  <a:schemeClr val="bg1">
                    <a:lumMod val="50000"/>
                  </a:schemeClr>
                </a:solidFill>
              </a:rPr>
              <a:t>2023-V1</a:t>
            </a:r>
            <a:endParaRPr lang="es-CO" sz="2400" b="1" dirty="0">
              <a:solidFill>
                <a:schemeClr val="bg1">
                  <a:lumMod val="50000"/>
                </a:schemeClr>
              </a:solidFill>
            </a:endParaRPr>
          </a:p>
        </p:txBody>
      </p:sp>
      <p:grpSp>
        <p:nvGrpSpPr>
          <p:cNvPr id="8" name="Grupo 7"/>
          <p:cNvGrpSpPr/>
          <p:nvPr/>
        </p:nvGrpSpPr>
        <p:grpSpPr>
          <a:xfrm>
            <a:off x="0" y="3472661"/>
            <a:ext cx="6858000" cy="1901190"/>
            <a:chOff x="0" y="0"/>
            <a:chExt cx="7769595" cy="1901190"/>
          </a:xfrm>
        </p:grpSpPr>
        <p:sp>
          <p:nvSpPr>
            <p:cNvPr id="9" name="Rectángulo 8"/>
            <p:cNvSpPr/>
            <p:nvPr/>
          </p:nvSpPr>
          <p:spPr>
            <a:xfrm>
              <a:off x="0" y="0"/>
              <a:ext cx="1243321" cy="190119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0" name="Rectángulo 9"/>
            <p:cNvSpPr/>
            <p:nvPr/>
          </p:nvSpPr>
          <p:spPr>
            <a:xfrm>
              <a:off x="936839" y="0"/>
              <a:ext cx="1382395" cy="190119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1" name="Rectángulo 10"/>
            <p:cNvSpPr/>
            <p:nvPr/>
          </p:nvSpPr>
          <p:spPr>
            <a:xfrm>
              <a:off x="2019534" y="0"/>
              <a:ext cx="5750061" cy="190119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grpSp>
      <p:sp>
        <p:nvSpPr>
          <p:cNvPr id="2" name="Rectángulo 1"/>
          <p:cNvSpPr/>
          <p:nvPr/>
        </p:nvSpPr>
        <p:spPr>
          <a:xfrm>
            <a:off x="1782585" y="3716089"/>
            <a:ext cx="4939681" cy="923330"/>
          </a:xfrm>
          <a:prstGeom prst="rect">
            <a:avLst/>
          </a:prstGeom>
        </p:spPr>
        <p:txBody>
          <a:bodyPr wrap="square">
            <a:spAutoFit/>
          </a:bodyPr>
          <a:lstStyle/>
          <a:p>
            <a:pPr algn="ctr"/>
            <a:r>
              <a:rPr lang="es-CO" b="1" dirty="0">
                <a:solidFill>
                  <a:schemeClr val="bg1"/>
                </a:solidFill>
              </a:rPr>
              <a:t>PLAN ANTICORRUPCIÓN Y DE ATENCIÓN AL CIUDADANO</a:t>
            </a:r>
          </a:p>
          <a:p>
            <a:pPr algn="ctr"/>
            <a:endParaRPr lang="es-CO" b="1" dirty="0">
              <a:solidFill>
                <a:schemeClr val="bg1"/>
              </a:solidFill>
            </a:endParaRPr>
          </a:p>
        </p:txBody>
      </p:sp>
      <p:pic>
        <p:nvPicPr>
          <p:cNvPr id="3" name="Imagen 2"/>
          <p:cNvPicPr>
            <a:picLocks noChangeAspect="1"/>
          </p:cNvPicPr>
          <p:nvPr/>
        </p:nvPicPr>
        <p:blipFill rotWithShape="1">
          <a:blip r:embed="rId2"/>
          <a:srcRect l="32411" t="66726" r="36809" b="23129"/>
          <a:stretch/>
        </p:blipFill>
        <p:spPr>
          <a:xfrm>
            <a:off x="0" y="283057"/>
            <a:ext cx="4480560" cy="858520"/>
          </a:xfrm>
          <a:prstGeom prst="rect">
            <a:avLst/>
          </a:prstGeom>
        </p:spPr>
      </p:pic>
      <p:sp>
        <p:nvSpPr>
          <p:cNvPr id="6" name="Rectángulo 5"/>
          <p:cNvSpPr/>
          <p:nvPr/>
        </p:nvSpPr>
        <p:spPr>
          <a:xfrm>
            <a:off x="0" y="1"/>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ángulo 11">
            <a:extLst>
              <a:ext uri="{FF2B5EF4-FFF2-40B4-BE49-F238E27FC236}">
                <a16:creationId xmlns:a16="http://schemas.microsoft.com/office/drawing/2014/main" id="{C4D9378A-96FB-488A-901A-B7B5DB6D0234}"/>
              </a:ext>
            </a:extLst>
          </p:cNvPr>
          <p:cNvSpPr/>
          <p:nvPr/>
        </p:nvSpPr>
        <p:spPr>
          <a:xfrm>
            <a:off x="1782585" y="4360304"/>
            <a:ext cx="4994578" cy="830997"/>
          </a:xfrm>
          <a:prstGeom prst="rect">
            <a:avLst/>
          </a:prstGeom>
        </p:spPr>
        <p:txBody>
          <a:bodyPr wrap="square">
            <a:spAutoFit/>
          </a:bodyPr>
          <a:lstStyle/>
          <a:p>
            <a:pPr algn="ctr"/>
            <a:endParaRPr lang="es-CO" sz="2400" b="1" dirty="0">
              <a:solidFill>
                <a:schemeClr val="bg1"/>
              </a:solidFill>
            </a:endParaRPr>
          </a:p>
          <a:p>
            <a:pPr algn="ctr"/>
            <a:r>
              <a:rPr lang="es-CO" sz="2400" b="1" dirty="0">
                <a:solidFill>
                  <a:schemeClr val="bg1"/>
                </a:solidFill>
              </a:rPr>
              <a:t>Agencia Nacional de Infraestructura</a:t>
            </a:r>
          </a:p>
        </p:txBody>
      </p:sp>
    </p:spTree>
    <p:extLst>
      <p:ext uri="{BB962C8B-B14F-4D97-AF65-F5344CB8AC3E}">
        <p14:creationId xmlns:p14="http://schemas.microsoft.com/office/powerpoint/2010/main" val="31662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05166" y="283331"/>
            <a:ext cx="5587740" cy="400110"/>
          </a:xfrm>
          <a:prstGeom prst="rect">
            <a:avLst/>
          </a:prstGeom>
        </p:spPr>
        <p:txBody>
          <a:bodyPr wrap="square">
            <a:spAutoFit/>
          </a:bodyPr>
          <a:lstStyle/>
          <a:p>
            <a:pPr marL="313432" marR="0" lvl="2" indent="-120551" algn="just" defTabSz="914400" rtl="0" eaLnBrk="1" fontAlgn="auto" latinLnBrk="0" hangingPunct="1">
              <a:lnSpc>
                <a:spcPct val="100000"/>
              </a:lnSpc>
              <a:spcBef>
                <a:spcPts val="422"/>
              </a:spcBef>
              <a:spcAft>
                <a:spcPts val="0"/>
              </a:spcAft>
              <a:buClrTx/>
              <a:buSzTx/>
              <a:buFontTx/>
              <a:buNone/>
              <a:tabLst/>
              <a:defRPr/>
            </a:pPr>
            <a:r>
              <a:rPr kumimoji="0" lang="es-E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s-ES" sz="2000" b="1" i="0" u="none" strike="noStrike" kern="1200" cap="none" spc="0" normalizeH="0" baseline="0" noProof="0" dirty="0">
                <a:ln>
                  <a:noFill/>
                </a:ln>
                <a:solidFill>
                  <a:srgbClr val="4472C4">
                    <a:lumMod val="50000"/>
                  </a:srgbClr>
                </a:solidFill>
                <a:effectLst/>
                <a:uLnTx/>
                <a:uFillTx/>
                <a:latin typeface="Calibri" panose="020F0502020204030204"/>
                <a:ea typeface="+mn-ea"/>
              </a:rPr>
              <a:t>Iniciativas Adicionales</a:t>
            </a:r>
            <a:endParaRPr kumimoji="0" lang="es-ES" sz="20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C00000">
              <a:alpha val="90000"/>
            </a:srgbClr>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26" name="Shape 739"/>
          <p:cNvSpPr/>
          <p:nvPr/>
        </p:nvSpPr>
        <p:spPr>
          <a:xfrm flipH="1">
            <a:off x="0" y="5531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C00000"/>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C00000">
              <a:alpha val="80000"/>
            </a:srgbClr>
          </a:solidFill>
          <a:ln w="12700" cap="flat">
            <a:noFill/>
            <a:miter lim="400000"/>
          </a:ln>
          <a:effectLst/>
        </p:spPr>
        <p:txBody>
          <a:bodyPr wrap="square" lIns="45719" tIns="45719" rIns="45719" bIns="45719" numCol="1"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7</a:t>
            </a:r>
          </a:p>
        </p:txBody>
      </p:sp>
      <p:graphicFrame>
        <p:nvGraphicFramePr>
          <p:cNvPr id="2" name="Tabla 1">
            <a:extLst>
              <a:ext uri="{FF2B5EF4-FFF2-40B4-BE49-F238E27FC236}">
                <a16:creationId xmlns:a16="http://schemas.microsoft.com/office/drawing/2014/main" id="{38FB3339-B1EB-459B-8099-B8F2DC610C2E}"/>
              </a:ext>
            </a:extLst>
          </p:cNvPr>
          <p:cNvGraphicFramePr>
            <a:graphicFrameLocks noGrp="1"/>
          </p:cNvGraphicFramePr>
          <p:nvPr>
            <p:extLst>
              <p:ext uri="{D42A27DB-BD31-4B8C-83A1-F6EECF244321}">
                <p14:modId xmlns:p14="http://schemas.microsoft.com/office/powerpoint/2010/main" val="2460919833"/>
              </p:ext>
            </p:extLst>
          </p:nvPr>
        </p:nvGraphicFramePr>
        <p:xfrm>
          <a:off x="402285" y="3267548"/>
          <a:ext cx="5915024" cy="2584901"/>
        </p:xfrm>
        <a:graphic>
          <a:graphicData uri="http://schemas.openxmlformats.org/drawingml/2006/table">
            <a:tbl>
              <a:tblPr firstRow="1" firstCol="1" bandRow="1"/>
              <a:tblGrid>
                <a:gridCol w="393449">
                  <a:extLst>
                    <a:ext uri="{9D8B030D-6E8A-4147-A177-3AD203B41FA5}">
                      <a16:colId xmlns:a16="http://schemas.microsoft.com/office/drawing/2014/main" val="1487839191"/>
                    </a:ext>
                  </a:extLst>
                </a:gridCol>
                <a:gridCol w="1916010">
                  <a:extLst>
                    <a:ext uri="{9D8B030D-6E8A-4147-A177-3AD203B41FA5}">
                      <a16:colId xmlns:a16="http://schemas.microsoft.com/office/drawing/2014/main" val="3965427900"/>
                    </a:ext>
                  </a:extLst>
                </a:gridCol>
                <a:gridCol w="1453612">
                  <a:extLst>
                    <a:ext uri="{9D8B030D-6E8A-4147-A177-3AD203B41FA5}">
                      <a16:colId xmlns:a16="http://schemas.microsoft.com/office/drawing/2014/main" val="2859207959"/>
                    </a:ext>
                  </a:extLst>
                </a:gridCol>
                <a:gridCol w="976665">
                  <a:extLst>
                    <a:ext uri="{9D8B030D-6E8A-4147-A177-3AD203B41FA5}">
                      <a16:colId xmlns:a16="http://schemas.microsoft.com/office/drawing/2014/main" val="1022806597"/>
                    </a:ext>
                  </a:extLst>
                </a:gridCol>
                <a:gridCol w="1175288">
                  <a:extLst>
                    <a:ext uri="{9D8B030D-6E8A-4147-A177-3AD203B41FA5}">
                      <a16:colId xmlns:a16="http://schemas.microsoft.com/office/drawing/2014/main" val="762258565"/>
                    </a:ext>
                  </a:extLst>
                </a:gridCol>
              </a:tblGrid>
              <a:tr h="209362">
                <a:tc gridSpan="5">
                  <a:txBody>
                    <a:bodyPr/>
                    <a:lstStyle/>
                    <a:p>
                      <a:pPr algn="ctr">
                        <a:lnSpc>
                          <a:spcPct val="107000"/>
                        </a:lnSpc>
                        <a:spcAft>
                          <a:spcPts val="0"/>
                        </a:spcAft>
                      </a:pPr>
                      <a:r>
                        <a:rPr lang="es-CO" sz="1200" b="1" dirty="0">
                          <a:effectLst/>
                          <a:latin typeface="+mn-lt"/>
                          <a:ea typeface="Calibri" panose="020F0502020204030204" pitchFamily="34" charset="0"/>
                          <a:cs typeface="Calibri" panose="020F0502020204030204" pitchFamily="34" charset="0"/>
                        </a:rPr>
                        <a:t>Plan de acción 2023</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01752787"/>
                  </a:ext>
                </a:extLst>
              </a:tr>
              <a:tr h="418723">
                <a:tc gridSpan="2">
                  <a:txBody>
                    <a:bodyPr/>
                    <a:lstStyle/>
                    <a:p>
                      <a:pPr algn="ctr">
                        <a:lnSpc>
                          <a:spcPct val="107000"/>
                        </a:lnSpc>
                        <a:spcAft>
                          <a:spcPts val="0"/>
                        </a:spcAft>
                      </a:pPr>
                      <a:r>
                        <a:rPr lang="es-CO" sz="1000" b="1" dirty="0">
                          <a:solidFill>
                            <a:schemeClr val="tx1"/>
                          </a:solidFill>
                          <a:effectLst/>
                          <a:latin typeface="+mn-lt"/>
                          <a:ea typeface="Calibri" panose="020F0502020204030204" pitchFamily="34" charset="0"/>
                          <a:cs typeface="Calibri" panose="020F0502020204030204" pitchFamily="34" charset="0"/>
                        </a:rPr>
                        <a:t>Actividades</a:t>
                      </a: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s-CO"/>
                    </a:p>
                  </a:txBody>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Producto</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Responsable</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Fecha Programada</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197074950"/>
                  </a:ext>
                </a:extLst>
              </a:tr>
              <a:tr h="570945">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Ejecutar las actividades para mantener la implementación de la Ley 1581- Política de datos personales</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Diciembre de 2023</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18793"/>
                  </a:ext>
                </a:extLst>
              </a:tr>
              <a:tr h="570945">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Ejecutar las actividades de conflicto de intereses</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p>
                      <a:pPr marL="0" algn="l" defTabSz="514350" rtl="0" eaLnBrk="1" latinLnBrk="0" hangingPunct="1">
                        <a:lnSpc>
                          <a:spcPct val="107000"/>
                        </a:lnSpc>
                        <a:spcAft>
                          <a:spcPts val="0"/>
                        </a:spcAft>
                      </a:pP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latin typeface="+mn-lt"/>
                          <a:ea typeface="+mn-ea"/>
                          <a:cs typeface="+mn-cs"/>
                        </a:rPr>
                        <a:t>Diciembre de 2023</a:t>
                      </a:r>
                    </a:p>
                    <a:p>
                      <a:pPr marL="0" marR="0" indent="0" algn="l" defTabSz="514350" rtl="0" eaLnBrk="1" fontAlgn="auto" latinLnBrk="0" hangingPunct="1">
                        <a:lnSpc>
                          <a:spcPct val="107000"/>
                        </a:lnSpc>
                        <a:spcBef>
                          <a:spcPts val="0"/>
                        </a:spcBef>
                        <a:spcAft>
                          <a:spcPts val="0"/>
                        </a:spcAft>
                        <a:buClrTx/>
                        <a:buSzTx/>
                        <a:buFontTx/>
                        <a:buNone/>
                        <a:tabLst/>
                        <a:defRPr/>
                      </a:pPr>
                      <a:endParaRPr lang="es-CO" sz="1000" kern="1200" dirty="0">
                        <a:solidFill>
                          <a:schemeClr val="tx1"/>
                        </a:solidFill>
                        <a:latin typeface="+mn-lt"/>
                        <a:ea typeface="+mn-ea"/>
                        <a:cs typeface="+mn-cs"/>
                      </a:endParaRPr>
                    </a:p>
                    <a:p>
                      <a:pPr marL="0" algn="l" defTabSz="514350" rtl="0" eaLnBrk="1" latinLnBrk="0" hangingPunct="1">
                        <a:lnSpc>
                          <a:spcPct val="107000"/>
                        </a:lnSpc>
                        <a:spcAft>
                          <a:spcPts val="0"/>
                        </a:spcAft>
                      </a:pP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208450"/>
                  </a:ext>
                </a:extLst>
              </a:tr>
              <a:tr h="570945">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Fortalecer la política de integridad e institucionalidad</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Talento Humano</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s-CO" sz="1000" dirty="0">
                          <a:solidFill>
                            <a:schemeClr val="tx1"/>
                          </a:solidFill>
                          <a:effectLst/>
                        </a:rPr>
                        <a:t>Diciembre de 2023</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001116"/>
                  </a:ext>
                </a:extLst>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6" y="760339"/>
            <a:ext cx="1713081" cy="1713081"/>
          </a:xfrm>
          <a:prstGeom prst="rect">
            <a:avLst/>
          </a:prstGeom>
        </p:spPr>
      </p:pic>
    </p:spTree>
    <p:extLst>
      <p:ext uri="{BB962C8B-B14F-4D97-AF65-F5344CB8AC3E}">
        <p14:creationId xmlns:p14="http://schemas.microsoft.com/office/powerpoint/2010/main" val="343461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5473" r="52075" b="69676"/>
          <a:stretch/>
        </p:blipFill>
        <p:spPr>
          <a:xfrm>
            <a:off x="2384341" y="7119107"/>
            <a:ext cx="1603765" cy="1774452"/>
          </a:xfrm>
          <a:prstGeom prst="rect">
            <a:avLst/>
          </a:prstGeom>
        </p:spPr>
      </p:pic>
      <p:sp>
        <p:nvSpPr>
          <p:cNvPr id="7" name="Rectángulo 6"/>
          <p:cNvSpPr/>
          <p:nvPr/>
        </p:nvSpPr>
        <p:spPr>
          <a:xfrm>
            <a:off x="636359" y="444928"/>
            <a:ext cx="5587740" cy="400110"/>
          </a:xfrm>
          <a:prstGeom prst="rect">
            <a:avLst/>
          </a:prstGeom>
        </p:spPr>
        <p:txBody>
          <a:bodyPr wrap="square">
            <a:spAutoFit/>
          </a:bodyPr>
          <a:lstStyle/>
          <a:p>
            <a:pPr marL="313432" lvl="2" indent="-120551" algn="just">
              <a:spcBef>
                <a:spcPts val="422"/>
              </a:spcBef>
            </a:pPr>
            <a:r>
              <a:rPr lang="es-ES" sz="2000" b="1" dirty="0">
                <a:solidFill>
                  <a:schemeClr val="accent5">
                    <a:lumMod val="50000"/>
                  </a:schemeClr>
                </a:solidFill>
              </a:rPr>
              <a:t>  Consolidación, Seguimiento y Control</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00B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6" name="Shape 739"/>
          <p:cNvSpPr/>
          <p:nvPr/>
        </p:nvSpPr>
        <p:spPr>
          <a:xfrm flipH="1">
            <a:off x="596" y="5558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00B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8</a:t>
            </a:r>
          </a:p>
        </p:txBody>
      </p:sp>
      <p:sp>
        <p:nvSpPr>
          <p:cNvPr id="8" name="Rectángulo 7">
            <a:extLst>
              <a:ext uri="{FF2B5EF4-FFF2-40B4-BE49-F238E27FC236}">
                <a16:creationId xmlns:a16="http://schemas.microsoft.com/office/drawing/2014/main" id="{4CF4A1CF-686F-4827-9727-DE29BDC0D0D6}"/>
              </a:ext>
            </a:extLst>
          </p:cNvPr>
          <p:cNvSpPr/>
          <p:nvPr/>
        </p:nvSpPr>
        <p:spPr>
          <a:xfrm>
            <a:off x="402881" y="1259082"/>
            <a:ext cx="5990025" cy="6571030"/>
          </a:xfrm>
          <a:prstGeom prst="rect">
            <a:avLst/>
          </a:prstGeom>
        </p:spPr>
        <p:txBody>
          <a:bodyPr wrap="square">
            <a:spAutoFit/>
          </a:bodyPr>
          <a:lstStyle/>
          <a:p>
            <a:pPr algn="just"/>
            <a:r>
              <a:rPr lang="es-ES_tradnl" sz="1100" dirty="0"/>
              <a:t>Este documento fue elaborado en el marco de la planeación estratégica de la Agencia y en concordancia con las actividades dispuestas en Plan Operativo de cada una de las dependencias de la Agencia</a:t>
            </a:r>
            <a:r>
              <a:rPr lang="es-CO" sz="1100" dirty="0">
                <a:latin typeface="Calibri" panose="020F0502020204030204" pitchFamily="34" charset="0"/>
                <a:ea typeface="Calibri" panose="020F0502020204030204" pitchFamily="34" charset="0"/>
                <a:cs typeface="Calibri" panose="020F0502020204030204" pitchFamily="34" charset="0"/>
              </a:rPr>
              <a:t>; quedando cada una de estas áreas como las  responsables </a:t>
            </a:r>
            <a:r>
              <a:rPr lang="es-ES_tradnl" sz="1100" dirty="0"/>
              <a:t>de la implementación de las estrategias incluidas en este Plan, en concordancia con la Ley 1474 de 2011 y el Decreto 2641 de 2012. Cabe aclarar que el Grupo Interno de Trabajo de Planeación, en el marco de sus funciones, es el encargado de la consolidación de la información de este documento, mientras que el ejercicio verificación de su contenido, cumplimiento y ejecución estará a cargo de la Oficina de Control Interno, de acuerdo con la periodicidad e instrumentos establecidos para tal fin.</a:t>
            </a:r>
            <a:endParaRPr lang="es-CO" sz="1100" dirty="0"/>
          </a:p>
          <a:p>
            <a:pPr algn="just"/>
            <a:r>
              <a:rPr lang="es-ES_tradnl" sz="1100" dirty="0"/>
              <a:t> </a:t>
            </a:r>
            <a:endParaRPr lang="es-CO" sz="1100" dirty="0"/>
          </a:p>
          <a:p>
            <a:pPr algn="just"/>
            <a:r>
              <a:rPr lang="es-ES_tradnl" sz="1100" dirty="0"/>
              <a:t>Para efectos de publicidad y seguimiento por parte de la ciudadanía y las partes interesadas, este Plan y sus respectivos seguimientos serán publicados en el siguiente enlace de nuestra página WEB</a:t>
            </a:r>
          </a:p>
          <a:p>
            <a:pPr algn="just"/>
            <a:endParaRPr lang="es-ES_tradnl" sz="1100" dirty="0">
              <a:hlinkClick r:id="rId3">
                <a:extLst>
                  <a:ext uri="{A12FA001-AC4F-418D-AE19-62706E023703}">
                    <ahyp:hlinkClr xmlns="" xmlns:ahyp="http://schemas.microsoft.com/office/drawing/2018/hyperlinkcolor" val="tx"/>
                  </a:ext>
                </a:extLst>
              </a:hlinkClick>
            </a:endParaRPr>
          </a:p>
          <a:p>
            <a:pPr algn="ctr"/>
            <a:r>
              <a:rPr lang="es-ES_tradnl" sz="1100" dirty="0">
                <a:hlinkClick r:id="rId3"/>
              </a:rPr>
              <a:t>https://www.ani.gov.co/planes/plan-anticorrupcion-ani-21718</a:t>
            </a:r>
            <a:r>
              <a:rPr lang="es-ES_tradnl" sz="1100" dirty="0"/>
              <a:t> </a:t>
            </a:r>
          </a:p>
          <a:p>
            <a:pPr algn="just"/>
            <a:endParaRPr lang="es-ES_tradnl" sz="1100" b="1" dirty="0"/>
          </a:p>
          <a:p>
            <a:pPr algn="just"/>
            <a:r>
              <a:rPr lang="es-ES_tradnl" sz="1100" b="1" dirty="0"/>
              <a:t>Nota: Te invitamos a enviar tus comentarios y sugerencias sobre el PAAC-2023 a </a:t>
            </a:r>
            <a:r>
              <a:rPr lang="es-ES_tradnl" sz="1100" b="1" dirty="0">
                <a:hlinkClick r:id="rId4"/>
              </a:rPr>
              <a:t>contactenos@ani.gov.co</a:t>
            </a:r>
            <a:r>
              <a:rPr lang="es-ES_tradnl" sz="1100" b="1" dirty="0"/>
              <a:t> </a:t>
            </a:r>
          </a:p>
          <a:p>
            <a:pPr algn="just"/>
            <a:endParaRPr lang="es-ES_tradnl" sz="1100" b="1" dirty="0"/>
          </a:p>
          <a:p>
            <a:pPr algn="just"/>
            <a:r>
              <a:rPr lang="es-ES_tradnl" sz="1100" b="1" dirty="0"/>
              <a:t>Nota:</a:t>
            </a:r>
          </a:p>
          <a:p>
            <a:pPr algn="just"/>
            <a:r>
              <a:rPr lang="es-ES_tradnl" sz="1000" b="1" i="1" dirty="0"/>
              <a:t>“</a:t>
            </a:r>
            <a:r>
              <a:rPr lang="es-ES" sz="1000" i="1" dirty="0"/>
              <a:t>Considerando que el artículo 31 de la Ley 2195 del 18 de enero de 2022 modificó el artículo 73 de la Ley 1474 de 2011, y estableció la obligación de adoptar los Programas de Transparencia y Ética en el Sector Público, desde la Secretaría de Transparencia de la Presidencia de la República y el Departamento Administrativo de la Función Pública, se formulan las siguientes precisiones para las entidades del nivel nacional, departamental y municipal:</a:t>
            </a:r>
          </a:p>
          <a:p>
            <a:pPr algn="just"/>
            <a:r>
              <a:rPr lang="es-ES" sz="1000" i="1" dirty="0"/>
              <a:t>(i) Los Programas de Transparencia y Ética en el Sector Público tienen como finalidad promover la cultura de legalidad y fortalecer el control del riesgo de corrupción, dándole tratamiento sistemático para identificar, medir, controlar y monitorear constantemente dicho riesgo, con el objetivo de incorporar en las entidades públicas un sistema integral de riesgos de corrupción. Igualmente, dichos Programas incluirán las acciones que las entidades adelanten para fortalecer su relación con la ciudadanía en desarrollo de la política pública de Estado Abierto.</a:t>
            </a:r>
            <a:endParaRPr lang="es-ES_tradnl" sz="1000" b="1" i="1" dirty="0"/>
          </a:p>
          <a:p>
            <a:pPr algn="just"/>
            <a:r>
              <a:rPr lang="es-ES" sz="1000" i="1" dirty="0"/>
              <a:t>(ii) El Sistema Integral de Control y Prevención del Riesgo de Corrupción, se articula además con las estrategias de transparencia y acceso a la información pública, participación ciudadana, rendición de cuentas, integridad pública, racionalización de trámites y servicio al ciudadano.</a:t>
            </a:r>
          </a:p>
          <a:p>
            <a:pPr algn="just"/>
            <a:r>
              <a:rPr lang="es-ES" sz="1000" i="1" dirty="0"/>
              <a:t>(iii) Resulta necesario que el Plan Anticorrupción y de Atención al Ciudadano y el Mapa de Riesgos de Corrupción, formulados para la vigencia 2022, se continúe aplicando e implementando por parte de las entidades del nivel nacional, departamental y municipal, hasta tanto la Secretaría de Transparencia de la Presidencia de la República expida los lineamientos en los términos del parágrafo 3° del artículo 31 de la Ley 2195 de 2022, para lo cual está realizando las respectivas coordinaciones con las demás entidades líderes de las políticas. </a:t>
            </a:r>
          </a:p>
          <a:p>
            <a:pPr algn="just"/>
            <a:r>
              <a:rPr lang="es-ES" sz="1000" i="1" dirty="0"/>
              <a:t>(iv) Así mismo, se hace necesario que las oficinas de Planeación y de Control Interno adelanten el monitoreo y seguimiento, en los términos del Decreto 1081 de 2015. “</a:t>
            </a:r>
            <a:endParaRPr lang="es-ES_tradnl" sz="1000" b="1" i="1" dirty="0"/>
          </a:p>
          <a:p>
            <a:pPr algn="just"/>
            <a:endParaRPr lang="es-ES_tradnl" sz="1100" b="1" dirty="0"/>
          </a:p>
          <a:p>
            <a:pPr algn="just"/>
            <a:endParaRPr lang="es-ES_tradnl" sz="1100" b="1" dirty="0"/>
          </a:p>
          <a:p>
            <a:pPr algn="just"/>
            <a:endParaRPr lang="es-ES_tradnl" sz="1100" b="1" dirty="0"/>
          </a:p>
        </p:txBody>
      </p:sp>
    </p:spTree>
    <p:extLst>
      <p:ext uri="{BB962C8B-B14F-4D97-AF65-F5344CB8AC3E}">
        <p14:creationId xmlns:p14="http://schemas.microsoft.com/office/powerpoint/2010/main" val="214021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242338" y="717453"/>
            <a:ext cx="6439815" cy="7434360"/>
          </a:xfrm>
          <a:prstGeom prst="rect">
            <a:avLst/>
          </a:prstGeom>
        </p:spPr>
        <p:txBody>
          <a:bodyPr>
            <a:noAutofit/>
          </a:bodyPr>
          <a:lstStyle/>
          <a:p>
            <a:pPr marL="0" indent="0">
              <a:buNone/>
            </a:pPr>
            <a:r>
              <a:rPr lang="es-ES" sz="2000" b="1" dirty="0"/>
              <a:t>Plan Anticorrupción y de Atención al Ciudadano</a:t>
            </a:r>
            <a:endParaRPr lang="es-CO" sz="2000" dirty="0"/>
          </a:p>
          <a:p>
            <a:pPr marL="0" indent="0">
              <a:buNone/>
            </a:pPr>
            <a:r>
              <a:rPr lang="es-ES" b="1" dirty="0"/>
              <a:t> </a:t>
            </a:r>
          </a:p>
          <a:p>
            <a:pPr marL="0" indent="0">
              <a:buNone/>
            </a:pPr>
            <a:endParaRPr lang="es-ES" b="1" dirty="0"/>
          </a:p>
          <a:p>
            <a:pPr marL="0" indent="0">
              <a:buNone/>
            </a:pPr>
            <a:endParaRPr lang="es-CO" dirty="0"/>
          </a:p>
          <a:p>
            <a:pPr marL="0" indent="0" algn="r">
              <a:buNone/>
            </a:pPr>
            <a:r>
              <a:rPr lang="es-ES" sz="1600" b="1" dirty="0"/>
              <a:t>William Fernando Camargo Triana</a:t>
            </a:r>
            <a:endParaRPr lang="es-CO" sz="1600" dirty="0"/>
          </a:p>
          <a:p>
            <a:pPr marL="0" indent="0" algn="r">
              <a:buNone/>
            </a:pPr>
            <a:r>
              <a:rPr lang="es-ES" sz="1600" b="1" dirty="0"/>
              <a:t>Presidente</a:t>
            </a:r>
            <a:endParaRPr lang="es-CO" sz="1600" dirty="0"/>
          </a:p>
          <a:p>
            <a:pPr marL="0" indent="0">
              <a:buNone/>
            </a:pPr>
            <a:r>
              <a:rPr lang="es-ES" b="1" dirty="0"/>
              <a:t> </a:t>
            </a:r>
            <a:endParaRPr lang="es-CO" dirty="0"/>
          </a:p>
          <a:p>
            <a:pPr marL="0" indent="0" algn="r">
              <a:buNone/>
            </a:pPr>
            <a:r>
              <a:rPr lang="es-ES" sz="1600" b="1" u="sng" dirty="0"/>
              <a:t>Equipo Plan Anticorrupción y de Atención al Ciudadano</a:t>
            </a:r>
            <a:endParaRPr lang="es-CO" sz="1600" dirty="0"/>
          </a:p>
          <a:p>
            <a:pPr marL="0" indent="0" algn="r">
              <a:buNone/>
            </a:pPr>
            <a:r>
              <a:rPr lang="es-ES" b="1" dirty="0"/>
              <a:t> </a:t>
            </a:r>
            <a:endParaRPr lang="es-CO" dirty="0"/>
          </a:p>
          <a:p>
            <a:pPr marL="0" indent="0" algn="r">
              <a:buNone/>
            </a:pPr>
            <a:r>
              <a:rPr lang="es-CO" sz="1600" dirty="0"/>
              <a:t/>
            </a:r>
            <a:br>
              <a:rPr lang="es-CO" sz="1600" dirty="0"/>
            </a:br>
            <a:r>
              <a:rPr lang="es-CO" sz="1400" b="1" dirty="0"/>
              <a:t>Vicepresidencia de Gestión Corporativa</a:t>
            </a:r>
            <a:endParaRPr lang="es-CO" sz="1400" dirty="0"/>
          </a:p>
          <a:p>
            <a:pPr marL="0" indent="0" algn="r">
              <a:buNone/>
            </a:pPr>
            <a:r>
              <a:rPr lang="es-CO" sz="1200" dirty="0"/>
              <a:t>Gustavo Adolfo Salazar Herrán </a:t>
            </a:r>
            <a:r>
              <a:rPr lang="es-ES" sz="1200" dirty="0"/>
              <a:t>– Vicepresidente </a:t>
            </a:r>
            <a:endParaRPr lang="es-CO" sz="1200" dirty="0"/>
          </a:p>
          <a:p>
            <a:pPr marL="0" indent="0" algn="r">
              <a:buNone/>
            </a:pPr>
            <a:r>
              <a:rPr lang="es-CO" sz="1200" dirty="0"/>
              <a:t>Elizabeth Rivera Trujillo </a:t>
            </a:r>
            <a:r>
              <a:rPr lang="es-ES" sz="1200" dirty="0"/>
              <a:t>– Atención al Ciudadano</a:t>
            </a:r>
          </a:p>
          <a:p>
            <a:pPr marL="0" indent="0" algn="r">
              <a:buNone/>
            </a:pPr>
            <a:endParaRPr lang="es-CO" sz="1200" dirty="0"/>
          </a:p>
          <a:p>
            <a:pPr marL="0" indent="0" algn="r">
              <a:buNone/>
            </a:pPr>
            <a:r>
              <a:rPr lang="es-ES" sz="1400" b="1" dirty="0"/>
              <a:t>Vicepresidencia  de Planeación, Riesgo y Entorno</a:t>
            </a:r>
            <a:endParaRPr lang="es-CO" sz="1400" b="1" dirty="0"/>
          </a:p>
          <a:p>
            <a:pPr marL="0" lvl="8" indent="0" algn="r">
              <a:spcBef>
                <a:spcPts val="563"/>
              </a:spcBef>
              <a:buNone/>
            </a:pPr>
            <a:r>
              <a:rPr lang="es-ES" sz="1200" dirty="0"/>
              <a:t>Diego Alejandro Morales Silva-Vicepresidente</a:t>
            </a:r>
            <a:endParaRPr lang="es-CO" sz="1200" dirty="0"/>
          </a:p>
          <a:p>
            <a:pPr marL="0" indent="0" algn="r">
              <a:buNone/>
            </a:pPr>
            <a:endParaRPr lang="es-CO" dirty="0"/>
          </a:p>
          <a:p>
            <a:pPr marL="0" indent="0" algn="r">
              <a:buNone/>
            </a:pPr>
            <a:r>
              <a:rPr lang="es-ES" sz="1400" b="1" dirty="0"/>
              <a:t>Grupo Interno de Trabajo de Planeación</a:t>
            </a:r>
            <a:endParaRPr lang="es-CO" sz="1400" b="1" dirty="0"/>
          </a:p>
          <a:p>
            <a:pPr marL="0" indent="0" algn="r">
              <a:buNone/>
            </a:pPr>
            <a:r>
              <a:rPr lang="es-CO" sz="1200" dirty="0"/>
              <a:t>Diana Catalina Chirivi González</a:t>
            </a:r>
            <a:r>
              <a:rPr lang="es-ES" sz="1200" dirty="0"/>
              <a:t>– Coordinadora</a:t>
            </a:r>
            <a:endParaRPr lang="es-CO" sz="1200" dirty="0"/>
          </a:p>
          <a:p>
            <a:pPr marL="0" indent="0" algn="r">
              <a:buNone/>
            </a:pPr>
            <a:r>
              <a:rPr lang="es-ES" sz="1200" dirty="0"/>
              <a:t>Ricardo Aguilera Wilches – Estrategia Rendición de Cuentas</a:t>
            </a:r>
            <a:endParaRPr lang="es-CO" sz="1200" dirty="0"/>
          </a:p>
          <a:p>
            <a:pPr marL="0" indent="0" algn="r">
              <a:buNone/>
            </a:pPr>
            <a:r>
              <a:rPr lang="es-ES" sz="1200" dirty="0"/>
              <a:t>Héctor Eduardo Vanegas Gámez – Estrategia Transparencia y Acceso a la Información</a:t>
            </a:r>
          </a:p>
          <a:p>
            <a:pPr marL="0" indent="0" algn="r">
              <a:buNone/>
            </a:pPr>
            <a:r>
              <a:rPr lang="es-ES" sz="1200" dirty="0"/>
              <a:t> – Estrategia de Transparencia -Mapa de Riesgos de Corrupción</a:t>
            </a:r>
            <a:endParaRPr lang="es-CO" sz="1200" dirty="0"/>
          </a:p>
          <a:p>
            <a:pPr marL="0" indent="0" algn="r">
              <a:buNone/>
            </a:pPr>
            <a:r>
              <a:rPr lang="es-ES" dirty="0"/>
              <a:t> </a:t>
            </a:r>
            <a:endParaRPr lang="es-CO" dirty="0"/>
          </a:p>
          <a:p>
            <a:pPr marL="0" indent="0">
              <a:buNone/>
            </a:pPr>
            <a:r>
              <a:rPr lang="es-ES" dirty="0"/>
              <a:t> </a:t>
            </a:r>
            <a:endParaRPr lang="es-CO" dirty="0"/>
          </a:p>
          <a:p>
            <a:pPr marL="0" indent="0" algn="just">
              <a:lnSpc>
                <a:spcPct val="100000"/>
              </a:lnSpc>
              <a:buNone/>
            </a:pPr>
            <a:endParaRPr lang="es-MX" sz="1200" dirty="0">
              <a:latin typeface="+mn-lt"/>
              <a:cs typeface="Calibri" panose="020F0502020204030204" pitchFamily="34" charset="0"/>
            </a:endParaRP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5631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25155" y="458422"/>
            <a:ext cx="2312988" cy="360363"/>
          </a:xfrm>
          <a:prstGeom prst="rect">
            <a:avLst/>
          </a:prstGeom>
        </p:spPr>
        <p:txBody>
          <a:bodyPr>
            <a:normAutofit fontScale="90000"/>
          </a:bodyPr>
          <a:lstStyle/>
          <a:p>
            <a:r>
              <a:rPr lang="es-CO" sz="2200" b="1" dirty="0">
                <a:solidFill>
                  <a:schemeClr val="accent5">
                    <a:lumMod val="50000"/>
                  </a:schemeClr>
                </a:solidFill>
                <a:latin typeface="Calibri" panose="020F0502020204030204" pitchFamily="34" charset="0"/>
                <a:cs typeface="Calibri" panose="020F0502020204030204" pitchFamily="34" charset="0"/>
              </a:rPr>
              <a:t>Introducción</a:t>
            </a:r>
            <a:endParaRPr lang="es-CO"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Marcador de texto 2"/>
          <p:cNvSpPr>
            <a:spLocks noGrp="1"/>
          </p:cNvSpPr>
          <p:nvPr>
            <p:ph type="body" sz="quarter" idx="4294967295"/>
          </p:nvPr>
        </p:nvSpPr>
        <p:spPr>
          <a:xfrm>
            <a:off x="359569" y="935120"/>
            <a:ext cx="6138862" cy="7451880"/>
          </a:xfrm>
          <a:prstGeom prst="rect">
            <a:avLst/>
          </a:prstGeom>
        </p:spPr>
        <p:txBody>
          <a:bodyPr>
            <a:noAutofit/>
          </a:bodyPr>
          <a:lstStyle/>
          <a:p>
            <a:pPr marL="0" indent="0" algn="just">
              <a:lnSpc>
                <a:spcPct val="100000"/>
              </a:lnSpc>
              <a:buNone/>
            </a:pPr>
            <a:r>
              <a:rPr lang="es-MX" sz="1100" dirty="0">
                <a:cs typeface="Calibri" panose="020F0502020204030204" pitchFamily="34" charset="0"/>
              </a:rPr>
              <a:t>Atendiendo a las demandas </a:t>
            </a:r>
            <a:r>
              <a:rPr lang="es-MX" sz="1100" dirty="0" smtClean="0">
                <a:cs typeface="Calibri" panose="020F0502020204030204" pitchFamily="34" charset="0"/>
              </a:rPr>
              <a:t>ciudadanas y </a:t>
            </a:r>
            <a:r>
              <a:rPr lang="es-MX" sz="1100" dirty="0">
                <a:cs typeface="Calibri" panose="020F0502020204030204" pitchFamily="34" charset="0"/>
              </a:rPr>
              <a:t>a los retos propios del quehacer del sector </a:t>
            </a:r>
            <a:r>
              <a:rPr lang="es-MX" sz="1100" dirty="0" smtClean="0">
                <a:cs typeface="Calibri" panose="020F0502020204030204" pitchFamily="34" charset="0"/>
              </a:rPr>
              <a:t>público, resulta </a:t>
            </a:r>
            <a:r>
              <a:rPr lang="es-MX" sz="1100" dirty="0">
                <a:cs typeface="Calibri" panose="020F0502020204030204" pitchFamily="34" charset="0"/>
              </a:rPr>
              <a:t>necesario que las entidades del Gobierno Nacional establezcan lineamientos, acciones, mecanismos y herramientas innovadoras para prevenir la materialización de los riesgos de corrupción, para incrementar los niveles de transparencia y mejorar la relación con sus ciudadanos y sus partes interesadas. Todo esto mediante estrategias que respondan a las nuevas formas de relación e interacción en sociedad, tendientes a generar altos niveles de confianza en la ciudadanía y que propendan por el acercamiento ciudadano, con la puesta en marcha de ejercicios de participación ciudadana efectivos, con la apuesta por la prestación de un servicio con altos estándares de calidad, y bajo la premisa de que el acceso es la regla y el secreto es la excepción, para garantizar el acceso y la calidad de la información pública de manera permanente. </a:t>
            </a:r>
          </a:p>
          <a:p>
            <a:pPr marL="0" indent="0" algn="just">
              <a:lnSpc>
                <a:spcPct val="100000"/>
              </a:lnSpc>
              <a:buNone/>
            </a:pPr>
            <a:r>
              <a:rPr lang="es-ES" sz="1100" dirty="0">
                <a:cs typeface="Calibri" panose="020F0502020204030204" pitchFamily="34" charset="0"/>
              </a:rPr>
              <a:t>La Agencia Nacional de Infraestructura presenta el Plan Anticorrupción y de Atención al Ciudadano para la vigencia 2023, bajo este enfoque y en cumplimiento de la normatividad aplicable en materia de transparencia, participación y servicio al ciudadano, especialmente en observancia de la Ley 1474 “</a:t>
            </a:r>
            <a:r>
              <a:rPr lang="es-ES" sz="1100" i="1" dirty="0">
                <a:cs typeface="Calibri" panose="020F0502020204030204" pitchFamily="34" charset="0"/>
              </a:rPr>
              <a:t>Por la cual se dictan normas orientadas a fortalecer los mecanismos de prevención, investigación y sanción de actos de corrupción y la efectividad del control de la gestión pública</a:t>
            </a:r>
            <a:r>
              <a:rPr lang="es-ES" sz="1100" dirty="0">
                <a:cs typeface="Calibri" panose="020F0502020204030204" pitchFamily="34" charset="0"/>
              </a:rPr>
              <a:t>”, a través de la cual se implementan herramientas tendientes a la moralización y transparencia en la gestión, y que en su artículo 73 establece la obligatoriedad de que cada entidad elabore este Plan, así como su contenido. Además, para su formulación y seguimiento, se acogen las recomendaciones, las metodologías, los lineamientos y las pautas fijadas por el Departamento Administrativo de la Función Pública-DAFP.</a:t>
            </a:r>
          </a:p>
          <a:p>
            <a:pPr marL="0" indent="0" algn="just">
              <a:lnSpc>
                <a:spcPct val="100000"/>
              </a:lnSpc>
              <a:buNone/>
            </a:pPr>
            <a:r>
              <a:rPr lang="es-MX" sz="1100" dirty="0">
                <a:cs typeface="Calibri" panose="020F0502020204030204" pitchFamily="34" charset="0"/>
              </a:rPr>
              <a:t>Es así como, este documento desarrolla los  siguientes componentes:</a:t>
            </a:r>
          </a:p>
          <a:p>
            <a:pPr marL="0" indent="0" algn="just">
              <a:lnSpc>
                <a:spcPct val="100000"/>
              </a:lnSpc>
              <a:buNone/>
            </a:pPr>
            <a:endParaRPr lang="es-MX" sz="1100" dirty="0">
              <a:cs typeface="Calibri" panose="020F0502020204030204" pitchFamily="34" charset="0"/>
            </a:endParaRP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t>Gestión de riesgos de corrupción – Mapa de Riesgos.</a:t>
            </a: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cs typeface="Calibri" panose="020F0502020204030204" pitchFamily="34" charset="0"/>
              </a:rPr>
              <a:t>Estrategia de servicio al ciudadano.</a:t>
            </a: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cs typeface="Calibri" panose="020F0502020204030204" pitchFamily="34" charset="0"/>
              </a:rPr>
              <a:t>Estrategia de participación ciudadana.</a:t>
            </a: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cs typeface="Calibri" panose="020F0502020204030204" pitchFamily="34" charset="0"/>
              </a:rPr>
              <a:t>Mecanismos de rendición de  cuentas.</a:t>
            </a: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t>Racionalización de Trámites.</a:t>
            </a: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t>Transparencia en la gestión y acceso a la información pública. </a:t>
            </a:r>
          </a:p>
          <a:p>
            <a:pPr marL="621506" lvl="3"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b="1" dirty="0"/>
              <a:t> </a:t>
            </a:r>
            <a:r>
              <a:rPr lang="es-ES" sz="1100" dirty="0"/>
              <a:t>Iniciativas Adicionales.</a:t>
            </a:r>
          </a:p>
          <a:p>
            <a:pPr marL="878681" lvl="4"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t>Transparencia en la Contratación.</a:t>
            </a:r>
          </a:p>
          <a:p>
            <a:pPr marL="878681" lvl="4"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t>Conflicto de intereses.</a:t>
            </a:r>
          </a:p>
          <a:p>
            <a:pPr marL="878681" lvl="4" indent="-171450" algn="just">
              <a:lnSpc>
                <a:spcPct val="100000"/>
              </a:lnSpc>
              <a:spcBef>
                <a:spcPts val="422"/>
              </a:spcBef>
              <a:buBlip>
                <a:blip r:embed="rId2">
                  <a:extLst>
                    <a:ext uri="{96DAC541-7B7A-43D3-8B79-37D633B846F1}">
                      <asvg:svgBlip xmlns="" xmlns:asvg="http://schemas.microsoft.com/office/drawing/2016/SVG/main" r:embed="rId3"/>
                    </a:ext>
                  </a:extLst>
                </a:blip>
              </a:buBlip>
            </a:pPr>
            <a:r>
              <a:rPr lang="es-ES" sz="1100" dirty="0"/>
              <a:t>Código de Integridad.</a:t>
            </a: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Imagen 13"/>
          <p:cNvPicPr>
            <a:picLocks noChangeAspect="1"/>
          </p:cNvPicPr>
          <p:nvPr/>
        </p:nvPicPr>
        <p:blipFill rotWithShape="1">
          <a:blip r:embed="rId4">
            <a:duotone>
              <a:schemeClr val="accent2">
                <a:shade val="45000"/>
                <a:satMod val="135000"/>
              </a:schemeClr>
              <a:prstClr val="white"/>
            </a:duotone>
          </a:blip>
          <a:srcRect l="5129" t="43932" r="65020" b="21420"/>
          <a:stretch/>
        </p:blipFill>
        <p:spPr>
          <a:xfrm>
            <a:off x="4208443" y="6701125"/>
            <a:ext cx="2102701" cy="1802210"/>
          </a:xfrm>
          <a:prstGeom prst="rect">
            <a:avLst/>
          </a:prstGeom>
        </p:spPr>
      </p:pic>
    </p:spTree>
    <p:extLst>
      <p:ext uri="{BB962C8B-B14F-4D97-AF65-F5344CB8AC3E}">
        <p14:creationId xmlns:p14="http://schemas.microsoft.com/office/powerpoint/2010/main" val="6377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04570" y="384357"/>
            <a:ext cx="5900783"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Gestión de riesgos de corrupción – Mapa de Riesgos</a:t>
            </a:r>
          </a:p>
        </p:txBody>
      </p:sp>
      <p:pic>
        <p:nvPicPr>
          <p:cNvPr id="2" name="Imagen 1"/>
          <p:cNvPicPr>
            <a:picLocks noChangeAspect="1"/>
          </p:cNvPicPr>
          <p:nvPr/>
        </p:nvPicPr>
        <p:blipFill>
          <a:blip r:embed="rId2">
            <a:duotone>
              <a:schemeClr val="accent1">
                <a:shade val="45000"/>
                <a:satMod val="135000"/>
              </a:schemeClr>
              <a:prstClr val="white"/>
            </a:duotone>
          </a:blip>
          <a:stretch>
            <a:fillRect/>
          </a:stretch>
        </p:blipFill>
        <p:spPr>
          <a:xfrm>
            <a:off x="2610019" y="784467"/>
            <a:ext cx="1485315" cy="1485315"/>
          </a:xfrm>
          <a:prstGeom prst="rect">
            <a:avLst/>
          </a:prstGeom>
        </p:spPr>
      </p:pic>
      <p:sp>
        <p:nvSpPr>
          <p:cNvPr id="9" name="Rectángulo 8"/>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Shape 713"/>
          <p:cNvSpPr/>
          <p:nvPr/>
        </p:nvSpPr>
        <p:spPr>
          <a:xfrm flipH="1">
            <a:off x="0" y="197708"/>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rgbClr val="00B0F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6" name="Shape 715"/>
          <p:cNvSpPr/>
          <p:nvPr/>
        </p:nvSpPr>
        <p:spPr>
          <a:xfrm flipH="1">
            <a:off x="0" y="47825"/>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F0"/>
          </a:solidFill>
          <a:ln w="9525" cap="flat">
            <a:noFill/>
            <a:prstDash val="solid"/>
            <a:bevel/>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7" name="Shape 714"/>
          <p:cNvSpPr/>
          <p:nvPr/>
        </p:nvSpPr>
        <p:spPr>
          <a:xfrm flipH="1">
            <a:off x="402285" y="197707"/>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rgbClr val="00B0F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1</a:t>
            </a:r>
          </a:p>
        </p:txBody>
      </p:sp>
      <p:graphicFrame>
        <p:nvGraphicFramePr>
          <p:cNvPr id="6" name="Tabla 5">
            <a:extLst>
              <a:ext uri="{FF2B5EF4-FFF2-40B4-BE49-F238E27FC236}">
                <a16:creationId xmlns:a16="http://schemas.microsoft.com/office/drawing/2014/main" id="{0D8D60AB-E928-45E8-9A49-12F6DFFE13E2}"/>
              </a:ext>
            </a:extLst>
          </p:cNvPr>
          <p:cNvGraphicFramePr>
            <a:graphicFrameLocks noGrp="1"/>
          </p:cNvGraphicFramePr>
          <p:nvPr>
            <p:extLst>
              <p:ext uri="{D42A27DB-BD31-4B8C-83A1-F6EECF244321}">
                <p14:modId xmlns:p14="http://schemas.microsoft.com/office/powerpoint/2010/main" val="1311744000"/>
              </p:ext>
            </p:extLst>
          </p:nvPr>
        </p:nvGraphicFramePr>
        <p:xfrm>
          <a:off x="307818" y="2746744"/>
          <a:ext cx="6242364" cy="4645092"/>
        </p:xfrm>
        <a:graphic>
          <a:graphicData uri="http://schemas.openxmlformats.org/drawingml/2006/table">
            <a:tbl>
              <a:tblPr firstRow="1" firstCol="1" bandRow="1"/>
              <a:tblGrid>
                <a:gridCol w="394505">
                  <a:extLst>
                    <a:ext uri="{9D8B030D-6E8A-4147-A177-3AD203B41FA5}">
                      <a16:colId xmlns:a16="http://schemas.microsoft.com/office/drawing/2014/main" val="3394160853"/>
                    </a:ext>
                  </a:extLst>
                </a:gridCol>
                <a:gridCol w="2600853">
                  <a:extLst>
                    <a:ext uri="{9D8B030D-6E8A-4147-A177-3AD203B41FA5}">
                      <a16:colId xmlns:a16="http://schemas.microsoft.com/office/drawing/2014/main" val="2630405944"/>
                    </a:ext>
                  </a:extLst>
                </a:gridCol>
                <a:gridCol w="1497678">
                  <a:extLst>
                    <a:ext uri="{9D8B030D-6E8A-4147-A177-3AD203B41FA5}">
                      <a16:colId xmlns:a16="http://schemas.microsoft.com/office/drawing/2014/main" val="1642844955"/>
                    </a:ext>
                  </a:extLst>
                </a:gridCol>
                <a:gridCol w="966245">
                  <a:extLst>
                    <a:ext uri="{9D8B030D-6E8A-4147-A177-3AD203B41FA5}">
                      <a16:colId xmlns:a16="http://schemas.microsoft.com/office/drawing/2014/main" val="3655110175"/>
                    </a:ext>
                  </a:extLst>
                </a:gridCol>
                <a:gridCol w="783083">
                  <a:extLst>
                    <a:ext uri="{9D8B030D-6E8A-4147-A177-3AD203B41FA5}">
                      <a16:colId xmlns:a16="http://schemas.microsoft.com/office/drawing/2014/main" val="1789117353"/>
                    </a:ext>
                  </a:extLst>
                </a:gridCol>
              </a:tblGrid>
              <a:tr h="156185">
                <a:tc gridSpan="5">
                  <a:txBody>
                    <a:bodyPr/>
                    <a:lstStyle/>
                    <a:p>
                      <a:pPr algn="ctr">
                        <a:lnSpc>
                          <a:spcPct val="107000"/>
                        </a:lnSpc>
                        <a:spcAft>
                          <a:spcPts val="0"/>
                        </a:spcAft>
                      </a:pPr>
                      <a:r>
                        <a:rPr lang="es-CO" sz="1200" b="1" dirty="0">
                          <a:effectLst/>
                          <a:latin typeface="Calibri" panose="020F0502020204030204" pitchFamily="34" charset="0"/>
                          <a:ea typeface="Calibri" panose="020F0502020204030204" pitchFamily="34" charset="0"/>
                          <a:cs typeface="Calibri" panose="020F0502020204030204" pitchFamily="34" charset="0"/>
                        </a:rPr>
                        <a:t>Plan de acción 2023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55979458"/>
                  </a:ext>
                </a:extLst>
              </a:tr>
              <a:tr h="329559">
                <a:tc gridSpan="2">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Actividades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s-CO"/>
                    </a:p>
                  </a:txBody>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Responsable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Fecha Programada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54801508"/>
                  </a:ext>
                </a:extLst>
              </a:tr>
              <a:tr h="72468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Publicar en la página web de la ANI los  Mapas de Riesgos de cumplimiento para recibir las observaciones pertinentes, surtiendo así la etapa de participación y consulta a la ciudadanía.</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Documentos Publicados  (Mapas  de Riesgos de cumplimiento )</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Febrero de 2023</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357517751"/>
                  </a:ext>
                </a:extLst>
              </a:tr>
              <a:tr h="72468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CO" sz="1000" strike="noStrike" kern="1200" dirty="0" smtClean="0">
                          <a:solidFill>
                            <a:schemeClr val="tx1"/>
                          </a:solidFill>
                          <a:effectLst/>
                          <a:latin typeface="+mn-lt"/>
                          <a:ea typeface="Calibri" panose="020F0502020204030204" pitchFamily="34" charset="0"/>
                          <a:cs typeface="Times New Roman" panose="02020603050405020304" pitchFamily="18" charset="0"/>
                        </a:rPr>
                        <a:t>Revisar y actualizar</a:t>
                      </a:r>
                      <a:r>
                        <a:rPr lang="es-CO" sz="1000" kern="1200" dirty="0" smtClean="0">
                          <a:solidFill>
                            <a:schemeClr val="tx1"/>
                          </a:solidFill>
                          <a:effectLst/>
                          <a:latin typeface="+mn-lt"/>
                          <a:ea typeface="Calibri" panose="020F0502020204030204" pitchFamily="34" charset="0"/>
                          <a:cs typeface="Times New Roman" panose="02020603050405020304" pitchFamily="18" charset="0"/>
                        </a:rPr>
                        <a:t> los </a:t>
                      </a:r>
                      <a:r>
                        <a:rPr lang="es-CO" sz="1000" kern="1200" dirty="0">
                          <a:solidFill>
                            <a:schemeClr val="tx1"/>
                          </a:solidFill>
                          <a:effectLst/>
                          <a:latin typeface="+mn-lt"/>
                          <a:ea typeface="Calibri" panose="020F0502020204030204" pitchFamily="34" charset="0"/>
                          <a:cs typeface="Times New Roman" panose="02020603050405020304" pitchFamily="18" charset="0"/>
                        </a:rPr>
                        <a:t>riesgos de corrupción, sus controles, planes de acción e indicadores.</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*Matrices de riesgos debidamente ajustadas y/o</a:t>
                      </a:r>
                    </a:p>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*Actas o registros de asistencia a las mesas de trabajo</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2023</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633325937"/>
                  </a:ext>
                </a:extLst>
              </a:tr>
              <a:tr h="533346">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los Mapas de Riesgos actualizados </a:t>
                      </a:r>
                      <a:r>
                        <a:rPr lang="es-CO" sz="1000" kern="1200" dirty="0" smtClean="0">
                          <a:solidFill>
                            <a:schemeClr val="tx1"/>
                          </a:solidFill>
                          <a:effectLst/>
                          <a:latin typeface="+mn-lt"/>
                          <a:ea typeface="Calibri" panose="020F0502020204030204" pitchFamily="34" charset="0"/>
                          <a:cs typeface="Times New Roman" panose="02020603050405020304" pitchFamily="18" charset="0"/>
                        </a:rPr>
                        <a:t>en </a:t>
                      </a:r>
                      <a:r>
                        <a:rPr lang="es-CO" sz="1000" kern="1200" dirty="0">
                          <a:solidFill>
                            <a:schemeClr val="tx1"/>
                          </a:solidFill>
                          <a:effectLst/>
                          <a:latin typeface="+mn-lt"/>
                          <a:ea typeface="Calibri" panose="020F0502020204030204" pitchFamily="34" charset="0"/>
                          <a:cs typeface="Times New Roman" panose="02020603050405020304" pitchFamily="18" charset="0"/>
                        </a:rPr>
                        <a:t>la Página WEB</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Documentos Publicados  (Mapas  de Riesgos de cumplimiento )</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2023</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88690888"/>
                  </a:ext>
                </a:extLst>
              </a:tr>
              <a:tr h="53173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Divulgar la política de administración de riesgos de la Agencia.</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indent="-171450" algn="just" defTabSz="514350" rtl="0" eaLnBrk="1" latinLnBrk="0" hangingPunct="1">
                        <a:lnSpc>
                          <a:spcPct val="107000"/>
                        </a:lnSpc>
                        <a:spcAft>
                          <a:spcPts val="0"/>
                        </a:spcAft>
                        <a:buFontTx/>
                        <a:buChar char="-"/>
                      </a:pPr>
                      <a:r>
                        <a:rPr lang="es-CO" sz="1000" kern="1200" dirty="0">
                          <a:solidFill>
                            <a:schemeClr val="tx1"/>
                          </a:solidFill>
                          <a:effectLst/>
                          <a:latin typeface="+mn-lt"/>
                          <a:ea typeface="Calibri" panose="020F0502020204030204" pitchFamily="34" charset="0"/>
                          <a:cs typeface="Times New Roman" panose="02020603050405020304" pitchFamily="18" charset="0"/>
                        </a:rPr>
                        <a:t>E-card </a:t>
                      </a:r>
                    </a:p>
                    <a:p>
                      <a:pPr marL="0" indent="-171450" algn="just" defTabSz="514350" rtl="0" eaLnBrk="1" latinLnBrk="0" hangingPunct="1">
                        <a:lnSpc>
                          <a:spcPct val="107000"/>
                        </a:lnSpc>
                        <a:spcAft>
                          <a:spcPts val="0"/>
                        </a:spcAft>
                        <a:buFontTx/>
                        <a:buChar char="-"/>
                      </a:pPr>
                      <a:r>
                        <a:rPr lang="es-CO" sz="1000" kern="1200" dirty="0">
                          <a:solidFill>
                            <a:schemeClr val="tx1"/>
                          </a:solidFill>
                          <a:effectLst/>
                          <a:latin typeface="+mn-lt"/>
                          <a:ea typeface="Calibri" panose="020F0502020204030204" pitchFamily="34" charset="0"/>
                          <a:cs typeface="Times New Roman" panose="02020603050405020304" pitchFamily="18" charset="0"/>
                        </a:rPr>
                        <a:t>Mensajes por correo electrónico </a:t>
                      </a:r>
                    </a:p>
                    <a:p>
                      <a:pPr marL="0" indent="-171450" algn="just" defTabSz="514350" rtl="0" eaLnBrk="1" latinLnBrk="0" hangingPunct="1">
                        <a:lnSpc>
                          <a:spcPct val="107000"/>
                        </a:lnSpc>
                        <a:spcAft>
                          <a:spcPts val="0"/>
                        </a:spcAft>
                        <a:buFontTx/>
                        <a:buChar char="-"/>
                      </a:pPr>
                      <a:r>
                        <a:rPr lang="es-CO" sz="1000" kern="1200" dirty="0">
                          <a:solidFill>
                            <a:schemeClr val="tx1"/>
                          </a:solidFill>
                          <a:effectLst/>
                          <a:latin typeface="+mn-lt"/>
                          <a:ea typeface="Calibri" panose="020F0502020204030204" pitchFamily="34" charset="0"/>
                          <a:cs typeface="Times New Roman" panose="02020603050405020304" pitchFamily="18" charset="0"/>
                        </a:rPr>
                        <a:t>Socializaciones</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2023</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626518756"/>
                  </a:ext>
                </a:extLst>
              </a:tr>
              <a:tr h="53173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Realizar y presentar informe de los riesgos de cumplimiento a la alta dirección.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Informe de </a:t>
                      </a:r>
                      <a:r>
                        <a:rPr lang="es-CO" sz="1000" kern="1200" dirty="0" smtClean="0">
                          <a:solidFill>
                            <a:schemeClr val="tx1"/>
                          </a:solidFill>
                          <a:effectLst/>
                          <a:latin typeface="+mn-lt"/>
                          <a:ea typeface="Calibri" panose="020F0502020204030204" pitchFamily="34" charset="0"/>
                          <a:cs typeface="Times New Roman" panose="02020603050405020304" pitchFamily="18" charset="0"/>
                        </a:rPr>
                        <a:t>seguimiento o </a:t>
                      </a:r>
                      <a:r>
                        <a:rPr lang="es-CO" sz="1013" kern="1200" dirty="0" smtClean="0">
                          <a:solidFill>
                            <a:schemeClr val="tx1"/>
                          </a:solidFill>
                          <a:effectLst/>
                          <a:latin typeface="+mn-lt"/>
                          <a:ea typeface="+mn-ea"/>
                          <a:cs typeface="+mn-cs"/>
                        </a:rPr>
                        <a:t>acta de la reunión donde se presenta el informe a la alta dirección.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2023</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649541971"/>
                  </a:ext>
                </a:extLst>
              </a:tr>
              <a:tr h="53173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Desarrollar  curso riesgos de Cumplimiento en la UNIANI</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marR="0" indent="-171450" algn="just" defTabSz="514350" rtl="0" eaLnBrk="1" fontAlgn="auto" latinLnBrk="0" hangingPunct="1">
                        <a:lnSpc>
                          <a:spcPct val="107000"/>
                        </a:lnSpc>
                        <a:spcBef>
                          <a:spcPts val="0"/>
                        </a:spcBef>
                        <a:spcAft>
                          <a:spcPts val="0"/>
                        </a:spcAft>
                        <a:buClrTx/>
                        <a:buSzTx/>
                        <a:buFontTx/>
                        <a:buChar char="-"/>
                        <a:tabLst/>
                        <a:defRPr/>
                      </a:pPr>
                      <a:r>
                        <a:rPr lang="es-CO" sz="1000" kern="1200" dirty="0" smtClean="0">
                          <a:solidFill>
                            <a:schemeClr val="tx1"/>
                          </a:solidFill>
                          <a:effectLst/>
                          <a:latin typeface="+mn-lt"/>
                          <a:ea typeface="Calibri" panose="020F0502020204030204" pitchFamily="34" charset="0"/>
                          <a:cs typeface="Times New Roman" panose="02020603050405020304" pitchFamily="18" charset="0"/>
                        </a:rPr>
                        <a:t>Documento o curso</a:t>
                      </a:r>
                      <a:r>
                        <a:rPr lang="es-CO" sz="1000" kern="1200" baseline="0" dirty="0" smtClean="0">
                          <a:solidFill>
                            <a:schemeClr val="tx1"/>
                          </a:solidFill>
                          <a:effectLst/>
                          <a:latin typeface="+mn-lt"/>
                          <a:ea typeface="Calibri" panose="020F0502020204030204" pitchFamily="34" charset="0"/>
                          <a:cs typeface="Times New Roman" panose="02020603050405020304" pitchFamily="18" charset="0"/>
                        </a:rPr>
                        <a:t> implementado</a:t>
                      </a:r>
                      <a:r>
                        <a:rPr lang="es-CO" sz="1000" kern="1200" dirty="0" smtClean="0">
                          <a:solidFill>
                            <a:schemeClr val="tx1"/>
                          </a:solidFill>
                          <a:effectLst/>
                          <a:latin typeface="+mn-lt"/>
                          <a:ea typeface="Calibri" panose="020F0502020204030204" pitchFamily="34" charset="0"/>
                          <a:cs typeface="Times New Roman" panose="02020603050405020304" pitchFamily="18" charset="0"/>
                        </a:rPr>
                        <a:t> </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Planeación</a:t>
                      </a:r>
                    </a:p>
                    <a:p>
                      <a:pPr marL="0" algn="just" defTabSz="514350" rtl="0" eaLnBrk="1" latinLnBrk="0" hangingPunct="1">
                        <a:lnSpc>
                          <a:spcPct val="107000"/>
                        </a:lnSpc>
                        <a:spcAft>
                          <a:spcPts val="0"/>
                        </a:spcAft>
                      </a:pP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2023</a:t>
                      </a:r>
                    </a:p>
                    <a:p>
                      <a:pPr marL="0" algn="just" defTabSz="514350" rtl="0" eaLnBrk="1" latinLnBrk="0" hangingPunct="1">
                        <a:lnSpc>
                          <a:spcPct val="107000"/>
                        </a:lnSpc>
                        <a:spcAft>
                          <a:spcPts val="0"/>
                        </a:spcAft>
                      </a:pP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46400326"/>
                  </a:ext>
                </a:extLst>
              </a:tr>
            </a:tbl>
          </a:graphicData>
        </a:graphic>
      </p:graphicFrame>
    </p:spTree>
    <p:extLst>
      <p:ext uri="{BB962C8B-B14F-4D97-AF65-F5344CB8AC3E}">
        <p14:creationId xmlns:p14="http://schemas.microsoft.com/office/powerpoint/2010/main" val="306651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77724" y="401800"/>
            <a:ext cx="4141262"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 Estrategia de Servicio al Ciudadano</a:t>
            </a:r>
          </a:p>
        </p:txBody>
      </p:sp>
      <p:sp>
        <p:nvSpPr>
          <p:cNvPr id="17" name="Rectángulo 16"/>
          <p:cNvSpPr/>
          <p:nvPr/>
        </p:nvSpPr>
        <p:spPr>
          <a:xfrm>
            <a:off x="267931" y="3939017"/>
            <a:ext cx="6318589" cy="830997"/>
          </a:xfrm>
          <a:prstGeom prst="rect">
            <a:avLst/>
          </a:prstGeom>
        </p:spPr>
        <p:txBody>
          <a:bodyPr wrap="square">
            <a:spAutoFit/>
          </a:bodyPr>
          <a:lstStyle/>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p:txBody>
      </p:sp>
      <p:sp>
        <p:nvSpPr>
          <p:cNvPr id="7" name="Rectángulo 6"/>
          <p:cNvSpPr/>
          <p:nvPr/>
        </p:nvSpPr>
        <p:spPr>
          <a:xfrm>
            <a:off x="-1774" y="-16386"/>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Shape 721"/>
          <p:cNvSpPr/>
          <p:nvPr/>
        </p:nvSpPr>
        <p:spPr>
          <a:xfrm flipH="1">
            <a:off x="0" y="18562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rgbClr val="92D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1" name="Shape 723"/>
          <p:cNvSpPr/>
          <p:nvPr/>
        </p:nvSpPr>
        <p:spPr>
          <a:xfrm flipH="1">
            <a:off x="1" y="21899"/>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92D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2" name="Shape 722"/>
          <p:cNvSpPr/>
          <p:nvPr/>
        </p:nvSpPr>
        <p:spPr>
          <a:xfrm flipH="1">
            <a:off x="402286" y="19045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rgbClr val="92D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2</a:t>
            </a:r>
          </a:p>
        </p:txBody>
      </p:sp>
      <p:pic>
        <p:nvPicPr>
          <p:cNvPr id="3" name="Imagen 2"/>
          <p:cNvPicPr>
            <a:picLocks noChangeAspect="1"/>
          </p:cNvPicPr>
          <p:nvPr/>
        </p:nvPicPr>
        <p:blipFill>
          <a:blip r:embed="rId2"/>
          <a:stretch>
            <a:fillRect/>
          </a:stretch>
        </p:blipFill>
        <p:spPr>
          <a:xfrm>
            <a:off x="2484372" y="1022388"/>
            <a:ext cx="1580621" cy="1532242"/>
          </a:xfrm>
          <a:prstGeom prst="rect">
            <a:avLst/>
          </a:prstGeom>
        </p:spPr>
      </p:pic>
      <p:graphicFrame>
        <p:nvGraphicFramePr>
          <p:cNvPr id="4" name="Tabla 3">
            <a:extLst>
              <a:ext uri="{FF2B5EF4-FFF2-40B4-BE49-F238E27FC236}">
                <a16:creationId xmlns:a16="http://schemas.microsoft.com/office/drawing/2014/main" id="{237A40AE-861F-4D29-A7AF-808036C3131E}"/>
              </a:ext>
            </a:extLst>
          </p:cNvPr>
          <p:cNvGraphicFramePr>
            <a:graphicFrameLocks noGrp="1"/>
          </p:cNvGraphicFramePr>
          <p:nvPr>
            <p:extLst>
              <p:ext uri="{D42A27DB-BD31-4B8C-83A1-F6EECF244321}">
                <p14:modId xmlns:p14="http://schemas.microsoft.com/office/powerpoint/2010/main" val="2823794290"/>
              </p:ext>
            </p:extLst>
          </p:nvPr>
        </p:nvGraphicFramePr>
        <p:xfrm>
          <a:off x="335108" y="2922580"/>
          <a:ext cx="6184234" cy="3418212"/>
        </p:xfrm>
        <a:graphic>
          <a:graphicData uri="http://schemas.openxmlformats.org/drawingml/2006/table">
            <a:tbl>
              <a:tblPr firstRow="1" firstCol="1" bandRow="1">
                <a:tableStyleId>{10A1B5D5-9B99-4C35-A422-299274C87663}</a:tableStyleId>
              </a:tblPr>
              <a:tblGrid>
                <a:gridCol w="411356">
                  <a:extLst>
                    <a:ext uri="{9D8B030D-6E8A-4147-A177-3AD203B41FA5}">
                      <a16:colId xmlns:a16="http://schemas.microsoft.com/office/drawing/2014/main" val="3010569491"/>
                    </a:ext>
                  </a:extLst>
                </a:gridCol>
                <a:gridCol w="2003213">
                  <a:extLst>
                    <a:ext uri="{9D8B030D-6E8A-4147-A177-3AD203B41FA5}">
                      <a16:colId xmlns:a16="http://schemas.microsoft.com/office/drawing/2014/main" val="1326384311"/>
                    </a:ext>
                  </a:extLst>
                </a:gridCol>
                <a:gridCol w="1519770">
                  <a:extLst>
                    <a:ext uri="{9D8B030D-6E8A-4147-A177-3AD203B41FA5}">
                      <a16:colId xmlns:a16="http://schemas.microsoft.com/office/drawing/2014/main" val="303116317"/>
                    </a:ext>
                  </a:extLst>
                </a:gridCol>
                <a:gridCol w="1021116">
                  <a:extLst>
                    <a:ext uri="{9D8B030D-6E8A-4147-A177-3AD203B41FA5}">
                      <a16:colId xmlns:a16="http://schemas.microsoft.com/office/drawing/2014/main" val="2062336406"/>
                    </a:ext>
                  </a:extLst>
                </a:gridCol>
                <a:gridCol w="1228779">
                  <a:extLst>
                    <a:ext uri="{9D8B030D-6E8A-4147-A177-3AD203B41FA5}">
                      <a16:colId xmlns:a16="http://schemas.microsoft.com/office/drawing/2014/main" val="3339917446"/>
                    </a:ext>
                  </a:extLst>
                </a:gridCol>
              </a:tblGrid>
              <a:tr h="184763">
                <a:tc gridSpan="5">
                  <a:txBody>
                    <a:bodyPr/>
                    <a:lstStyle/>
                    <a:p>
                      <a:pPr algn="ctr">
                        <a:lnSpc>
                          <a:spcPct val="107000"/>
                        </a:lnSpc>
                        <a:spcAft>
                          <a:spcPts val="0"/>
                        </a:spcAft>
                      </a:pPr>
                      <a:r>
                        <a:rPr lang="es-CO" sz="1200" dirty="0">
                          <a:effectLst/>
                        </a:rPr>
                        <a:t>Plan de acción 2023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89781886"/>
                  </a:ext>
                </a:extLst>
              </a:tr>
              <a:tr h="378080">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317893393"/>
                  </a:ext>
                </a:extLst>
              </a:tr>
              <a:tr h="583072">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laboratorios de servicio al ciudadano para analizar, estudiar, y proponer acciones de mejora frente a aquellos asuntos que impacten el servicio.</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Laboratorios de Servicio al Ciudadano  </a:t>
                      </a:r>
                      <a:r>
                        <a:rPr lang="es-CO"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realizados o Resultado de la implementación de los laboratorios.</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580932461"/>
                  </a:ext>
                </a:extLst>
              </a:tr>
              <a:tr h="69435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lvl="0" indent="0" algn="just" defTabSz="514350" rtl="0" eaLnBrk="1" latinLnBrk="0" hangingPunct="1">
                        <a:lnSpc>
                          <a:spcPct val="107000"/>
                        </a:lnSpc>
                        <a:spcAft>
                          <a:spcPts val="0"/>
                        </a:spcAft>
                        <a:buFont typeface="Wingdings" panose="05000000000000000000" pitchFamily="2" charset="2"/>
                        <a:buNone/>
                      </a:pPr>
                      <a:r>
                        <a:rPr lang="es-MX" sz="1000" kern="1200" dirty="0">
                          <a:solidFill>
                            <a:schemeClr val="tx1"/>
                          </a:solidFill>
                          <a:effectLst/>
                          <a:latin typeface="+mn-lt"/>
                          <a:ea typeface="Calibri" panose="020F0502020204030204" pitchFamily="34" charset="0"/>
                          <a:cs typeface="Times New Roman" panose="02020603050405020304" pitchFamily="18" charset="0"/>
                        </a:rPr>
                        <a:t>Alimentar el banco de buenas prácticas y/o estrategias exitosas, implementadas en materia de servicio al ciudadano. </a:t>
                      </a: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Banco de buenas prácticas actualizado</a:t>
                      </a:r>
                    </a:p>
                  </a:txBody>
                  <a:tcPr marL="68316" marR="68316" marT="0" marB="0">
                    <a:solidFill>
                      <a:schemeClr val="bg1"/>
                    </a:solid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699260590"/>
                  </a:ext>
                </a:extLst>
              </a:tr>
              <a:tr h="519388">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noFill/>
                  </a:tcPr>
                </a:tc>
                <a:tc>
                  <a:txBody>
                    <a:bodyPr/>
                    <a:lstStyle/>
                    <a:p>
                      <a:pPr marL="0" lvl="0" indent="0" algn="just" defTabSz="514350" rtl="0" eaLnBrk="1" latinLnBrk="0" hangingPunct="1">
                        <a:lnSpc>
                          <a:spcPct val="107000"/>
                        </a:lnSpc>
                        <a:spcAft>
                          <a:spcPts val="0"/>
                        </a:spcAft>
                        <a:buFont typeface="Wingdings" panose="05000000000000000000" pitchFamily="2" charset="2"/>
                        <a:buNone/>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Encuentros Transversales de Servicio al Ciudadano con Concesiones e Interventorías.</a:t>
                      </a: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MX"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a:t>
                      </a: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ncuentros realizados  </a:t>
                      </a:r>
                    </a:p>
                  </a:txBody>
                  <a:tcPr marL="68316" marR="68316" marT="0" marB="0">
                    <a:solidFill>
                      <a:schemeClr val="bg1"/>
                    </a:solid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45987427"/>
                  </a:ext>
                </a:extLst>
              </a:tr>
              <a:tr h="519388">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Llevar a cabo la sensibilización: "Aprendiendo a servir" en atención a peticiones, lenguas nativas, protocolos de servicio, accesibilidad y lenguaje claro</a:t>
                      </a:r>
                    </a:p>
                  </a:txBody>
                  <a:tcPr marL="68316" marR="68316" marT="0" marB="0">
                    <a:noFill/>
                  </a:tcPr>
                </a:tc>
                <a:tc>
                  <a:txBody>
                    <a:bodyPr/>
                    <a:lstStyle/>
                    <a:p>
                      <a:pPr marL="0" marR="0" lvl="0" indent="0" algn="ctr"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Sensibilizaciones</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solidFill>
                      <a:schemeClr val="bg1"/>
                    </a:solid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MX" sz="1000" kern="1200" dirty="0">
                          <a:effectLst/>
                        </a:rPr>
                        <a:t>Julio de 2023</a:t>
                      </a:r>
                      <a:endParaRPr lang="es-CO" sz="1000" kern="1200" dirty="0">
                        <a:effectLst/>
                      </a:endParaRPr>
                    </a:p>
                  </a:txBody>
                  <a:tcPr marL="68316" marR="68316" marT="0" marB="0">
                    <a:noFill/>
                  </a:tcPr>
                </a:tc>
                <a:extLst>
                  <a:ext uri="{0D108BD9-81ED-4DB2-BD59-A6C34878D82A}">
                    <a16:rowId xmlns:a16="http://schemas.microsoft.com/office/drawing/2014/main" val="1861903962"/>
                  </a:ext>
                </a:extLst>
              </a:tr>
            </a:tbl>
          </a:graphicData>
        </a:graphic>
      </p:graphicFrame>
    </p:spTree>
    <p:extLst>
      <p:ext uri="{BB962C8B-B14F-4D97-AF65-F5344CB8AC3E}">
        <p14:creationId xmlns:p14="http://schemas.microsoft.com/office/powerpoint/2010/main" val="297867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03211" y="165482"/>
            <a:ext cx="437927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Estrategia de Participación Ciudadana</a:t>
            </a:r>
            <a:endParaRPr lang="es-ES" sz="2000" b="1" dirty="0">
              <a:solidFill>
                <a:schemeClr val="accent5">
                  <a:lumMod val="50000"/>
                </a:schemeClr>
              </a:solidFill>
            </a:endParaRPr>
          </a:p>
        </p:txBody>
      </p:sp>
      <p:sp>
        <p:nvSpPr>
          <p:cNvPr id="7" name="Rectángulo 6"/>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Shape 729"/>
          <p:cNvSpPr/>
          <p:nvPr/>
        </p:nvSpPr>
        <p:spPr>
          <a:xfrm flipH="1">
            <a:off x="0"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chemeClr val="accent2">
              <a:alpha val="90000"/>
            </a:schemeClr>
          </a:solidFill>
          <a:ln w="12700" cap="flat">
            <a:noFill/>
            <a:miter lim="400000"/>
          </a:ln>
          <a:effectLst/>
        </p:spPr>
        <p:txBody>
          <a:bodyPr wrap="square" lIns="45719" tIns="45719" rIns="45719" bIns="45719" numCol="1" anchor="t">
            <a:noAutofit/>
          </a:bodyPr>
          <a:lstStyle/>
          <a:p>
            <a:endParaRPr dirty="0"/>
          </a:p>
        </p:txBody>
      </p:sp>
      <p:sp>
        <p:nvSpPr>
          <p:cNvPr id="10" name="Shape 731"/>
          <p:cNvSpPr/>
          <p:nvPr/>
        </p:nvSpPr>
        <p:spPr>
          <a:xfrm flipH="1">
            <a:off x="0" y="41011"/>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p>
        </p:txBody>
      </p:sp>
      <p:sp>
        <p:nvSpPr>
          <p:cNvPr id="11" name="Shape 730"/>
          <p:cNvSpPr/>
          <p:nvPr/>
        </p:nvSpPr>
        <p:spPr>
          <a:xfrm flipH="1">
            <a:off x="400925"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chemeClr val="accent2">
              <a:alpha val="80000"/>
            </a:schemeClr>
          </a:solidFill>
          <a:ln w="12700" cap="flat">
            <a:noFill/>
            <a:miter lim="400000"/>
          </a:ln>
          <a:effectLst/>
        </p:spPr>
        <p:txBody>
          <a:bodyPr wrap="square" lIns="45719" tIns="45719" rIns="45719" bIns="45719" numCol="1" anchor="ctr">
            <a:noAutofit/>
          </a:bodyPr>
          <a:lstStyle/>
          <a:p>
            <a:pPr algn="ctr"/>
            <a:r>
              <a:rPr lang="en-US" sz="2400" b="1" dirty="0">
                <a:solidFill>
                  <a:srgbClr val="FFFFFF"/>
                </a:solidFill>
                <a:ea typeface="Helvetica"/>
                <a:cs typeface="Helvetica"/>
                <a:sym typeface="Helvetica"/>
              </a:rPr>
              <a:t>3</a:t>
            </a:r>
            <a:endParaRPr sz="2400" dirty="0"/>
          </a:p>
        </p:txBody>
      </p:sp>
      <p:graphicFrame>
        <p:nvGraphicFramePr>
          <p:cNvPr id="4" name="Tabla 3">
            <a:extLst>
              <a:ext uri="{FF2B5EF4-FFF2-40B4-BE49-F238E27FC236}">
                <a16:creationId xmlns:a16="http://schemas.microsoft.com/office/drawing/2014/main" id="{9933683D-1419-4D19-8919-0761D1B62A7E}"/>
              </a:ext>
            </a:extLst>
          </p:cNvPr>
          <p:cNvGraphicFramePr>
            <a:graphicFrameLocks noGrp="1"/>
          </p:cNvGraphicFramePr>
          <p:nvPr>
            <p:extLst>
              <p:ext uri="{D42A27DB-BD31-4B8C-83A1-F6EECF244321}">
                <p14:modId xmlns:p14="http://schemas.microsoft.com/office/powerpoint/2010/main" val="916308503"/>
              </p:ext>
            </p:extLst>
          </p:nvPr>
        </p:nvGraphicFramePr>
        <p:xfrm>
          <a:off x="201143" y="1774270"/>
          <a:ext cx="6367750" cy="5378711"/>
        </p:xfrm>
        <a:graphic>
          <a:graphicData uri="http://schemas.openxmlformats.org/drawingml/2006/table">
            <a:tbl>
              <a:tblPr firstRow="1" firstCol="1" bandRow="1">
                <a:tableStyleId>{9DCAF9ED-07DC-4A11-8D7F-57B35C25682E}</a:tableStyleId>
              </a:tblPr>
              <a:tblGrid>
                <a:gridCol w="341524">
                  <a:extLst>
                    <a:ext uri="{9D8B030D-6E8A-4147-A177-3AD203B41FA5}">
                      <a16:colId xmlns:a16="http://schemas.microsoft.com/office/drawing/2014/main" val="1606542923"/>
                    </a:ext>
                  </a:extLst>
                </a:gridCol>
                <a:gridCol w="2144697">
                  <a:extLst>
                    <a:ext uri="{9D8B030D-6E8A-4147-A177-3AD203B41FA5}">
                      <a16:colId xmlns:a16="http://schemas.microsoft.com/office/drawing/2014/main" val="1951240851"/>
                    </a:ext>
                  </a:extLst>
                </a:gridCol>
                <a:gridCol w="1564869">
                  <a:extLst>
                    <a:ext uri="{9D8B030D-6E8A-4147-A177-3AD203B41FA5}">
                      <a16:colId xmlns:a16="http://schemas.microsoft.com/office/drawing/2014/main" val="3475422107"/>
                    </a:ext>
                  </a:extLst>
                </a:gridCol>
                <a:gridCol w="1051417">
                  <a:extLst>
                    <a:ext uri="{9D8B030D-6E8A-4147-A177-3AD203B41FA5}">
                      <a16:colId xmlns:a16="http://schemas.microsoft.com/office/drawing/2014/main" val="3905517835"/>
                    </a:ext>
                  </a:extLst>
                </a:gridCol>
                <a:gridCol w="1265243">
                  <a:extLst>
                    <a:ext uri="{9D8B030D-6E8A-4147-A177-3AD203B41FA5}">
                      <a16:colId xmlns:a16="http://schemas.microsoft.com/office/drawing/2014/main" val="295294845"/>
                    </a:ext>
                  </a:extLst>
                </a:gridCol>
              </a:tblGrid>
              <a:tr h="161937">
                <a:tc gridSpan="5">
                  <a:txBody>
                    <a:bodyPr/>
                    <a:lstStyle/>
                    <a:p>
                      <a:pPr algn="ctr">
                        <a:lnSpc>
                          <a:spcPct val="107000"/>
                        </a:lnSpc>
                        <a:spcAft>
                          <a:spcPts val="0"/>
                        </a:spcAft>
                      </a:pPr>
                      <a:r>
                        <a:rPr lang="es-CO" sz="1200" dirty="0">
                          <a:effectLst/>
                          <a:latin typeface="+mn-lt"/>
                        </a:rPr>
                        <a:t>Plan de acción 2023</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89735530"/>
                  </a:ext>
                </a:extLst>
              </a:tr>
              <a:tr h="172908">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69507855"/>
                  </a:ext>
                </a:extLst>
              </a:tr>
              <a:tr h="740695">
                <a:tc>
                  <a:txBody>
                    <a:bodyPr/>
                    <a:lstStyle/>
                    <a:p>
                      <a:pPr algn="ctr">
                        <a:lnSpc>
                          <a:spcPct val="107000"/>
                        </a:lnSpc>
                        <a:spcAft>
                          <a:spcPts val="0"/>
                        </a:spcAft>
                      </a:pPr>
                      <a:r>
                        <a:rPr lang="es-CO" sz="1000" dirty="0">
                          <a:effectLst/>
                        </a:rPr>
                        <a:t>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900" kern="1200" dirty="0">
                          <a:solidFill>
                            <a:schemeClr val="tx1"/>
                          </a:solidFill>
                          <a:effectLst/>
                          <a:latin typeface="+mn-lt"/>
                          <a:ea typeface="Calibri" panose="020F0502020204030204" pitchFamily="34" charset="0"/>
                          <a:cs typeface="Times New Roman" panose="02020603050405020304" pitchFamily="18" charset="0"/>
                        </a:rPr>
                        <a:t>Someter a consideración del público en general el proyecto del Plan Anticorrupción y Atención al Ciudadano 2023 para recibir sugerencias y observaciones.</a:t>
                      </a:r>
                    </a:p>
                  </a:txBody>
                  <a:tcPr marL="68316" marR="68316" marT="0" marB="0">
                    <a:noFill/>
                  </a:tcPr>
                </a:tc>
                <a:tc>
                  <a:txBody>
                    <a:bodyPr/>
                    <a:lstStyle/>
                    <a:p>
                      <a:pPr marL="171450" indent="-171450" algn="ctr">
                        <a:lnSpc>
                          <a:spcPct val="107000"/>
                        </a:lnSpc>
                        <a:spcAft>
                          <a:spcPts val="0"/>
                        </a:spcAft>
                        <a:buFontTx/>
                        <a:buChar char="-"/>
                      </a:pPr>
                      <a:r>
                        <a:rPr lang="es-CO" sz="900" dirty="0">
                          <a:solidFill>
                            <a:schemeClr val="tx1"/>
                          </a:solidFill>
                          <a:effectLst/>
                          <a:latin typeface="+mn-lt"/>
                        </a:rPr>
                        <a:t>Plan publicado</a:t>
                      </a:r>
                    </a:p>
                    <a:p>
                      <a:pPr marL="171450" indent="-171450" algn="ctr">
                        <a:lnSpc>
                          <a:spcPct val="107000"/>
                        </a:lnSpc>
                        <a:spcAft>
                          <a:spcPts val="0"/>
                        </a:spcAft>
                        <a:buFontTx/>
                        <a:buChar char="-"/>
                      </a:pPr>
                      <a:r>
                        <a:rPr lang="es-CO" sz="900" dirty="0">
                          <a:solidFill>
                            <a:schemeClr val="tx1"/>
                          </a:solidFill>
                          <a:effectLst/>
                          <a:latin typeface="+mn-lt"/>
                          <a:ea typeface="Calibri" panose="020F0502020204030204" pitchFamily="34" charset="0"/>
                          <a:cs typeface="Times New Roman" panose="02020603050405020304" pitchFamily="18" charset="0"/>
                        </a:rPr>
                        <a:t>Documento de observaciones de la ciudadanía (si aplica)</a:t>
                      </a:r>
                    </a:p>
                    <a:p>
                      <a:pPr marL="0" indent="0" algn="ctr">
                        <a:lnSpc>
                          <a:spcPct val="107000"/>
                        </a:lnSpc>
                        <a:spcAft>
                          <a:spcPts val="0"/>
                        </a:spcAft>
                        <a:buFontTx/>
                        <a:buNone/>
                      </a:pP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900" kern="1200" dirty="0">
                          <a:solidFill>
                            <a:schemeClr val="tx1"/>
                          </a:solidFill>
                          <a:effectLst/>
                          <a:latin typeface="+mn-lt"/>
                        </a:rPr>
                        <a:t>Grupo interno de trabajo planeación</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tc>
                  <a:txBody>
                    <a:bodyPr/>
                    <a:lstStyle/>
                    <a:p>
                      <a:pPr algn="l">
                        <a:lnSpc>
                          <a:spcPct val="107000"/>
                        </a:lnSpc>
                        <a:spcAft>
                          <a:spcPts val="0"/>
                        </a:spcAft>
                      </a:pPr>
                      <a:r>
                        <a:rPr lang="es-CO" sz="900" dirty="0">
                          <a:solidFill>
                            <a:schemeClr val="tx1"/>
                          </a:solidFill>
                          <a:effectLst/>
                          <a:latin typeface="+mn-lt"/>
                        </a:rPr>
                        <a:t>ENERO de 2023</a:t>
                      </a: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409099037"/>
                  </a:ext>
                </a:extLst>
              </a:tr>
              <a:tr h="123825">
                <a:tc>
                  <a:txBody>
                    <a:bodyPr/>
                    <a:lstStyle/>
                    <a:p>
                      <a:pPr marL="0" algn="ctr" defTabSz="514350" rtl="0" eaLnBrk="1" latinLnBrk="0" hangingPunct="1">
                        <a:lnSpc>
                          <a:spcPct val="107000"/>
                        </a:lnSpc>
                        <a:spcAft>
                          <a:spcPts val="0"/>
                        </a:spcAft>
                      </a:pPr>
                      <a:r>
                        <a:rPr lang="es-CO" sz="1000" kern="1200" dirty="0">
                          <a:solidFill>
                            <a:schemeClr val="tx1"/>
                          </a:solidFill>
                          <a:effectLst/>
                        </a:rPr>
                        <a:t>2</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900" kern="1200" dirty="0">
                          <a:solidFill>
                            <a:schemeClr val="tx1"/>
                          </a:solidFill>
                          <a:effectLst/>
                          <a:latin typeface="+mn-lt"/>
                          <a:ea typeface="Calibri" panose="020F0502020204030204" pitchFamily="34" charset="0"/>
                          <a:cs typeface="Times New Roman" panose="02020603050405020304" pitchFamily="18" charset="0"/>
                        </a:rPr>
                        <a:t>Identificar nuevos grupos de valor-Caracterización</a:t>
                      </a:r>
                    </a:p>
                  </a:txBody>
                  <a:tcPr marL="68316" marR="68316" marT="0" marB="0">
                    <a:noFill/>
                  </a:tcPr>
                </a:tc>
                <a:tc>
                  <a:txBody>
                    <a:bodyPr/>
                    <a:lstStyle/>
                    <a:p>
                      <a:pPr marL="0" algn="ctr" defTabSz="514350" rtl="0" eaLnBrk="1" latinLnBrk="0" hangingPunct="1">
                        <a:lnSpc>
                          <a:spcPct val="107000"/>
                        </a:lnSpc>
                        <a:spcAft>
                          <a:spcPts val="0"/>
                        </a:spcAft>
                      </a:pPr>
                      <a:r>
                        <a:rPr lang="es-CO" sz="900" kern="1200" dirty="0">
                          <a:solidFill>
                            <a:schemeClr val="tx1"/>
                          </a:solidFill>
                          <a:effectLst/>
                          <a:latin typeface="+mn-lt"/>
                        </a:rPr>
                        <a:t>   Caracterización ajustada</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tc>
                  <a:txBody>
                    <a:bodyPr/>
                    <a:lstStyle/>
                    <a:p>
                      <a:pPr marL="0" algn="l" defTabSz="514350" rtl="0" eaLnBrk="1" latinLnBrk="0" hangingPunct="1">
                        <a:lnSpc>
                          <a:spcPct val="107000"/>
                        </a:lnSpc>
                        <a:spcAft>
                          <a:spcPts val="0"/>
                        </a:spcAft>
                      </a:pPr>
                      <a:r>
                        <a:rPr lang="es-CO" sz="900" kern="1200" dirty="0">
                          <a:solidFill>
                            <a:schemeClr val="tx1"/>
                          </a:solidFill>
                          <a:effectLst/>
                          <a:latin typeface="+mn-lt"/>
                        </a:rPr>
                        <a:t>Equipo de Servicio al Ciudadano</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tc>
                  <a:txBody>
                    <a:bodyPr/>
                    <a:lstStyle/>
                    <a:p>
                      <a:pPr algn="l">
                        <a:lnSpc>
                          <a:spcPct val="107000"/>
                        </a:lnSpc>
                        <a:spcAft>
                          <a:spcPts val="0"/>
                        </a:spcAft>
                      </a:pPr>
                      <a:r>
                        <a:rPr lang="es-CO" sz="900" dirty="0">
                          <a:solidFill>
                            <a:schemeClr val="tx1"/>
                          </a:solidFill>
                          <a:effectLst/>
                          <a:latin typeface="+mn-lt"/>
                        </a:rPr>
                        <a:t>Junio de 2023</a:t>
                      </a:r>
                    </a:p>
                    <a:p>
                      <a:pPr marL="0" algn="l" defTabSz="514350" rtl="0" eaLnBrk="1" latinLnBrk="0" hangingPunct="1">
                        <a:lnSpc>
                          <a:spcPct val="107000"/>
                        </a:lnSpc>
                        <a:spcAft>
                          <a:spcPts val="0"/>
                        </a:spcAft>
                      </a:pPr>
                      <a:endParaRPr lang="es-CO" sz="900" b="1"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extLst>
                  <a:ext uri="{0D108BD9-81ED-4DB2-BD59-A6C34878D82A}">
                    <a16:rowId xmlns:a16="http://schemas.microsoft.com/office/drawing/2014/main" val="1494443614"/>
                  </a:ext>
                </a:extLst>
              </a:tr>
              <a:tr h="236855">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68316" marR="68316" marT="0" marB="0">
                    <a:noFill/>
                  </a:tcPr>
                </a:tc>
                <a:tc>
                  <a:txBody>
                    <a:bodyPr/>
                    <a:lstStyle/>
                    <a:p>
                      <a:pPr marL="0" algn="just" defTabSz="514350" rtl="0" eaLnBrk="1" latinLnBrk="0" hangingPunct="1">
                        <a:lnSpc>
                          <a:spcPct val="107000"/>
                        </a:lnSpc>
                        <a:spcAft>
                          <a:spcPts val="0"/>
                        </a:spcAft>
                      </a:pPr>
                      <a:r>
                        <a:rPr lang="es-MX" sz="900" kern="1200" dirty="0">
                          <a:solidFill>
                            <a:schemeClr val="tx1"/>
                          </a:solidFill>
                          <a:effectLst/>
                          <a:latin typeface="+mn-lt"/>
                          <a:ea typeface="Calibri" panose="020F0502020204030204" pitchFamily="34" charset="0"/>
                          <a:cs typeface="Times New Roman" panose="02020603050405020304" pitchFamily="18" charset="0"/>
                        </a:rPr>
                        <a:t>Realizar eventos de socialización para la viabilización social de los proyectos.</a:t>
                      </a:r>
                      <a:endParaRPr lang="es-CO" sz="9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algn="ctr" defTabSz="514350" rtl="0" eaLnBrk="1" latinLnBrk="0" hangingPunct="1">
                        <a:lnSpc>
                          <a:spcPct val="107000"/>
                        </a:lnSpc>
                        <a:spcAft>
                          <a:spcPts val="0"/>
                        </a:spcAft>
                      </a:pPr>
                      <a:r>
                        <a:rPr lang="es-CO" sz="900" b="0" kern="1200" dirty="0">
                          <a:solidFill>
                            <a:schemeClr val="tx1"/>
                          </a:solidFill>
                          <a:effectLst/>
                          <a:latin typeface="+mn-lt"/>
                        </a:rPr>
                        <a:t>      Evento</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rPr>
                        <a:t>Grupo Interno de Trabajo Social</a:t>
                      </a:r>
                      <a:endParaRPr lang="es-CO" sz="900" b="0" kern="1200" dirty="0">
                        <a:solidFill>
                          <a:schemeClr val="tx1"/>
                        </a:solidFill>
                        <a:effectLst/>
                        <a:latin typeface="+mn-lt"/>
                      </a:endParaRPr>
                    </a:p>
                  </a:txBody>
                  <a:tcPr marL="68316" marR="68316" marT="0" marB="0" anchor="ctr">
                    <a:noFill/>
                  </a:tcPr>
                </a:tc>
                <a:tc>
                  <a:txBody>
                    <a:bodyPr/>
                    <a:lstStyle/>
                    <a:p>
                      <a:pPr marL="0" algn="l" defTabSz="514350" rtl="0" eaLnBrk="1" latinLnBrk="0" hangingPunct="1">
                        <a:lnSpc>
                          <a:spcPct val="107000"/>
                        </a:lnSpc>
                        <a:spcAft>
                          <a:spcPts val="0"/>
                        </a:spcAft>
                      </a:pPr>
                      <a:r>
                        <a:rPr lang="es-CO" sz="900" b="0" kern="1200" dirty="0">
                          <a:solidFill>
                            <a:schemeClr val="tx1"/>
                          </a:solidFill>
                          <a:effectLst/>
                          <a:latin typeface="+mn-lt"/>
                        </a:rPr>
                        <a:t>Diciembre de 2023</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extLst>
                  <a:ext uri="{0D108BD9-81ED-4DB2-BD59-A6C34878D82A}">
                    <a16:rowId xmlns:a16="http://schemas.microsoft.com/office/drawing/2014/main" val="4156765083"/>
                  </a:ext>
                </a:extLst>
              </a:tr>
              <a:tr h="245110">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noFill/>
                  </a:tcPr>
                </a:tc>
                <a:tc>
                  <a:txBody>
                    <a:bodyPr/>
                    <a:lstStyle/>
                    <a:p>
                      <a:pPr marL="0" algn="just" defTabSz="514350" rtl="0" eaLnBrk="1" latinLnBrk="0" hangingPunct="1">
                        <a:lnSpc>
                          <a:spcPct val="107000"/>
                        </a:lnSpc>
                        <a:spcAft>
                          <a:spcPts val="0"/>
                        </a:spcAft>
                      </a:pPr>
                      <a:r>
                        <a:rPr lang="es-MX" sz="900" kern="1200" dirty="0">
                          <a:solidFill>
                            <a:schemeClr val="tx1"/>
                          </a:solidFill>
                          <a:effectLst/>
                          <a:latin typeface="+mn-lt"/>
                          <a:ea typeface="Calibri" panose="020F0502020204030204" pitchFamily="34" charset="0"/>
                          <a:cs typeface="Times New Roman" panose="02020603050405020304" pitchFamily="18" charset="0"/>
                        </a:rPr>
                        <a:t>Realizar espacios de participación con las comunidades</a:t>
                      </a:r>
                      <a:r>
                        <a:rPr lang="es-ES" sz="900" kern="1200" dirty="0">
                          <a:solidFill>
                            <a:schemeClr val="tx1"/>
                          </a:solidFill>
                          <a:effectLst/>
                          <a:latin typeface="+mn-lt"/>
                          <a:ea typeface="Calibri" panose="020F0502020204030204" pitchFamily="34" charset="0"/>
                          <a:cs typeface="Times New Roman" panose="02020603050405020304" pitchFamily="18" charset="0"/>
                        </a:rPr>
                        <a:t>. </a:t>
                      </a:r>
                      <a:endParaRPr lang="es-CO" sz="9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ctr" defTabSz="514350" rtl="0" eaLnBrk="1" latinLnBrk="0" hangingPunct="1">
                        <a:lnSpc>
                          <a:spcPct val="107000"/>
                        </a:lnSpc>
                        <a:spcAft>
                          <a:spcPts val="0"/>
                        </a:spcAft>
                      </a:pPr>
                      <a:r>
                        <a:rPr lang="es-CO" sz="900" b="0" kern="1200" dirty="0">
                          <a:solidFill>
                            <a:schemeClr val="tx1"/>
                          </a:solidFill>
                          <a:effectLst/>
                          <a:latin typeface="+mn-lt"/>
                        </a:rPr>
                        <a:t>      Evento</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rPr>
                        <a:t>Grupo Interno de Trabajo Social</a:t>
                      </a:r>
                      <a:endParaRPr lang="es-CO" sz="900" b="0" kern="1200" dirty="0">
                        <a:solidFill>
                          <a:schemeClr val="tx1"/>
                        </a:solidFill>
                        <a:effectLst/>
                        <a:latin typeface="+mn-lt"/>
                      </a:endParaRPr>
                    </a:p>
                  </a:txBody>
                  <a:tcPr marL="68316" marR="68316" marT="0" marB="0" anchor="ctr">
                    <a:noFill/>
                  </a:tcPr>
                </a:tc>
                <a:tc>
                  <a:txBody>
                    <a:bodyPr/>
                    <a:lstStyle/>
                    <a:p>
                      <a:pPr marL="0" algn="l" defTabSz="514350" rtl="0" eaLnBrk="1" latinLnBrk="0" hangingPunct="1">
                        <a:lnSpc>
                          <a:spcPct val="107000"/>
                        </a:lnSpc>
                        <a:spcAft>
                          <a:spcPts val="0"/>
                        </a:spcAft>
                      </a:pPr>
                      <a:r>
                        <a:rPr lang="es-CO" sz="900" b="0" kern="1200" dirty="0">
                          <a:solidFill>
                            <a:schemeClr val="tx1"/>
                          </a:solidFill>
                          <a:effectLst/>
                          <a:latin typeface="+mn-lt"/>
                        </a:rPr>
                        <a:t>Diciembre de 2023</a:t>
                      </a:r>
                      <a:endParaRPr lang="es-CO" sz="9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extLst>
                  <a:ext uri="{0D108BD9-81ED-4DB2-BD59-A6C34878D82A}">
                    <a16:rowId xmlns:a16="http://schemas.microsoft.com/office/drawing/2014/main" val="3933980720"/>
                  </a:ext>
                </a:extLst>
              </a:tr>
              <a:tr h="142743">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68316" marR="68316" marT="0" marB="0">
                    <a:noFill/>
                  </a:tcPr>
                </a:tc>
                <a:tc>
                  <a:txBody>
                    <a:bodyPr/>
                    <a:lstStyle/>
                    <a:p>
                      <a:pPr marL="0" algn="just" defTabSz="514350" rtl="0" eaLnBrk="1" latinLnBrk="0" hangingPunct="1">
                        <a:lnSpc>
                          <a:spcPct val="107000"/>
                        </a:lnSpc>
                        <a:spcAft>
                          <a:spcPts val="0"/>
                        </a:spcAft>
                      </a:pPr>
                      <a:r>
                        <a:rPr lang="es-MX" sz="900" kern="1200" dirty="0">
                          <a:solidFill>
                            <a:schemeClr val="tx1"/>
                          </a:solidFill>
                          <a:effectLst/>
                          <a:latin typeface="+mn-lt"/>
                          <a:ea typeface="Calibri" panose="020F0502020204030204" pitchFamily="34" charset="0"/>
                          <a:cs typeface="Times New Roman" panose="02020603050405020304" pitchFamily="18" charset="0"/>
                        </a:rPr>
                        <a:t>Realizar acercamiento con los posibles interesados y/o socializar los proyectos por la Vicepresidencia de Estructuración de una manera más personalizada con el fin de dar a conocer las inquietudes y observaciones del mismo.</a:t>
                      </a:r>
                      <a:endParaRPr lang="es-CO" sz="9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ctr" defTabSz="514350" rtl="0" eaLnBrk="1" latinLnBrk="0" hangingPunct="1">
                        <a:lnSpc>
                          <a:spcPct val="107000"/>
                        </a:lnSpc>
                        <a:spcAft>
                          <a:spcPts val="0"/>
                        </a:spcAft>
                      </a:pPr>
                      <a:r>
                        <a:rPr lang="es-CO" sz="900" kern="1200" dirty="0">
                          <a:solidFill>
                            <a:schemeClr val="tx1"/>
                          </a:solidFill>
                          <a:effectLst/>
                          <a:latin typeface="+mn-lt"/>
                          <a:ea typeface="+mn-ea"/>
                          <a:cs typeface="+mn-cs"/>
                        </a:rPr>
                        <a:t>      Socializaciones</a:t>
                      </a: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Vicepresidencia de Estructuración</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Diciembre de 2023</a:t>
                      </a:r>
                    </a:p>
                    <a:p>
                      <a:pPr marL="0" algn="l" defTabSz="514350" rtl="0" eaLnBrk="1" latinLnBrk="0" hangingPunct="1">
                        <a:lnSpc>
                          <a:spcPct val="107000"/>
                        </a:lnSpc>
                        <a:spcAft>
                          <a:spcPts val="0"/>
                        </a:spcAft>
                      </a:pPr>
                      <a:endParaRPr lang="es-CO" sz="90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3636303528"/>
                  </a:ext>
                </a:extLst>
              </a:tr>
              <a:tr h="453939">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MX" sz="900" kern="1200" dirty="0">
                          <a:solidFill>
                            <a:schemeClr val="tx1"/>
                          </a:solidFill>
                          <a:effectLst/>
                          <a:latin typeface="+mn-lt"/>
                          <a:ea typeface="Calibri" panose="020F0502020204030204" pitchFamily="34" charset="0"/>
                          <a:cs typeface="Times New Roman" panose="02020603050405020304" pitchFamily="18" charset="0"/>
                        </a:rPr>
                        <a:t>Promover la apropiación de la cultura de equidad de género al interior de la ANI.</a:t>
                      </a:r>
                    </a:p>
                  </a:txBody>
                  <a:tcPr marL="68316" marR="68316" marT="0" marB="0">
                    <a:noFill/>
                  </a:tcPr>
                </a:tc>
                <a:tc>
                  <a:txBody>
                    <a:bodyPr/>
                    <a:lstStyle/>
                    <a:p>
                      <a:pPr marL="0" algn="ctr" defTabSz="514350" rtl="0" eaLnBrk="1" latinLnBrk="0" hangingPunct="1">
                        <a:lnSpc>
                          <a:spcPct val="107000"/>
                        </a:lnSpc>
                        <a:spcAft>
                          <a:spcPts val="0"/>
                        </a:spcAft>
                      </a:pPr>
                      <a:r>
                        <a:rPr lang="es-CO" sz="900" kern="1200" dirty="0">
                          <a:solidFill>
                            <a:schemeClr val="tx1"/>
                          </a:solidFill>
                          <a:effectLst/>
                          <a:latin typeface="+mn-lt"/>
                          <a:ea typeface="+mn-ea"/>
                          <a:cs typeface="+mn-cs"/>
                        </a:rPr>
                        <a:t>Socializaciones</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Equipo de Trabajo para la Equidad de Género en la ANI</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Diciembre de 2023</a:t>
                      </a:r>
                    </a:p>
                  </a:txBody>
                  <a:tcPr marL="68316" marR="68316" marT="0" marB="0">
                    <a:noFill/>
                  </a:tcPr>
                </a:tc>
                <a:extLst>
                  <a:ext uri="{0D108BD9-81ED-4DB2-BD59-A6C34878D82A}">
                    <a16:rowId xmlns:a16="http://schemas.microsoft.com/office/drawing/2014/main" val="1446606626"/>
                  </a:ext>
                </a:extLst>
              </a:tr>
              <a:tr h="268437">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MX" sz="900" kern="1200" dirty="0">
                          <a:solidFill>
                            <a:schemeClr val="tx1"/>
                          </a:solidFill>
                          <a:effectLst/>
                          <a:latin typeface="+mn-lt"/>
                          <a:ea typeface="Calibri" panose="020F0502020204030204" pitchFamily="34" charset="0"/>
                          <a:cs typeface="Times New Roman" panose="02020603050405020304" pitchFamily="18" charset="0"/>
                        </a:rPr>
                        <a:t>Difusión de la Política de Equidad de Género.</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Actividades de promoción</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Equipo de Trabajo para la Equidad de Género en la ANI</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mn-ea"/>
                          <a:cs typeface="+mn-cs"/>
                        </a:rPr>
                        <a:t>Diciembre de 2023</a:t>
                      </a:r>
                    </a:p>
                    <a:p>
                      <a:pPr marL="0" algn="l" defTabSz="514350" rtl="0" eaLnBrk="1" latinLnBrk="0" hangingPunct="1">
                        <a:lnSpc>
                          <a:spcPct val="107000"/>
                        </a:lnSpc>
                        <a:spcAft>
                          <a:spcPts val="0"/>
                        </a:spcAft>
                      </a:pPr>
                      <a:endParaRPr lang="es-CO" sz="90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3618462715"/>
                  </a:ext>
                </a:extLst>
              </a:tr>
              <a:tr h="520468">
                <a:tc>
                  <a:txBody>
                    <a:bodyPr/>
                    <a:lstStyle/>
                    <a:p>
                      <a:pPr marL="0" algn="ctr"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ea typeface="Calibri" panose="020F0502020204030204" pitchFamily="34" charset="0"/>
                          <a:cs typeface="Times New Roman" panose="02020603050405020304" pitchFamily="18" charset="0"/>
                        </a:rPr>
                        <a:t>Publicar los proyectos de actos administrativos que involucren a la comunidad, para recibir sus observaciones y sugerencias.</a:t>
                      </a:r>
                    </a:p>
                    <a:p>
                      <a:pPr marL="0" algn="just" defTabSz="514350" rtl="0" eaLnBrk="1" latinLnBrk="0" hangingPunct="1">
                        <a:lnSpc>
                          <a:spcPct val="107000"/>
                        </a:lnSpc>
                        <a:spcAft>
                          <a:spcPts val="0"/>
                        </a:spcAft>
                      </a:pPr>
                      <a:endParaRPr lang="es-CO" sz="9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171450" indent="-171450" algn="ctr">
                        <a:lnSpc>
                          <a:spcPct val="107000"/>
                        </a:lnSpc>
                        <a:spcAft>
                          <a:spcPts val="0"/>
                        </a:spcAft>
                        <a:buFontTx/>
                        <a:buChar char="-"/>
                      </a:pPr>
                      <a:r>
                        <a:rPr lang="es-CO" sz="900" dirty="0">
                          <a:solidFill>
                            <a:schemeClr val="tx1"/>
                          </a:solidFill>
                          <a:effectLst/>
                          <a:latin typeface="+mn-lt"/>
                        </a:rPr>
                        <a:t>Actos administrativos publicados</a:t>
                      </a:r>
                    </a:p>
                    <a:p>
                      <a:pPr marL="171450" marR="0" indent="-171450" algn="ctr" defTabSz="514350" rtl="0" eaLnBrk="1" fontAlgn="auto" latinLnBrk="0" hangingPunct="1">
                        <a:lnSpc>
                          <a:spcPct val="107000"/>
                        </a:lnSpc>
                        <a:spcBef>
                          <a:spcPts val="0"/>
                        </a:spcBef>
                        <a:spcAft>
                          <a:spcPts val="0"/>
                        </a:spcAft>
                        <a:buClrTx/>
                        <a:buSzTx/>
                        <a:buFontTx/>
                        <a:buChar char="-"/>
                        <a:tabLst/>
                        <a:defRPr/>
                      </a:pPr>
                      <a:r>
                        <a:rPr lang="es-CO" sz="900" dirty="0">
                          <a:solidFill>
                            <a:schemeClr val="tx1"/>
                          </a:solidFill>
                          <a:effectLst/>
                          <a:latin typeface="+mn-lt"/>
                        </a:rPr>
                        <a:t>Documento con observaciones recibidas </a:t>
                      </a:r>
                      <a:r>
                        <a:rPr lang="es-CO" sz="900" dirty="0" smtClean="0">
                          <a:solidFill>
                            <a:schemeClr val="tx1"/>
                          </a:solidFill>
                          <a:effectLst/>
                          <a:latin typeface="+mn-lt"/>
                          <a:ea typeface="Calibri" panose="020F0502020204030204" pitchFamily="34" charset="0"/>
                          <a:cs typeface="Times New Roman" panose="02020603050405020304" pitchFamily="18" charset="0"/>
                        </a:rPr>
                        <a:t>(</a:t>
                      </a:r>
                      <a:r>
                        <a:rPr lang="es-CO" sz="900" dirty="0">
                          <a:solidFill>
                            <a:schemeClr val="tx1"/>
                          </a:solidFill>
                          <a:effectLst/>
                          <a:latin typeface="+mn-lt"/>
                          <a:ea typeface="Calibri" panose="020F0502020204030204" pitchFamily="34" charset="0"/>
                          <a:cs typeface="Times New Roman" panose="02020603050405020304" pitchFamily="18" charset="0"/>
                        </a:rPr>
                        <a:t>si aplica)</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dirty="0">
                          <a:solidFill>
                            <a:schemeClr val="tx1"/>
                          </a:solidFill>
                          <a:effectLst/>
                          <a:latin typeface="+mn-lt"/>
                        </a:rPr>
                        <a:t>Vicepresidencia Jurídica.</a:t>
                      </a:r>
                      <a:endParaRPr lang="es-CO" sz="9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dirty="0">
                          <a:solidFill>
                            <a:schemeClr val="tx1"/>
                          </a:solidFill>
                          <a:effectLst/>
                          <a:latin typeface="+mn-lt"/>
                        </a:rPr>
                        <a:t>Diciembre de 2023</a:t>
                      </a:r>
                      <a:endParaRPr lang="es-CO" sz="9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05432889"/>
                  </a:ext>
                </a:extLst>
              </a:tr>
              <a:tr h="193252">
                <a:tc>
                  <a:txBody>
                    <a:bodyPr/>
                    <a:lstStyle/>
                    <a:p>
                      <a:pPr marL="0" algn="ctr"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900" kern="1200" dirty="0">
                          <a:solidFill>
                            <a:schemeClr val="tx1"/>
                          </a:solidFill>
                          <a:effectLst/>
                          <a:latin typeface="+mn-lt"/>
                          <a:ea typeface="Calibri" panose="020F0502020204030204" pitchFamily="34" charset="0"/>
                          <a:cs typeface="Times New Roman" panose="02020603050405020304" pitchFamily="18" charset="0"/>
                        </a:rPr>
                        <a:t>Realizar los procesos de consulta previa programados.</a:t>
                      </a: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CO" sz="900" dirty="0">
                          <a:solidFill>
                            <a:schemeClr val="tx1"/>
                          </a:solidFill>
                          <a:effectLst/>
                          <a:latin typeface="+mn-lt"/>
                          <a:ea typeface="Calibri" panose="020F0502020204030204" pitchFamily="34" charset="0"/>
                          <a:cs typeface="Times New Roman" panose="02020603050405020304" pitchFamily="18" charset="0"/>
                        </a:rPr>
                        <a:t>Acta</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kern="1200" dirty="0">
                          <a:solidFill>
                            <a:schemeClr val="tx1"/>
                          </a:solidFill>
                          <a:effectLst/>
                          <a:latin typeface="+mn-lt"/>
                        </a:rPr>
                        <a:t>Grupo Interno de Trabajo Social</a:t>
                      </a: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900" dirty="0">
                          <a:solidFill>
                            <a:schemeClr val="tx1"/>
                          </a:solidFill>
                          <a:effectLst/>
                          <a:latin typeface="+mn-lt"/>
                        </a:rPr>
                        <a:t>Diciembre</a:t>
                      </a:r>
                      <a:r>
                        <a:rPr lang="es-CO" sz="900" baseline="0" dirty="0">
                          <a:solidFill>
                            <a:schemeClr val="tx1"/>
                          </a:solidFill>
                          <a:effectLst/>
                          <a:latin typeface="+mn-lt"/>
                        </a:rPr>
                        <a:t> de </a:t>
                      </a:r>
                      <a:r>
                        <a:rPr lang="es-CO" sz="900" dirty="0">
                          <a:solidFill>
                            <a:schemeClr val="tx1"/>
                          </a:solidFill>
                          <a:effectLst/>
                          <a:latin typeface="+mn-lt"/>
                        </a:rPr>
                        <a:t>2023</a:t>
                      </a:r>
                    </a:p>
                    <a:p>
                      <a:pPr algn="l">
                        <a:lnSpc>
                          <a:spcPct val="107000"/>
                        </a:lnSpc>
                        <a:spcAft>
                          <a:spcPts val="0"/>
                        </a:spcAft>
                      </a:pP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379808514"/>
                  </a:ext>
                </a:extLst>
              </a:tr>
              <a:tr h="453939">
                <a:tc>
                  <a:txBody>
                    <a:bodyPr/>
                    <a:lstStyle/>
                    <a:p>
                      <a:pPr marL="0" algn="ctr"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900" kern="1200" dirty="0">
                          <a:solidFill>
                            <a:schemeClr val="tx1"/>
                          </a:solidFill>
                          <a:effectLst/>
                          <a:latin typeface="+mn-lt"/>
                          <a:ea typeface="Calibri" panose="020F0502020204030204" pitchFamily="34" charset="0"/>
                          <a:cs typeface="Times New Roman" panose="02020603050405020304" pitchFamily="18" charset="0"/>
                        </a:rPr>
                        <a:t>Emitir “INFORME ANUAL DE PERCEPCIÓN  USUARIOS DE LA INFRAESTRUCTURA” y solicitud de planes de mejoramiento (cuando aplique)</a:t>
                      </a:r>
                      <a:endParaRPr lang="es-CO" sz="9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MX" sz="900" dirty="0">
                          <a:solidFill>
                            <a:schemeClr val="tx1"/>
                          </a:solidFill>
                          <a:effectLst/>
                          <a:latin typeface="+mn-lt"/>
                          <a:ea typeface="Calibri" panose="020F0502020204030204" pitchFamily="34" charset="0"/>
                          <a:cs typeface="Times New Roman" panose="02020603050405020304" pitchFamily="18" charset="0"/>
                        </a:rPr>
                        <a:t>Informe</a:t>
                      </a: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900" kern="1200" dirty="0">
                          <a:solidFill>
                            <a:schemeClr val="tx1"/>
                          </a:solidFill>
                          <a:effectLst/>
                          <a:latin typeface="+mn-lt"/>
                        </a:rPr>
                        <a:t>Grupo interno de trabajo planeación</a:t>
                      </a:r>
                      <a:endParaRPr lang="es-CO" sz="900" b="0" kern="1200" dirty="0">
                        <a:solidFill>
                          <a:schemeClr val="tx1"/>
                        </a:solidFill>
                        <a:effectLst/>
                        <a:latin typeface="+mn-lt"/>
                        <a:ea typeface="Calibri" panose="020F0502020204030204" pitchFamily="34" charset="0"/>
                        <a:cs typeface="Calibri" panose="020F0502020204030204" pitchFamily="34" charset="0"/>
                      </a:endParaRPr>
                    </a:p>
                    <a:p>
                      <a:pPr marL="0" marR="0" lvl="0" indent="0" algn="l" defTabSz="514350" rtl="0" eaLnBrk="1" fontAlgn="auto" latinLnBrk="0" hangingPunct="1">
                        <a:lnSpc>
                          <a:spcPct val="107000"/>
                        </a:lnSpc>
                        <a:spcBef>
                          <a:spcPts val="0"/>
                        </a:spcBef>
                        <a:spcAft>
                          <a:spcPts val="0"/>
                        </a:spcAft>
                        <a:buClrTx/>
                        <a:buSzTx/>
                        <a:buFontTx/>
                        <a:buNone/>
                        <a:tabLst/>
                        <a:defRPr/>
                      </a:pP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900" dirty="0">
                          <a:solidFill>
                            <a:schemeClr val="tx1"/>
                          </a:solidFill>
                          <a:effectLst/>
                          <a:latin typeface="+mn-lt"/>
                        </a:rPr>
                        <a:t>Diciembre</a:t>
                      </a:r>
                      <a:r>
                        <a:rPr lang="es-CO" sz="900" baseline="0" dirty="0">
                          <a:solidFill>
                            <a:schemeClr val="tx1"/>
                          </a:solidFill>
                          <a:effectLst/>
                          <a:latin typeface="+mn-lt"/>
                        </a:rPr>
                        <a:t> de </a:t>
                      </a:r>
                      <a:r>
                        <a:rPr lang="es-CO" sz="900" dirty="0">
                          <a:solidFill>
                            <a:schemeClr val="tx1"/>
                          </a:solidFill>
                          <a:effectLst/>
                          <a:latin typeface="+mn-lt"/>
                        </a:rPr>
                        <a:t>2023</a:t>
                      </a:r>
                    </a:p>
                    <a:p>
                      <a:pPr algn="l">
                        <a:lnSpc>
                          <a:spcPct val="107000"/>
                        </a:lnSpc>
                        <a:spcAft>
                          <a:spcPts val="0"/>
                        </a:spcAft>
                      </a:pPr>
                      <a:endParaRPr lang="es-CO" sz="9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792110367"/>
                  </a:ext>
                </a:extLst>
              </a:tr>
            </a:tbl>
          </a:graphicData>
        </a:graphic>
      </p:graphicFrame>
      <p:pic>
        <p:nvPicPr>
          <p:cNvPr id="9" name="Imagen 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32698" y="540403"/>
            <a:ext cx="992604" cy="683023"/>
          </a:xfrm>
          <a:prstGeom prst="rect">
            <a:avLst/>
          </a:prstGeom>
        </p:spPr>
      </p:pic>
    </p:spTree>
    <p:extLst>
      <p:ext uri="{BB962C8B-B14F-4D97-AF65-F5344CB8AC3E}">
        <p14:creationId xmlns:p14="http://schemas.microsoft.com/office/powerpoint/2010/main" val="187825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10958" y="1103535"/>
            <a:ext cx="1840137" cy="1709827"/>
          </a:xfrm>
          <a:prstGeom prst="rect">
            <a:avLst/>
          </a:prstGeom>
        </p:spPr>
      </p:pic>
      <p:sp>
        <p:nvSpPr>
          <p:cNvPr id="13" name="Rectángulo 12"/>
          <p:cNvSpPr/>
          <p:nvPr/>
        </p:nvSpPr>
        <p:spPr>
          <a:xfrm>
            <a:off x="942896" y="454929"/>
            <a:ext cx="445070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Mecanismos de Rendición de Cuentas </a:t>
            </a:r>
          </a:p>
        </p:txBody>
      </p:sp>
      <p:sp>
        <p:nvSpPr>
          <p:cNvPr id="7" name="Rectángulo 6"/>
          <p:cNvSpPr/>
          <p:nvPr/>
        </p:nvSpPr>
        <p:spPr>
          <a:xfrm>
            <a:off x="0" y="8725"/>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FFC00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4" name="Shape 739"/>
          <p:cNvSpPr/>
          <p:nvPr/>
        </p:nvSpPr>
        <p:spPr>
          <a:xfrm flipH="1">
            <a:off x="597" y="6702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FFC00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5"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FFC00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4</a:t>
            </a:r>
          </a:p>
        </p:txBody>
      </p:sp>
      <p:graphicFrame>
        <p:nvGraphicFramePr>
          <p:cNvPr id="3" name="Tabla 2">
            <a:extLst>
              <a:ext uri="{FF2B5EF4-FFF2-40B4-BE49-F238E27FC236}">
                <a16:creationId xmlns:a16="http://schemas.microsoft.com/office/drawing/2014/main" id="{CDEC526B-52DE-407F-908F-438FA142B76C}"/>
              </a:ext>
            </a:extLst>
          </p:cNvPr>
          <p:cNvGraphicFramePr>
            <a:graphicFrameLocks noGrp="1"/>
          </p:cNvGraphicFramePr>
          <p:nvPr>
            <p:extLst>
              <p:ext uri="{D42A27DB-BD31-4B8C-83A1-F6EECF244321}">
                <p14:modId xmlns:p14="http://schemas.microsoft.com/office/powerpoint/2010/main" val="3337768304"/>
              </p:ext>
            </p:extLst>
          </p:nvPr>
        </p:nvGraphicFramePr>
        <p:xfrm>
          <a:off x="402881" y="2852791"/>
          <a:ext cx="5915024" cy="3797460"/>
        </p:xfrm>
        <a:graphic>
          <a:graphicData uri="http://schemas.openxmlformats.org/drawingml/2006/table">
            <a:tbl>
              <a:tblPr firstRow="1" firstCol="1" bandRow="1">
                <a:tableStyleId>{1E171933-4619-4E11-9A3F-F7608DF75F80}</a:tableStyleId>
              </a:tblPr>
              <a:tblGrid>
                <a:gridCol w="393449">
                  <a:extLst>
                    <a:ext uri="{9D8B030D-6E8A-4147-A177-3AD203B41FA5}">
                      <a16:colId xmlns:a16="http://schemas.microsoft.com/office/drawing/2014/main" val="2237168354"/>
                    </a:ext>
                  </a:extLst>
                </a:gridCol>
                <a:gridCol w="1916010">
                  <a:extLst>
                    <a:ext uri="{9D8B030D-6E8A-4147-A177-3AD203B41FA5}">
                      <a16:colId xmlns:a16="http://schemas.microsoft.com/office/drawing/2014/main" val="1357480834"/>
                    </a:ext>
                  </a:extLst>
                </a:gridCol>
                <a:gridCol w="1344486">
                  <a:extLst>
                    <a:ext uri="{9D8B030D-6E8A-4147-A177-3AD203B41FA5}">
                      <a16:colId xmlns:a16="http://schemas.microsoft.com/office/drawing/2014/main" val="2867524149"/>
                    </a:ext>
                  </a:extLst>
                </a:gridCol>
                <a:gridCol w="1192526">
                  <a:extLst>
                    <a:ext uri="{9D8B030D-6E8A-4147-A177-3AD203B41FA5}">
                      <a16:colId xmlns:a16="http://schemas.microsoft.com/office/drawing/2014/main" val="2882439948"/>
                    </a:ext>
                  </a:extLst>
                </a:gridCol>
                <a:gridCol w="1068553">
                  <a:extLst>
                    <a:ext uri="{9D8B030D-6E8A-4147-A177-3AD203B41FA5}">
                      <a16:colId xmlns:a16="http://schemas.microsoft.com/office/drawing/2014/main" val="750665654"/>
                    </a:ext>
                  </a:extLst>
                </a:gridCol>
              </a:tblGrid>
              <a:tr h="170790">
                <a:tc gridSpan="5">
                  <a:txBody>
                    <a:bodyPr/>
                    <a:lstStyle/>
                    <a:p>
                      <a:pPr algn="ctr">
                        <a:lnSpc>
                          <a:spcPct val="107000"/>
                        </a:lnSpc>
                        <a:spcAft>
                          <a:spcPts val="0"/>
                        </a:spcAft>
                      </a:pPr>
                      <a:r>
                        <a:rPr lang="es-CO" sz="1200" dirty="0">
                          <a:effectLst/>
                          <a:latin typeface="+mn-lt"/>
                        </a:rPr>
                        <a:t>Plan de acción 2023</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62254894"/>
                  </a:ext>
                </a:extLst>
              </a:tr>
              <a:tr h="349487">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4078212532"/>
                  </a:ext>
                </a:extLst>
              </a:tr>
              <a:tr h="31766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Evaluar las Audiencias públicas de Rendición de Cuentas</a:t>
                      </a:r>
                    </a:p>
                  </a:txBody>
                  <a:tcPr marL="68316" marR="68316" marT="0" marB="0">
                    <a:noFill/>
                  </a:tcPr>
                </a:tc>
                <a:tc>
                  <a:txBody>
                    <a:bodyPr/>
                    <a:lstStyle/>
                    <a:p>
                      <a:pPr algn="l">
                        <a:lnSpc>
                          <a:spcPct val="107000"/>
                        </a:lnSpc>
                        <a:spcAft>
                          <a:spcPts val="0"/>
                        </a:spcAft>
                      </a:pPr>
                      <a:r>
                        <a:rPr lang="es-CO" sz="1000" dirty="0">
                          <a:effectLst/>
                        </a:rPr>
                        <a:t>Documento de evaluación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Febrero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708417838"/>
                  </a:ext>
                </a:extLst>
              </a:tr>
              <a:tr h="31766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Evaluar la estrategia de rendición de cuentas.</a:t>
                      </a:r>
                    </a:p>
                  </a:txBody>
                  <a:tcPr marL="68316" marR="68316" marT="0" marB="0">
                    <a:noFill/>
                  </a:tcPr>
                </a:tc>
                <a:tc>
                  <a:txBody>
                    <a:bodyPr/>
                    <a:lstStyle/>
                    <a:p>
                      <a:pPr algn="l">
                        <a:lnSpc>
                          <a:spcPct val="107000"/>
                        </a:lnSpc>
                        <a:spcAft>
                          <a:spcPts val="0"/>
                        </a:spcAft>
                      </a:pPr>
                      <a:r>
                        <a:rPr lang="es-CO" sz="1000" dirty="0">
                          <a:effectLst/>
                        </a:rPr>
                        <a:t>Documento de Evaluación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effectLst/>
                        </a:rPr>
                        <a:t>Febrero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251225732"/>
                  </a:ext>
                </a:extLst>
              </a:tr>
              <a:tr h="480110">
                <a:tc>
                  <a:txBody>
                    <a:bodyPr/>
                    <a:lstStyle/>
                    <a:p>
                      <a:pPr algn="ctr">
                        <a:lnSpc>
                          <a:spcPct val="107000"/>
                        </a:lnSpc>
                        <a:spcAft>
                          <a:spcPts val="0"/>
                        </a:spcAft>
                      </a:pPr>
                      <a:r>
                        <a:rPr lang="es-CO" sz="1000" dirty="0">
                          <a:effectLst/>
                          <a:latin typeface="+mn-lt"/>
                          <a:ea typeface="+mn-ea"/>
                          <a:cs typeface="+mn-cs"/>
                        </a:rPr>
                        <a:t>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Coordinar la realización de la Audiencia Pública de Rendición de Cuentas</a:t>
                      </a:r>
                    </a:p>
                  </a:txBody>
                  <a:tcPr marL="68316" marR="68316" marT="0" marB="0">
                    <a:noFill/>
                  </a:tcPr>
                </a:tc>
                <a:tc>
                  <a:txBody>
                    <a:bodyPr/>
                    <a:lstStyle/>
                    <a:p>
                      <a:pPr algn="l">
                        <a:lnSpc>
                          <a:spcPct val="107000"/>
                        </a:lnSpc>
                        <a:spcAft>
                          <a:spcPts val="0"/>
                        </a:spcAft>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2821301467"/>
                  </a:ext>
                </a:extLst>
              </a:tr>
              <a:tr h="480110">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Participar en la audiencia publica de Rendición de Cuentas sectorial</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kern="1200" dirty="0">
                        <a:effectLst/>
                      </a:endParaRPr>
                    </a:p>
                  </a:txBody>
                  <a:tcPr marL="68316" marR="68316" marT="0" marB="0">
                    <a:noFill/>
                  </a:tcPr>
                </a:tc>
                <a:extLst>
                  <a:ext uri="{0D108BD9-81ED-4DB2-BD59-A6C34878D82A}">
                    <a16:rowId xmlns:a16="http://schemas.microsoft.com/office/drawing/2014/main" val="2033370146"/>
                  </a:ext>
                </a:extLst>
              </a:tr>
              <a:tr h="642550">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en la Página WEB de la Agencia la información relevante y pertinente de la Rendición de cuentas.</a:t>
                      </a:r>
                    </a:p>
                  </a:txBody>
                  <a:tcPr marL="68316" marR="68316" marT="0" marB="0">
                    <a:noFill/>
                  </a:tcPr>
                </a:tc>
                <a:tc>
                  <a:txBody>
                    <a:bodyPr/>
                    <a:lstStyle/>
                    <a:p>
                      <a:pPr algn="l">
                        <a:lnSpc>
                          <a:spcPct val="107000"/>
                        </a:lnSpc>
                        <a:spcAft>
                          <a:spcPts val="0"/>
                        </a:spcAft>
                      </a:pPr>
                      <a:r>
                        <a:rPr lang="es-CO" sz="1000" dirty="0">
                          <a:effectLst/>
                        </a:rPr>
                        <a:t>Página Web de la ANI Actualizada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3782643"/>
                  </a:ext>
                </a:extLst>
              </a:tr>
              <a:tr h="480110">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respuestas a temas propuestos por los ciudadanos.</a:t>
                      </a:r>
                    </a:p>
                  </a:txBody>
                  <a:tcPr marL="68316" marR="68316" marT="0" marB="0">
                    <a:noFill/>
                  </a:tcPr>
                </a:tc>
                <a:tc>
                  <a:txBody>
                    <a:bodyPr/>
                    <a:lstStyle/>
                    <a:p>
                      <a:pPr algn="l">
                        <a:lnSpc>
                          <a:spcPct val="107000"/>
                        </a:lnSpc>
                        <a:spcAft>
                          <a:spcPts val="0"/>
                        </a:spcAft>
                      </a:pPr>
                      <a:r>
                        <a:rPr lang="es-CO" sz="1000" dirty="0">
                          <a:effectLst/>
                        </a:rPr>
                        <a:t>Documento de respuestas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698724684"/>
                  </a:ext>
                </a:extLst>
              </a:tr>
              <a:tr h="482640">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Hacer seguimiento a los temas propuestos en las rendiciones de cuentas de la vigencia anterior</a:t>
                      </a:r>
                    </a:p>
                  </a:txBody>
                  <a:tcPr marL="68316" marR="68316" marT="0" marB="0">
                    <a:noFill/>
                  </a:tcPr>
                </a:tc>
                <a:tc>
                  <a:txBody>
                    <a:bodyPr/>
                    <a:lstStyle/>
                    <a:p>
                      <a:pPr algn="l">
                        <a:lnSpc>
                          <a:spcPct val="107000"/>
                        </a:lnSpc>
                        <a:spcAft>
                          <a:spcPts val="0"/>
                        </a:spcAft>
                      </a:pPr>
                      <a:r>
                        <a:rPr lang="es-CO" sz="1000" dirty="0">
                          <a:effectLst/>
                        </a:rPr>
                        <a:t>Documento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2023</a:t>
                      </a:r>
                    </a:p>
                    <a:p>
                      <a:pPr algn="l">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4124380306"/>
                  </a:ext>
                </a:extLst>
              </a:tr>
            </a:tbl>
          </a:graphicData>
        </a:graphic>
      </p:graphicFrame>
    </p:spTree>
    <p:extLst>
      <p:ext uri="{BB962C8B-B14F-4D97-AF65-F5344CB8AC3E}">
        <p14:creationId xmlns:p14="http://schemas.microsoft.com/office/powerpoint/2010/main" val="61801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29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5">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2" name="Shape 739"/>
          <p:cNvSpPr/>
          <p:nvPr/>
        </p:nvSpPr>
        <p:spPr>
          <a:xfrm flipH="1">
            <a:off x="-889" y="5972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5"/>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3"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5">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5</a:t>
            </a:r>
          </a:p>
        </p:txBody>
      </p:sp>
      <p:sp>
        <p:nvSpPr>
          <p:cNvPr id="15" name="Rectángulo 14">
            <a:extLst>
              <a:ext uri="{FF2B5EF4-FFF2-40B4-BE49-F238E27FC236}">
                <a16:creationId xmlns:a16="http://schemas.microsoft.com/office/drawing/2014/main" id="{BF1ECAB0-017C-48E6-AD83-28038B1AC4CF}"/>
              </a:ext>
            </a:extLst>
          </p:cNvPr>
          <p:cNvSpPr/>
          <p:nvPr/>
        </p:nvSpPr>
        <p:spPr>
          <a:xfrm>
            <a:off x="471488" y="259174"/>
            <a:ext cx="3703065" cy="400110"/>
          </a:xfrm>
          <a:prstGeom prst="rect">
            <a:avLst/>
          </a:prstGeom>
        </p:spPr>
        <p:txBody>
          <a:bodyPr wrap="none">
            <a:spAutoFit/>
          </a:bodyPr>
          <a:lstStyle/>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Racionalización de Trámites</a:t>
            </a:r>
          </a:p>
        </p:txBody>
      </p:sp>
      <p:pic>
        <p:nvPicPr>
          <p:cNvPr id="10" name="Imagen 9">
            <a:extLst>
              <a:ext uri="{FF2B5EF4-FFF2-40B4-BE49-F238E27FC236}">
                <a16:creationId xmlns:a16="http://schemas.microsoft.com/office/drawing/2014/main" id="{ACDCEF25-2938-48F3-9955-5505F7A00703}"/>
              </a:ext>
            </a:extLst>
          </p:cNvPr>
          <p:cNvPicPr>
            <a:picLocks noChangeAspect="1"/>
          </p:cNvPicPr>
          <p:nvPr/>
        </p:nvPicPr>
        <p:blipFill>
          <a:blip r:embed="rId2"/>
          <a:stretch>
            <a:fillRect/>
          </a:stretch>
        </p:blipFill>
        <p:spPr>
          <a:xfrm>
            <a:off x="2069027" y="1193502"/>
            <a:ext cx="2300659" cy="1793427"/>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103012825"/>
              </p:ext>
            </p:extLst>
          </p:nvPr>
        </p:nvGraphicFramePr>
        <p:xfrm>
          <a:off x="278904" y="3343202"/>
          <a:ext cx="6300192" cy="2750613"/>
        </p:xfrm>
        <a:graphic>
          <a:graphicData uri="http://schemas.openxmlformats.org/drawingml/2006/table">
            <a:tbl>
              <a:tblPr/>
              <a:tblGrid>
                <a:gridCol w="425693">
                  <a:extLst>
                    <a:ext uri="{9D8B030D-6E8A-4147-A177-3AD203B41FA5}">
                      <a16:colId xmlns:a16="http://schemas.microsoft.com/office/drawing/2014/main" val="3971380340"/>
                    </a:ext>
                  </a:extLst>
                </a:gridCol>
                <a:gridCol w="3170755">
                  <a:extLst>
                    <a:ext uri="{9D8B030D-6E8A-4147-A177-3AD203B41FA5}">
                      <a16:colId xmlns:a16="http://schemas.microsoft.com/office/drawing/2014/main" val="2966211406"/>
                    </a:ext>
                  </a:extLst>
                </a:gridCol>
                <a:gridCol w="1032338">
                  <a:extLst>
                    <a:ext uri="{9D8B030D-6E8A-4147-A177-3AD203B41FA5}">
                      <a16:colId xmlns:a16="http://schemas.microsoft.com/office/drawing/2014/main" val="584212916"/>
                    </a:ext>
                  </a:extLst>
                </a:gridCol>
                <a:gridCol w="877324">
                  <a:extLst>
                    <a:ext uri="{9D8B030D-6E8A-4147-A177-3AD203B41FA5}">
                      <a16:colId xmlns:a16="http://schemas.microsoft.com/office/drawing/2014/main" val="1601673027"/>
                    </a:ext>
                  </a:extLst>
                </a:gridCol>
                <a:gridCol w="794082">
                  <a:extLst>
                    <a:ext uri="{9D8B030D-6E8A-4147-A177-3AD203B41FA5}">
                      <a16:colId xmlns:a16="http://schemas.microsoft.com/office/drawing/2014/main" val="325689244"/>
                    </a:ext>
                  </a:extLst>
                </a:gridCol>
              </a:tblGrid>
              <a:tr h="407861">
                <a:tc gridSpan="5">
                  <a:txBody>
                    <a:bodyPr/>
                    <a:lstStyle/>
                    <a:p>
                      <a:pPr algn="ctr" fontAlgn="ctr"/>
                      <a:r>
                        <a:rPr lang="es-ES" sz="1100" b="1" i="0" u="none" strike="noStrike" dirty="0">
                          <a:solidFill>
                            <a:srgbClr val="000000"/>
                          </a:solidFill>
                          <a:effectLst/>
                          <a:latin typeface="Calibri" panose="020F0502020204030204" pitchFamily="34" charset="0"/>
                        </a:rPr>
                        <a:t>PLAN DE TRABAJO-SISTEMA ÚNICO DE INFORMACIÓN DE TRÁMITES-SUIT</a:t>
                      </a:r>
                      <a:br>
                        <a:rPr lang="es-ES" sz="1100" b="1" i="0" u="none" strike="noStrike" dirty="0">
                          <a:solidFill>
                            <a:srgbClr val="000000"/>
                          </a:solidFill>
                          <a:effectLst/>
                          <a:latin typeface="Calibri" panose="020F0502020204030204" pitchFamily="34" charset="0"/>
                        </a:rPr>
                      </a:br>
                      <a:r>
                        <a:rPr lang="es-ES" sz="1100" b="1" i="0" u="none" strike="noStrike" dirty="0">
                          <a:solidFill>
                            <a:srgbClr val="000000"/>
                          </a:solidFill>
                          <a:effectLst/>
                          <a:latin typeface="Calibri" panose="020F0502020204030204" pitchFamily="34" charset="0"/>
                        </a:rPr>
                        <a:t>   2023</a:t>
                      </a:r>
                    </a:p>
                  </a:txBody>
                  <a:tcPr marL="6275" marR="6275" marT="627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algn="ctr" fontAlgn="ctr"/>
                      <a:r>
                        <a:rPr lang="es-ES" sz="1100" b="1" i="0" u="none" strike="noStrike" dirty="0">
                          <a:solidFill>
                            <a:srgbClr val="000000"/>
                          </a:solidFill>
                          <a:effectLst/>
                          <a:latin typeface="Calibri" panose="020F0502020204030204" pitchFamily="34" charset="0"/>
                        </a:rPr>
                        <a:t>PLAN DE TRABAJO-SISTEMA ÚNICO DE INFORMACIÓN DE TRÁMITES-SUIT</a:t>
                      </a:r>
                      <a:br>
                        <a:rPr lang="es-ES" sz="1100" b="1" i="0" u="none" strike="noStrike" dirty="0">
                          <a:solidFill>
                            <a:srgbClr val="000000"/>
                          </a:solidFill>
                          <a:effectLst/>
                          <a:latin typeface="Calibri" panose="020F0502020204030204" pitchFamily="34" charset="0"/>
                        </a:rPr>
                      </a:br>
                      <a:r>
                        <a:rPr lang="es-ES" sz="1100" b="1" i="0" u="none" strike="noStrike" dirty="0">
                          <a:solidFill>
                            <a:srgbClr val="000000"/>
                          </a:solidFill>
                          <a:effectLst/>
                          <a:latin typeface="Calibri" panose="020F0502020204030204" pitchFamily="34" charset="0"/>
                        </a:rPr>
                        <a:t>   2023</a:t>
                      </a:r>
                    </a:p>
                  </a:txBody>
                  <a:tcPr marL="6275" marR="6275" marT="6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17649476"/>
                  </a:ext>
                </a:extLst>
              </a:tr>
              <a:tr h="326289">
                <a:tc gridSpan="2">
                  <a:txBody>
                    <a:bodyPr/>
                    <a:lstStyle/>
                    <a:p>
                      <a:pPr algn="ctr" fontAlgn="ctr"/>
                      <a:r>
                        <a:rPr lang="en-US" sz="1100" b="1" i="0" u="none" strike="noStrike" dirty="0">
                          <a:solidFill>
                            <a:srgbClr val="000000"/>
                          </a:solidFill>
                          <a:effectLst/>
                          <a:latin typeface="Calibri" panose="020F0502020204030204" pitchFamily="34" charset="0"/>
                        </a:rPr>
                        <a:t> </a:t>
                      </a:r>
                      <a:r>
                        <a:rPr lang="es-CO" sz="1100" b="1" i="0" u="none" strike="noStrike" noProof="0" dirty="0">
                          <a:solidFill>
                            <a:srgbClr val="000000"/>
                          </a:solidFill>
                          <a:effectLst/>
                          <a:latin typeface="Calibri" panose="020F0502020204030204" pitchFamily="34" charset="0"/>
                        </a:rPr>
                        <a:t>Actividades</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pPr algn="ctr" fontAlgn="ctr"/>
                      <a:r>
                        <a:rPr lang="en-US" sz="1100" b="1" i="0" u="none" strike="noStrike" dirty="0">
                          <a:solidFill>
                            <a:srgbClr val="000000"/>
                          </a:solidFill>
                          <a:effectLst/>
                          <a:latin typeface="Calibri" panose="020F0502020204030204" pitchFamily="34" charset="0"/>
                        </a:rPr>
                        <a:t> </a:t>
                      </a:r>
                      <a:r>
                        <a:rPr lang="es-CO" sz="1100" b="1" i="0" u="none" strike="noStrike" noProof="0" dirty="0">
                          <a:solidFill>
                            <a:srgbClr val="000000"/>
                          </a:solidFill>
                          <a:effectLst/>
                          <a:latin typeface="Calibri" panose="020F0502020204030204" pitchFamily="34" charset="0"/>
                        </a:rPr>
                        <a:t>Actividades</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Producto</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Responsable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Fecha Programada</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7561237"/>
                  </a:ext>
                </a:extLst>
              </a:tr>
              <a:tr h="508257">
                <a:tc>
                  <a:txBody>
                    <a:bodyPr/>
                    <a:lstStyle/>
                    <a:p>
                      <a:pPr marL="0" algn="ctr" defTabSz="514350" rtl="0" eaLnBrk="1" fontAlgn="ctr" latinLnBrk="0" hangingPunct="1">
                        <a:lnSpc>
                          <a:spcPct val="107000"/>
                        </a:lnSpc>
                        <a:spcAft>
                          <a:spcPts val="0"/>
                        </a:spcAft>
                      </a:pPr>
                      <a:r>
                        <a:rPr lang="es-ES" sz="1000" b="1" kern="1200" dirty="0">
                          <a:solidFill>
                            <a:schemeClr val="tx1"/>
                          </a:solidFill>
                          <a:effectLst/>
                          <a:latin typeface="+mn-lt"/>
                          <a:ea typeface="Calibri" panose="020F0502020204030204" pitchFamily="34" charset="0"/>
                          <a:cs typeface="Times New Roman" panose="02020603050405020304" pitchFamily="18" charset="0"/>
                        </a:rPr>
                        <a:t>1</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514350" rtl="0" eaLnBrk="1" fontAlgn="ctr"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Reportar ante el SUIT "Datos de operación trámites"</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noProof="0" dirty="0">
                          <a:solidFill>
                            <a:srgbClr val="000000"/>
                          </a:solidFill>
                          <a:effectLst/>
                          <a:latin typeface="+mn-lt"/>
                        </a:rPr>
                        <a:t>Reporte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514350" rtl="0" eaLnBrk="1" fontAlgn="ctr" latinLnBrk="0" hangingPunct="1">
                        <a:lnSpc>
                          <a:spcPct val="100000"/>
                        </a:lnSpc>
                        <a:spcBef>
                          <a:spcPts val="0"/>
                        </a:spcBef>
                        <a:spcAft>
                          <a:spcPts val="0"/>
                        </a:spcAft>
                        <a:buClrTx/>
                        <a:buSzTx/>
                        <a:buFontTx/>
                        <a:buNone/>
                        <a:tabLst/>
                        <a:defRPr/>
                      </a:pPr>
                      <a:r>
                        <a:rPr lang="es-CO" sz="1000" dirty="0">
                          <a:effectLst/>
                          <a:latin typeface="+mn-lt"/>
                        </a:rPr>
                        <a:t>Grupo Interno de Trabajo Planeación</a:t>
                      </a:r>
                      <a:endParaRPr lang="en-US" sz="1000" b="0" i="0" u="none" strike="noStrike" dirty="0">
                        <a:solidFill>
                          <a:srgbClr val="000000"/>
                        </a:solidFill>
                        <a:effectLst/>
                        <a:latin typeface="+mn-lt"/>
                      </a:endParaRP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n-lt"/>
                        </a:rPr>
                        <a:t>Noviembre de 2023</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59996"/>
                  </a:ext>
                </a:extLst>
              </a:tr>
              <a:tr h="508257">
                <a:tc>
                  <a:txBody>
                    <a:bodyPr/>
                    <a:lstStyle/>
                    <a:p>
                      <a:pPr marL="0" algn="ctr" defTabSz="514350" rtl="0" eaLnBrk="1" fontAlgn="ctr" latinLnBrk="0" hangingPunct="1">
                        <a:lnSpc>
                          <a:spcPct val="107000"/>
                        </a:lnSpc>
                        <a:spcAft>
                          <a:spcPts val="0"/>
                        </a:spcAft>
                      </a:pPr>
                      <a:r>
                        <a:rPr lang="es-ES" sz="1000" b="1" kern="1200" dirty="0">
                          <a:solidFill>
                            <a:schemeClr val="tx1"/>
                          </a:solidFill>
                          <a:effectLst/>
                          <a:latin typeface="+mn-lt"/>
                          <a:ea typeface="Calibri" panose="020F0502020204030204" pitchFamily="34" charset="0"/>
                          <a:cs typeface="Times New Roman" panose="02020603050405020304" pitchFamily="18" charset="0"/>
                        </a:rPr>
                        <a:t>2</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514350" rtl="0" eaLnBrk="1" fontAlgn="ctr"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Eliminar el trámite (Autorización para la prestación de servicios a terceros no vinculados con la sociedad concesionaria).</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n-lt"/>
                        </a:rPr>
                        <a:t>Documento soporte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514350" rtl="0" eaLnBrk="1" fontAlgn="ctr" latinLnBrk="0" hangingPunct="1">
                        <a:lnSpc>
                          <a:spcPct val="100000"/>
                        </a:lnSpc>
                        <a:spcBef>
                          <a:spcPts val="0"/>
                        </a:spcBef>
                        <a:spcAft>
                          <a:spcPts val="0"/>
                        </a:spcAft>
                        <a:buClrTx/>
                        <a:buSzTx/>
                        <a:buFontTx/>
                        <a:buNone/>
                        <a:tabLst/>
                        <a:defRPr/>
                      </a:pPr>
                      <a:r>
                        <a:rPr lang="es-CO" sz="1000" dirty="0">
                          <a:effectLst/>
                          <a:latin typeface="+mn-lt"/>
                        </a:rPr>
                        <a:t>Grupo Interno de Trabajo Planeación</a:t>
                      </a:r>
                      <a:endParaRPr lang="en-US" sz="1000" b="0" i="0" u="none" strike="noStrike" dirty="0">
                        <a:solidFill>
                          <a:srgbClr val="000000"/>
                        </a:solidFill>
                        <a:effectLst/>
                        <a:latin typeface="+mn-lt"/>
                      </a:endParaRP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n-lt"/>
                        </a:rPr>
                        <a:t>Diciembre de 2023</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890044"/>
                  </a:ext>
                </a:extLst>
              </a:tr>
              <a:tr h="508257">
                <a:tc>
                  <a:txBody>
                    <a:bodyPr/>
                    <a:lstStyle/>
                    <a:p>
                      <a:pPr marL="0" algn="ctr" defTabSz="514350" rtl="0" eaLnBrk="1" fontAlgn="ctr" latinLnBrk="0" hangingPunct="1">
                        <a:lnSpc>
                          <a:spcPct val="107000"/>
                        </a:lnSpc>
                        <a:spcAft>
                          <a:spcPts val="0"/>
                        </a:spcAft>
                      </a:pPr>
                      <a:r>
                        <a:rPr lang="es-ES" sz="1000" b="1" kern="1200" dirty="0">
                          <a:solidFill>
                            <a:schemeClr val="tx1"/>
                          </a:solidFill>
                          <a:effectLst/>
                          <a:latin typeface="+mn-lt"/>
                          <a:ea typeface="Calibri" panose="020F0502020204030204" pitchFamily="34" charset="0"/>
                          <a:cs typeface="Times New Roman" panose="02020603050405020304" pitchFamily="18" charset="0"/>
                        </a:rPr>
                        <a:t>3</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514350" rtl="0" eaLnBrk="1" fontAlgn="ctr"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Actualizar el trámite “Concepto de viabilidad técnica para transporte de carga indivisible extradimensionada y/o extrapesada en vías nacionales concesionadas (Que supere: Ancho 3.0 metros y/o; alto 4,40 metros y/o; la parte posterior sobresaliente 2 metros y/o; el peso bruto vehicular 52 toneladas)” como trámite en línea.</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n-lt"/>
                        </a:rPr>
                        <a:t>Documento soporte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514350" rtl="0" eaLnBrk="1" fontAlgn="ctr" latinLnBrk="0" hangingPunct="1">
                        <a:lnSpc>
                          <a:spcPct val="100000"/>
                        </a:lnSpc>
                        <a:spcBef>
                          <a:spcPts val="0"/>
                        </a:spcBef>
                        <a:spcAft>
                          <a:spcPts val="0"/>
                        </a:spcAft>
                        <a:buClrTx/>
                        <a:buSzTx/>
                        <a:buFontTx/>
                        <a:buNone/>
                        <a:tabLst/>
                        <a:defRPr/>
                      </a:pPr>
                      <a:r>
                        <a:rPr lang="es-CO" sz="1000" dirty="0">
                          <a:effectLst/>
                          <a:latin typeface="+mn-lt"/>
                        </a:rPr>
                        <a:t>Grupo Interno de Trabajo Planeación</a:t>
                      </a:r>
                      <a:endParaRPr lang="en-US" sz="1000" b="0" i="0" u="none" strike="noStrike" dirty="0">
                        <a:solidFill>
                          <a:srgbClr val="000000"/>
                        </a:solidFill>
                        <a:effectLst/>
                        <a:latin typeface="+mn-lt"/>
                      </a:endParaRP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n-lt"/>
                        </a:rPr>
                        <a:t>Diciembre de 2023</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439299"/>
                  </a:ext>
                </a:extLst>
              </a:tr>
            </a:tbl>
          </a:graphicData>
        </a:graphic>
      </p:graphicFrame>
    </p:spTree>
    <p:extLst>
      <p:ext uri="{BB962C8B-B14F-4D97-AF65-F5344CB8AC3E}">
        <p14:creationId xmlns:p14="http://schemas.microsoft.com/office/powerpoint/2010/main" val="302970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152" y="809492"/>
            <a:ext cx="671763" cy="671763"/>
          </a:xfrm>
          <a:prstGeom prst="rect">
            <a:avLst/>
          </a:prstGeom>
        </p:spPr>
      </p:pic>
      <p:sp>
        <p:nvSpPr>
          <p:cNvPr id="7" name="Rectángulo 6"/>
          <p:cNvSpPr/>
          <p:nvPr/>
        </p:nvSpPr>
        <p:spPr>
          <a:xfrm>
            <a:off x="805166" y="223171"/>
            <a:ext cx="5587740" cy="707886"/>
          </a:xfrm>
          <a:prstGeom prst="rect">
            <a:avLst/>
          </a:prstGeom>
        </p:spPr>
        <p:txBody>
          <a:bodyPr wrap="square">
            <a:spAutoFit/>
          </a:bodyPr>
          <a:lstStyle/>
          <a:p>
            <a:pPr marL="313432" lvl="2" indent="-120551">
              <a:spcBef>
                <a:spcPts val="422"/>
              </a:spcBef>
            </a:pPr>
            <a:r>
              <a:rPr lang="es-ES" sz="2000" b="1" dirty="0">
                <a:solidFill>
                  <a:schemeClr val="accent5">
                    <a:lumMod val="50000"/>
                  </a:schemeClr>
                </a:solidFill>
              </a:rPr>
              <a:t> Transparencia en la gestión y acceso a la información pública</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3">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6" name="Shape 739"/>
          <p:cNvSpPr/>
          <p:nvPr/>
        </p:nvSpPr>
        <p:spPr>
          <a:xfrm flipH="1">
            <a:off x="-13437" y="4492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3"/>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3">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6</a:t>
            </a:r>
          </a:p>
        </p:txBody>
      </p:sp>
      <p:graphicFrame>
        <p:nvGraphicFramePr>
          <p:cNvPr id="2" name="Tabla 1">
            <a:extLst>
              <a:ext uri="{FF2B5EF4-FFF2-40B4-BE49-F238E27FC236}">
                <a16:creationId xmlns:a16="http://schemas.microsoft.com/office/drawing/2014/main" id="{699F7047-680C-40CC-8535-BF7E9CF3936F}"/>
              </a:ext>
            </a:extLst>
          </p:cNvPr>
          <p:cNvGraphicFramePr>
            <a:graphicFrameLocks noGrp="1"/>
          </p:cNvGraphicFramePr>
          <p:nvPr>
            <p:extLst>
              <p:ext uri="{D42A27DB-BD31-4B8C-83A1-F6EECF244321}">
                <p14:modId xmlns:p14="http://schemas.microsoft.com/office/powerpoint/2010/main" val="2783222102"/>
              </p:ext>
            </p:extLst>
          </p:nvPr>
        </p:nvGraphicFramePr>
        <p:xfrm>
          <a:off x="515031" y="1425061"/>
          <a:ext cx="6046190" cy="5533964"/>
        </p:xfrm>
        <a:graphic>
          <a:graphicData uri="http://schemas.openxmlformats.org/drawingml/2006/table">
            <a:tbl>
              <a:tblPr firstRow="1" firstCol="1" bandRow="1">
                <a:tableStyleId>{1FECB4D8-DB02-4DC6-A0A2-4F2EBAE1DC90}</a:tableStyleId>
              </a:tblPr>
              <a:tblGrid>
                <a:gridCol w="398438">
                  <a:extLst>
                    <a:ext uri="{9D8B030D-6E8A-4147-A177-3AD203B41FA5}">
                      <a16:colId xmlns:a16="http://schemas.microsoft.com/office/drawing/2014/main" val="3491782493"/>
                    </a:ext>
                  </a:extLst>
                </a:gridCol>
                <a:gridCol w="2151651">
                  <a:extLst>
                    <a:ext uri="{9D8B030D-6E8A-4147-A177-3AD203B41FA5}">
                      <a16:colId xmlns:a16="http://schemas.microsoft.com/office/drawing/2014/main" val="1042314041"/>
                    </a:ext>
                  </a:extLst>
                </a:gridCol>
                <a:gridCol w="1260697">
                  <a:extLst>
                    <a:ext uri="{9D8B030D-6E8A-4147-A177-3AD203B41FA5}">
                      <a16:colId xmlns:a16="http://schemas.microsoft.com/office/drawing/2014/main" val="2622307109"/>
                    </a:ext>
                  </a:extLst>
                </a:gridCol>
                <a:gridCol w="989049">
                  <a:extLst>
                    <a:ext uri="{9D8B030D-6E8A-4147-A177-3AD203B41FA5}">
                      <a16:colId xmlns:a16="http://schemas.microsoft.com/office/drawing/2014/main" val="2218593935"/>
                    </a:ext>
                  </a:extLst>
                </a:gridCol>
                <a:gridCol w="1246355">
                  <a:extLst>
                    <a:ext uri="{9D8B030D-6E8A-4147-A177-3AD203B41FA5}">
                      <a16:colId xmlns:a16="http://schemas.microsoft.com/office/drawing/2014/main" val="3313557444"/>
                    </a:ext>
                  </a:extLst>
                </a:gridCol>
              </a:tblGrid>
              <a:tr h="176551">
                <a:tc gridSpan="5">
                  <a:txBody>
                    <a:bodyPr/>
                    <a:lstStyle/>
                    <a:p>
                      <a:pPr algn="ctr">
                        <a:lnSpc>
                          <a:spcPct val="107000"/>
                        </a:lnSpc>
                        <a:spcAft>
                          <a:spcPts val="0"/>
                        </a:spcAft>
                      </a:pPr>
                      <a:r>
                        <a:rPr lang="es-CO" sz="1200" dirty="0">
                          <a:effectLst/>
                        </a:rPr>
                        <a:t>Plan de acción 2023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46191271"/>
                  </a:ext>
                </a:extLst>
              </a:tr>
              <a:tr h="361276">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050702070"/>
                  </a:ext>
                </a:extLst>
              </a:tr>
              <a:tr h="496305">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Publicar informes PQRS con inclusión</a:t>
                      </a:r>
                    </a:p>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de solicitudes de acceso a la</a:t>
                      </a:r>
                    </a:p>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información, en el informe trimestral</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Informes </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Enero, marzo, junio, septiembre de 2023</a:t>
                      </a:r>
                    </a:p>
                  </a:txBody>
                  <a:tcPr marL="68316" marR="68316" marT="0" marB="0">
                    <a:noFill/>
                  </a:tcPr>
                </a:tc>
                <a:extLst>
                  <a:ext uri="{0D108BD9-81ED-4DB2-BD59-A6C34878D82A}">
                    <a16:rowId xmlns:a16="http://schemas.microsoft.com/office/drawing/2014/main" val="348631652"/>
                  </a:ext>
                </a:extLst>
              </a:tr>
              <a:tr h="435874">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los informes trimestrales de Denuncias.</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Informes</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Enero, abril, julio, octubre de 2023</a:t>
                      </a:r>
                    </a:p>
                  </a:txBody>
                  <a:tcPr marL="68316" marR="68316" marT="0" marB="0">
                    <a:noFill/>
                  </a:tcPr>
                </a:tc>
                <a:extLst>
                  <a:ext uri="{0D108BD9-81ED-4DB2-BD59-A6C34878D82A}">
                    <a16:rowId xmlns:a16="http://schemas.microsoft.com/office/drawing/2014/main" val="313178044"/>
                  </a:ext>
                </a:extLst>
              </a:tr>
              <a:tr h="496305">
                <a:tc>
                  <a:txBody>
                    <a:bodyPr/>
                    <a:lstStyle/>
                    <a:p>
                      <a:pPr algn="ctr">
                        <a:lnSpc>
                          <a:spcPct val="107000"/>
                        </a:lnSpc>
                        <a:spcAft>
                          <a:spcPts val="0"/>
                        </a:spcAft>
                      </a:pPr>
                      <a:r>
                        <a:rPr lang="es-MX" sz="10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Fortalecer la prevención en materia disciplinaria a través de socializaciones y/o campañas masivas de difusión.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algn="l" defTabSz="514350" rtl="0" eaLnBrk="1" latinLnBrk="0" hangingPunct="1">
                        <a:lnSpc>
                          <a:spcPct val="107000"/>
                        </a:lnSpc>
                        <a:spcAft>
                          <a:spcPts val="0"/>
                        </a:spcAft>
                      </a:pPr>
                      <a:r>
                        <a:rPr lang="es-MX" sz="1000" kern="1200" dirty="0">
                          <a:solidFill>
                            <a:schemeClr val="tx1"/>
                          </a:solidFill>
                          <a:effectLst/>
                          <a:latin typeface="+mn-lt"/>
                          <a:ea typeface="+mn-ea"/>
                          <a:cs typeface="+mn-cs"/>
                        </a:rPr>
                        <a:t>Socializaciones</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Equipo Disciplinario</a:t>
                      </a:r>
                    </a:p>
                    <a:p>
                      <a:pPr marL="0" marR="0" lvl="0" indent="0" algn="l" defTabSz="514350" rtl="0" eaLnBrk="1" fontAlgn="auto" latinLnBrk="0" hangingPunct="1">
                        <a:lnSpc>
                          <a:spcPct val="107000"/>
                        </a:lnSpc>
                        <a:spcBef>
                          <a:spcPts val="0"/>
                        </a:spcBef>
                        <a:spcAft>
                          <a:spcPts val="0"/>
                        </a:spcAft>
                        <a:buClrTx/>
                        <a:buSzTx/>
                        <a:buFontTx/>
                        <a:buNone/>
                        <a:tabLst/>
                        <a:defRPr/>
                      </a:pP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2023</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chor="ctr">
                    <a:noFill/>
                  </a:tcPr>
                </a:tc>
                <a:extLst>
                  <a:ext uri="{0D108BD9-81ED-4DB2-BD59-A6C34878D82A}">
                    <a16:rowId xmlns:a16="http://schemas.microsoft.com/office/drawing/2014/main" val="1117890997"/>
                  </a:ext>
                </a:extLst>
              </a:tr>
              <a:tr h="496305">
                <a:tc>
                  <a:txBody>
                    <a:bodyPr/>
                    <a:lstStyle/>
                    <a:p>
                      <a:pPr algn="ctr">
                        <a:lnSpc>
                          <a:spcPct val="107000"/>
                        </a:lnSpc>
                        <a:spcAft>
                          <a:spcPts val="0"/>
                        </a:spcAft>
                      </a:pPr>
                      <a:r>
                        <a:rPr lang="es-MX" sz="10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Mantener el Sistema de gestión Antisoborno- SGAS (ISO 37001).</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Documento Seguimiento  Certificación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r>
                        <a:rPr lang="es-CO" sz="1000" dirty="0">
                          <a:solidFill>
                            <a:schemeClr val="tx1"/>
                          </a:solidFill>
                          <a:effectLst/>
                        </a:rPr>
                        <a:t>.</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Diciembre 2023</a:t>
                      </a: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2176627945"/>
                  </a:ext>
                </a:extLst>
              </a:tr>
              <a:tr h="521023">
                <a:tc>
                  <a:txBody>
                    <a:bodyPr/>
                    <a:lstStyle/>
                    <a:p>
                      <a:pPr algn="ctr">
                        <a:lnSpc>
                          <a:spcPct val="107000"/>
                        </a:lnSpc>
                        <a:spcAft>
                          <a:spcPts val="0"/>
                        </a:spcAft>
                      </a:pPr>
                      <a:r>
                        <a:rPr lang="es-MX" sz="10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Realizar campañas de  divulgación y apropiación para fortalecer los temas de transparencia en la ANI.</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Actividades</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solidFill>
                            <a:schemeClr val="tx1"/>
                          </a:solidFill>
                          <a:effectLst/>
                        </a:rPr>
                        <a:t>Diciembre 2023</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13" b="0" i="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1592864885"/>
                  </a:ext>
                </a:extLst>
              </a:tr>
              <a:tr h="521023">
                <a:tc>
                  <a:txBody>
                    <a:bodyPr/>
                    <a:lstStyle/>
                    <a:p>
                      <a:pPr algn="ctr">
                        <a:lnSpc>
                          <a:spcPct val="107000"/>
                        </a:lnSpc>
                        <a:spcAft>
                          <a:spcPts val="0"/>
                        </a:spcAft>
                      </a:pPr>
                      <a:r>
                        <a:rPr lang="es-MX" sz="10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seguimiento a las acciones implementadas como resultado de las mesas de trabajo con la Oficina de Control Interno para verificar el cumplimiento de la Ley 1712 – PGR (Ley de Transparencia de Acceso a la Información)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rPr>
                        <a:t>Informe </a:t>
                      </a:r>
                      <a:r>
                        <a:rPr lang="es-CO" sz="1000" dirty="0" smtClean="0">
                          <a:solidFill>
                            <a:schemeClr val="tx1"/>
                          </a:solidFill>
                          <a:effectLst/>
                        </a:rPr>
                        <a:t>o </a:t>
                      </a:r>
                      <a:r>
                        <a:rPr lang="es-CO" sz="1013" kern="1200" dirty="0" smtClean="0">
                          <a:solidFill>
                            <a:schemeClr val="dk1"/>
                          </a:solidFill>
                          <a:effectLst/>
                          <a:latin typeface="+mn-lt"/>
                          <a:ea typeface="+mn-ea"/>
                          <a:cs typeface="+mn-cs"/>
                        </a:rPr>
                        <a:t>las acciones a implementar producto del</a:t>
                      </a:r>
                      <a:r>
                        <a:rPr lang="es-CO" sz="1013" kern="1200" baseline="0" dirty="0" smtClean="0">
                          <a:solidFill>
                            <a:schemeClr val="dk1"/>
                          </a:solidFill>
                          <a:effectLst/>
                          <a:latin typeface="+mn-lt"/>
                          <a:ea typeface="+mn-ea"/>
                          <a:cs typeface="+mn-cs"/>
                        </a:rPr>
                        <a:t> informe de la OCI.</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solidFill>
                            <a:schemeClr val="tx1"/>
                          </a:solidFill>
                          <a:effectLst/>
                        </a:rPr>
                        <a:t>Diciembre 2023</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861484645"/>
                  </a:ext>
                </a:extLst>
              </a:tr>
              <a:tr h="521023">
                <a:tc>
                  <a:txBody>
                    <a:bodyPr/>
                    <a:lstStyle/>
                    <a:p>
                      <a:pPr algn="ctr">
                        <a:lnSpc>
                          <a:spcPct val="107000"/>
                        </a:lnSpc>
                        <a:spcAft>
                          <a:spcPts val="0"/>
                        </a:spcAft>
                      </a:pPr>
                      <a:r>
                        <a:rPr lang="es-MX" sz="10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seguimiento a las acciones implementadas como resultado del diligenciamiento del formulario ITA emitido por la PGN, dando cumplimiento a la Ley 1712</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smtClean="0">
                          <a:solidFill>
                            <a:schemeClr val="tx1"/>
                          </a:solidFill>
                          <a:effectLst/>
                        </a:rPr>
                        <a:t>Informe o</a:t>
                      </a:r>
                      <a:r>
                        <a:rPr lang="es-CO" sz="900" dirty="0" smtClean="0">
                          <a:solidFill>
                            <a:schemeClr val="tx1"/>
                          </a:solidFill>
                          <a:effectLst/>
                        </a:rPr>
                        <a:t> </a:t>
                      </a:r>
                      <a:r>
                        <a:rPr lang="es-CO" sz="1000" kern="1200" dirty="0" smtClean="0">
                          <a:solidFill>
                            <a:schemeClr val="dk1"/>
                          </a:solidFill>
                          <a:effectLst/>
                          <a:latin typeface="+mn-lt"/>
                          <a:ea typeface="+mn-ea"/>
                          <a:cs typeface="+mn-cs"/>
                        </a:rPr>
                        <a:t>las acciones a implementar producto del</a:t>
                      </a:r>
                      <a:r>
                        <a:rPr lang="es-CO" sz="1000" kern="1200" baseline="0" dirty="0" smtClean="0">
                          <a:solidFill>
                            <a:schemeClr val="dk1"/>
                          </a:solidFill>
                          <a:effectLst/>
                          <a:latin typeface="+mn-lt"/>
                          <a:ea typeface="+mn-ea"/>
                          <a:cs typeface="+mn-cs"/>
                        </a:rPr>
                        <a:t> informe de la PGN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Diciembre 2023</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541755717"/>
                  </a:ext>
                </a:extLst>
              </a:tr>
              <a:tr h="521023">
                <a:tc>
                  <a:txBody>
                    <a:bodyPr/>
                    <a:lstStyle/>
                    <a:p>
                      <a:pPr algn="ctr">
                        <a:lnSpc>
                          <a:spcPct val="107000"/>
                        </a:lnSpc>
                        <a:spcAft>
                          <a:spcPts val="0"/>
                        </a:spcAft>
                      </a:pPr>
                      <a:r>
                        <a:rPr lang="es-CO" sz="10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Socializar la información de Gestión Disciplinaria de manera trimestral en la página web de la entidad.</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Informe</a:t>
                      </a: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Equipo Disciplinario</a:t>
                      </a:r>
                    </a:p>
                  </a:txBody>
                  <a:tcPr marL="68316" marR="68316" marT="0" marB="0" anchor="ctr">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2023</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1667243832"/>
                  </a:ext>
                </a:extLst>
              </a:tr>
            </a:tbl>
          </a:graphicData>
        </a:graphic>
      </p:graphicFrame>
    </p:spTree>
    <p:extLst>
      <p:ext uri="{BB962C8B-B14F-4D97-AF65-F5344CB8AC3E}">
        <p14:creationId xmlns:p14="http://schemas.microsoft.com/office/powerpoint/2010/main" val="2857077679"/>
      </p:ext>
    </p:extLst>
  </p:cSld>
  <p:clrMapOvr>
    <a:masterClrMapping/>
  </p:clrMapOvr>
</p:sld>
</file>

<file path=ppt/theme/theme1.xml><?xml version="1.0" encoding="utf-8"?>
<a:theme xmlns:a="http://schemas.openxmlformats.org/drawingml/2006/main" name="Función Pública">
  <a:themeElements>
    <a:clrScheme name="Personalizado 8">
      <a:dk1>
        <a:sysClr val="windowText" lastClr="000000"/>
      </a:dk1>
      <a:lt1>
        <a:sysClr val="window" lastClr="FFFFFF"/>
      </a:lt1>
      <a:dk2>
        <a:srgbClr val="44546A"/>
      </a:dk2>
      <a:lt2>
        <a:srgbClr val="E7E6E6"/>
      </a:lt2>
      <a:accent1>
        <a:srgbClr val="D3D92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9A0078F197E35418B3647AB33100C8F" ma:contentTypeVersion="11" ma:contentTypeDescription="Crear nuevo documento." ma:contentTypeScope="" ma:versionID="e6fa2c65457ad824a557bbc6ea1f18ac">
  <xsd:schema xmlns:xsd="http://www.w3.org/2001/XMLSchema" xmlns:xs="http://www.w3.org/2001/XMLSchema" xmlns:p="http://schemas.microsoft.com/office/2006/metadata/properties" xmlns:ns3="b53167ee-f8fc-4949-9235-2eab53d755b9" xmlns:ns4="26bce028-2ea1-4eb0-ba8d-c21f2da8ce10" targetNamespace="http://schemas.microsoft.com/office/2006/metadata/properties" ma:root="true" ma:fieldsID="faa405cf10762f42b342a4bf24d04cbe" ns3:_="" ns4:_="">
    <xsd:import namespace="b53167ee-f8fc-4949-9235-2eab53d755b9"/>
    <xsd:import namespace="26bce028-2ea1-4eb0-ba8d-c21f2da8ce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3167ee-f8fc-4949-9235-2eab53d755b9"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ce028-2ea1-4eb0-ba8d-c21f2da8ce1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A0E670-CF90-418A-B18E-5CF4F57B7BF4}">
  <ds:schemaRefs>
    <ds:schemaRef ds:uri="http://schemas.microsoft.com/sharepoint/v3/contenttype/forms"/>
  </ds:schemaRefs>
</ds:datastoreItem>
</file>

<file path=customXml/itemProps2.xml><?xml version="1.0" encoding="utf-8"?>
<ds:datastoreItem xmlns:ds="http://schemas.openxmlformats.org/officeDocument/2006/customXml" ds:itemID="{07F0C435-E62C-4751-96A0-23A677389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3167ee-f8fc-4949-9235-2eab53d755b9"/>
    <ds:schemaRef ds:uri="26bce028-2ea1-4eb0-ba8d-c21f2da8c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4452B6-9B4E-487A-BD17-814AB95605B3}">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53167ee-f8fc-4949-9235-2eab53d755b9"/>
    <ds:schemaRef ds:uri="26bce028-2ea1-4eb0-ba8d-c21f2da8ce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16003</TotalTime>
  <Words>1575</Words>
  <Application>Microsoft Office PowerPoint</Application>
  <PresentationFormat>Carta (216 x 279 mm)</PresentationFormat>
  <Paragraphs>322</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Arial</vt:lpstr>
      <vt:lpstr>Calibri</vt:lpstr>
      <vt:lpstr>Calibri Light</vt:lpstr>
      <vt:lpstr>Helvetica</vt:lpstr>
      <vt:lpstr>Times New Roman</vt:lpstr>
      <vt:lpstr>Wingdings</vt:lpstr>
      <vt:lpstr>Función Pública</vt:lpstr>
      <vt:lpstr>Tema de Office</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Arango Corrales</dc:creator>
  <cp:lastModifiedBy>Hector Eduardo Vanegas Gamez</cp:lastModifiedBy>
  <cp:revision>593</cp:revision>
  <dcterms:created xsi:type="dcterms:W3CDTF">2018-09-13T19:41:21Z</dcterms:created>
  <dcterms:modified xsi:type="dcterms:W3CDTF">2023-03-02T22:27:16Z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0x010100B9A0078F197E35418B3647AB33100C8F</vt:lpwstr>
  </property>
</Properties>
</file>