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9" r:id="rId5"/>
  </p:sldMasterIdLst>
  <p:notesMasterIdLst>
    <p:notesMasterId r:id="rId17"/>
  </p:notesMasterIdLst>
  <p:handoutMasterIdLst>
    <p:handoutMasterId r:id="rId18"/>
  </p:handoutMasterIdLst>
  <p:sldIdLst>
    <p:sldId id="2145708262" r:id="rId6"/>
    <p:sldId id="259" r:id="rId7"/>
    <p:sldId id="292" r:id="rId8"/>
    <p:sldId id="284" r:id="rId9"/>
    <p:sldId id="294" r:id="rId10"/>
    <p:sldId id="295" r:id="rId11"/>
    <p:sldId id="286" r:id="rId12"/>
    <p:sldId id="287" r:id="rId13"/>
    <p:sldId id="296" r:id="rId14"/>
    <p:sldId id="290" r:id="rId15"/>
    <p:sldId id="291" r:id="rId16"/>
  </p:sldIdLst>
  <p:sldSz cx="6858000" cy="9144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duardo Vanegas Gamez" initials="HEVG" lastIdx="0" clrIdx="0">
    <p:extLst>
      <p:ext uri="{19B8F6BF-5375-455C-9EA6-DF929625EA0E}">
        <p15:presenceInfo xmlns:p15="http://schemas.microsoft.com/office/powerpoint/2012/main" userId="482d6d54caa79ac1" providerId="Windows Live"/>
      </p:ext>
    </p:extLst>
  </p:cmAuthor>
  <p:cmAuthor id="2" name="Hector Eduardo Vanegas Gamez" initials="HEVG [2]" lastIdx="5" clrIdx="1">
    <p:extLst>
      <p:ext uri="{19B8F6BF-5375-455C-9EA6-DF929625EA0E}">
        <p15:presenceInfo xmlns:p15="http://schemas.microsoft.com/office/powerpoint/2012/main" userId="Hector Eduardo Vanegas Gamez" providerId="None"/>
      </p:ext>
    </p:extLst>
  </p:cmAuthor>
  <p:cmAuthor id="3" name="Isa Agudelo" initials="IA" lastIdx="30" clrIdx="2">
    <p:extLst>
      <p:ext uri="{19B8F6BF-5375-455C-9EA6-DF929625EA0E}">
        <p15:presenceInfo xmlns:p15="http://schemas.microsoft.com/office/powerpoint/2012/main" userId="006abd54ea3f2c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9FFF9F"/>
    <a:srgbClr val="00FF00"/>
    <a:srgbClr val="008900"/>
    <a:srgbClr val="6600FF"/>
    <a:srgbClr val="00FFCC"/>
    <a:srgbClr val="FFCCCC"/>
    <a:srgbClr val="9999FF"/>
    <a:srgbClr val="9966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D09D3-8A34-4525-83FD-6B2DDFE98C23}" v="1" dt="2024-03-05T14:23:32.67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4" autoAdjust="0"/>
    <p:restoredTop sz="95260" autoAdjust="0"/>
  </p:normalViewPr>
  <p:slideViewPr>
    <p:cSldViewPr snapToGrid="0">
      <p:cViewPr>
        <p:scale>
          <a:sx n="80" d="100"/>
          <a:sy n="80" d="100"/>
        </p:scale>
        <p:origin x="2556" y="-88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28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tor Eduardo Vanegas Gamez" userId="3883c14c-7bbb-471f-8308-d0464d915319" providerId="ADAL" clId="{D94D09D3-8A34-4525-83FD-6B2DDFE98C23}"/>
    <pc:docChg chg="custSel modSld">
      <pc:chgData name="Hector Eduardo Vanegas Gamez" userId="3883c14c-7bbb-471f-8308-d0464d915319" providerId="ADAL" clId="{D94D09D3-8A34-4525-83FD-6B2DDFE98C23}" dt="2024-03-05T14:26:33.698" v="94" actId="6549"/>
      <pc:docMkLst>
        <pc:docMk/>
      </pc:docMkLst>
      <pc:sldChg chg="modSp mod">
        <pc:chgData name="Hector Eduardo Vanegas Gamez" userId="3883c14c-7bbb-471f-8308-d0464d915319" providerId="ADAL" clId="{D94D09D3-8A34-4525-83FD-6B2DDFE98C23}" dt="2024-03-05T14:24:57.571" v="29" actId="20577"/>
        <pc:sldMkLst>
          <pc:docMk/>
          <pc:sldMk cId="2563192881" sldId="259"/>
        </pc:sldMkLst>
        <pc:spChg chg="mod">
          <ac:chgData name="Hector Eduardo Vanegas Gamez" userId="3883c14c-7bbb-471f-8308-d0464d915319" providerId="ADAL" clId="{D94D09D3-8A34-4525-83FD-6B2DDFE98C23}" dt="2024-03-05T14:24:57.571" v="29" actId="20577"/>
          <ac:spMkLst>
            <pc:docMk/>
            <pc:sldMk cId="2563192881" sldId="259"/>
            <ac:spMk id="3" creationId="{00000000-0000-0000-0000-000000000000}"/>
          </ac:spMkLst>
        </pc:spChg>
      </pc:sldChg>
      <pc:sldChg chg="modSp mod">
        <pc:chgData name="Hector Eduardo Vanegas Gamez" userId="3883c14c-7bbb-471f-8308-d0464d915319" providerId="ADAL" clId="{D94D09D3-8A34-4525-83FD-6B2DDFE98C23}" dt="2024-03-05T14:26:33.698" v="94" actId="6549"/>
        <pc:sldMkLst>
          <pc:docMk/>
          <pc:sldMk cId="637789980" sldId="292"/>
        </pc:sldMkLst>
        <pc:spChg chg="mod">
          <ac:chgData name="Hector Eduardo Vanegas Gamez" userId="3883c14c-7bbb-471f-8308-d0464d915319" providerId="ADAL" clId="{D94D09D3-8A34-4525-83FD-6B2DDFE98C23}" dt="2024-03-05T14:26:33.698" v="94" actId="6549"/>
          <ac:spMkLst>
            <pc:docMk/>
            <pc:sldMk cId="637789980" sldId="292"/>
            <ac:spMk id="3" creationId="{00000000-0000-0000-0000-000000000000}"/>
          </ac:spMkLst>
        </pc:spChg>
      </pc:sldChg>
      <pc:sldChg chg="modSp mod">
        <pc:chgData name="Hector Eduardo Vanegas Gamez" userId="3883c14c-7bbb-471f-8308-d0464d915319" providerId="ADAL" clId="{D94D09D3-8A34-4525-83FD-6B2DDFE98C23}" dt="2024-03-05T14:21:04.156" v="1" actId="6549"/>
        <pc:sldMkLst>
          <pc:docMk/>
          <pc:sldMk cId="2785749797" sldId="2145708262"/>
        </pc:sldMkLst>
        <pc:spChg chg="mod">
          <ac:chgData name="Hector Eduardo Vanegas Gamez" userId="3883c14c-7bbb-471f-8308-d0464d915319" providerId="ADAL" clId="{D94D09D3-8A34-4525-83FD-6B2DDFE98C23}" dt="2024-03-05T14:21:04.156" v="1" actId="6549"/>
          <ac:spMkLst>
            <pc:docMk/>
            <pc:sldMk cId="2785749797" sldId="2145708262"/>
            <ac:spMk id="39" creationId="{C6291B9B-52CC-194D-933A-577E5AD56E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93CCD-74D1-4B87-8201-39DEB61B0D09}" type="datetimeFigureOut">
              <a:rPr lang="es-CO" smtClean="0"/>
              <a:t>5/03/2024</a:t>
            </a:fld>
            <a:endParaRPr lang="es-CO"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5F9155-02D5-4EBD-9D17-2027FE778CDE}" type="slidenum">
              <a:rPr lang="es-CO" smtClean="0"/>
              <a:t>‹Nº›</a:t>
            </a:fld>
            <a:endParaRPr lang="es-CO" dirty="0"/>
          </a:p>
        </p:txBody>
      </p:sp>
    </p:spTree>
    <p:extLst>
      <p:ext uri="{BB962C8B-B14F-4D97-AF65-F5344CB8AC3E}">
        <p14:creationId xmlns:p14="http://schemas.microsoft.com/office/powerpoint/2010/main" val="2998351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97680-48C6-4F53-B80E-31549C0A0604}" type="datetimeFigureOut">
              <a:rPr lang="es-CO" smtClean="0"/>
              <a:t>5/03/2024</a:t>
            </a:fld>
            <a:endParaRPr lang="es-CO" dirty="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6EDC0-94F5-42B3-9244-C530291B7C6A}" type="slidenum">
              <a:rPr lang="es-CO" smtClean="0"/>
              <a:t>‹Nº›</a:t>
            </a:fld>
            <a:endParaRPr lang="es-CO" dirty="0"/>
          </a:p>
        </p:txBody>
      </p:sp>
    </p:spTree>
    <p:extLst>
      <p:ext uri="{BB962C8B-B14F-4D97-AF65-F5344CB8AC3E}">
        <p14:creationId xmlns:p14="http://schemas.microsoft.com/office/powerpoint/2010/main" val="76486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606EDC0-94F5-42B3-9244-C530291B7C6A}" type="slidenum">
              <a:rPr lang="es-CO" smtClean="0"/>
              <a:t>1</a:t>
            </a:fld>
            <a:endParaRPr lang="es-CO" dirty="0"/>
          </a:p>
        </p:txBody>
      </p:sp>
    </p:spTree>
    <p:extLst>
      <p:ext uri="{BB962C8B-B14F-4D97-AF65-F5344CB8AC3E}">
        <p14:creationId xmlns:p14="http://schemas.microsoft.com/office/powerpoint/2010/main" val="155001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606EDC0-94F5-42B3-9244-C530291B7C6A}" type="slidenum">
              <a:rPr lang="es-CO" smtClean="0"/>
              <a:t>11</a:t>
            </a:fld>
            <a:endParaRPr lang="es-CO" dirty="0"/>
          </a:p>
        </p:txBody>
      </p:sp>
    </p:spTree>
    <p:extLst>
      <p:ext uri="{BB962C8B-B14F-4D97-AF65-F5344CB8AC3E}">
        <p14:creationId xmlns:p14="http://schemas.microsoft.com/office/powerpoint/2010/main" val="2180702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Opción_A">
    <p:spTree>
      <p:nvGrpSpPr>
        <p:cNvPr id="1" name=""/>
        <p:cNvGrpSpPr/>
        <p:nvPr/>
      </p:nvGrpSpPr>
      <p:grpSpPr>
        <a:xfrm>
          <a:off x="0" y="0"/>
          <a:ext cx="0" cy="0"/>
          <a:chOff x="0" y="0"/>
          <a:chExt cx="0" cy="0"/>
        </a:xfrm>
      </p:grpSpPr>
      <p:grpSp>
        <p:nvGrpSpPr>
          <p:cNvPr id="2070" name="Grupo 2069"/>
          <p:cNvGrpSpPr/>
          <p:nvPr userDrawn="1"/>
        </p:nvGrpSpPr>
        <p:grpSpPr>
          <a:xfrm>
            <a:off x="1299947" y="5273040"/>
            <a:ext cx="4252026" cy="2042160"/>
            <a:chOff x="2311017" y="3954780"/>
            <a:chExt cx="7559157" cy="1531620"/>
          </a:xfrm>
        </p:grpSpPr>
        <p:sp>
          <p:nvSpPr>
            <p:cNvPr id="2068" name="Forma libre 2067">
              <a:extLst>
                <a:ext uri="{FF2B5EF4-FFF2-40B4-BE49-F238E27FC236}">
                  <a16:creationId xmlns:a16="http://schemas.microsoft.com/office/drawing/2014/main" id="{C8B2A6F6-D022-BC43-91CB-0D6F5689CF4C}"/>
                </a:ext>
              </a:extLst>
            </p:cNvPr>
            <p:cNvSpPr/>
            <p:nvPr userDrawn="1"/>
          </p:nvSpPr>
          <p:spPr>
            <a:xfrm>
              <a:off x="2311017"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69" name="Forma libre 2068">
              <a:extLst>
                <a:ext uri="{FF2B5EF4-FFF2-40B4-BE49-F238E27FC236}">
                  <a16:creationId xmlns:a16="http://schemas.microsoft.com/office/drawing/2014/main" id="{729D5F12-82E3-3E4E-AE32-A55DFDA47DFA}"/>
                </a:ext>
              </a:extLst>
            </p:cNvPr>
            <p:cNvSpPr/>
            <p:nvPr/>
          </p:nvSpPr>
          <p:spPr>
            <a:xfrm flipH="1">
              <a:off x="4110174"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pic>
        <p:nvPicPr>
          <p:cNvPr id="2067" name="Imagen 2066">
            <a:extLst>
              <a:ext uri="{FF2B5EF4-FFF2-40B4-BE49-F238E27FC236}">
                <a16:creationId xmlns:a16="http://schemas.microsoft.com/office/drawing/2014/main" id="{E2FFC9EC-D226-604C-9B8C-25E5F2D78BB6}"/>
              </a:ext>
            </a:extLst>
          </p:cNvPr>
          <p:cNvPicPr>
            <a:picLocks noChangeAspect="1"/>
          </p:cNvPicPr>
          <p:nvPr userDrawn="1"/>
        </p:nvPicPr>
        <p:blipFill>
          <a:blip r:embed="rId2"/>
          <a:stretch>
            <a:fillRect/>
          </a:stretch>
        </p:blipFill>
        <p:spPr>
          <a:xfrm>
            <a:off x="2570233" y="6891639"/>
            <a:ext cx="1717534" cy="859608"/>
          </a:xfrm>
          <a:prstGeom prst="rect">
            <a:avLst/>
          </a:prstGeom>
        </p:spPr>
      </p:pic>
      <p:sp>
        <p:nvSpPr>
          <p:cNvPr id="2" name="CuadroTexto 1"/>
          <p:cNvSpPr txBox="1"/>
          <p:nvPr userDrawn="1"/>
        </p:nvSpPr>
        <p:spPr>
          <a:xfrm>
            <a:off x="1299947" y="7751248"/>
            <a:ext cx="4252026" cy="209288"/>
          </a:xfrm>
          <a:prstGeom prst="rect">
            <a:avLst/>
          </a:prstGeom>
          <a:noFill/>
        </p:spPr>
        <p:txBody>
          <a:bodyPr wrap="square" rtlCol="0">
            <a:spAutoFit/>
          </a:bodyPr>
          <a:lstStyle/>
          <a:p>
            <a:pPr algn="ctr"/>
            <a:r>
              <a:rPr lang="es-CO" sz="760" b="0" i="1" dirty="0">
                <a:solidFill>
                  <a:schemeClr val="bg1"/>
                </a:solidFill>
                <a:latin typeface="Calibri" panose="020F0502020204030204" pitchFamily="34" charset="0"/>
              </a:rPr>
              <a:t>Oficina Asesora de Planeación</a:t>
            </a:r>
          </a:p>
        </p:txBody>
      </p:sp>
    </p:spTree>
    <p:extLst>
      <p:ext uri="{BB962C8B-B14F-4D97-AF65-F5344CB8AC3E}">
        <p14:creationId xmlns:p14="http://schemas.microsoft.com/office/powerpoint/2010/main" val="20021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ido_F">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3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se_gra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2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8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radecimien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52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3987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343441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51011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921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1057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1704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grpSp>
        <p:nvGrpSpPr>
          <p:cNvPr id="1550" name="Grupo 1549">
            <a:extLst>
              <a:ext uri="{FF2B5EF4-FFF2-40B4-BE49-F238E27FC236}">
                <a16:creationId xmlns:a16="http://schemas.microsoft.com/office/drawing/2014/main" id="{D2E9D70C-D684-164E-89DF-48A1A49361FF}"/>
              </a:ext>
            </a:extLst>
          </p:cNvPr>
          <p:cNvGrpSpPr/>
          <p:nvPr userDrawn="1"/>
        </p:nvGrpSpPr>
        <p:grpSpPr>
          <a:xfrm rot="18900000">
            <a:off x="6463075" y="2873531"/>
            <a:ext cx="1016327" cy="7283091"/>
            <a:chOff x="5216163" y="32843"/>
            <a:chExt cx="1806804" cy="5462318"/>
          </a:xfrm>
          <a:solidFill>
            <a:schemeClr val="bg1">
              <a:alpha val="20000"/>
            </a:schemeClr>
          </a:solidFill>
        </p:grpSpPr>
        <p:grpSp>
          <p:nvGrpSpPr>
            <p:cNvPr id="1551" name="Grupo 1550">
              <a:extLst>
                <a:ext uri="{FF2B5EF4-FFF2-40B4-BE49-F238E27FC236}">
                  <a16:creationId xmlns:a16="http://schemas.microsoft.com/office/drawing/2014/main" id="{1886E929-1C30-D744-B447-66527FD3DE0B}"/>
                </a:ext>
              </a:extLst>
            </p:cNvPr>
            <p:cNvGrpSpPr/>
            <p:nvPr/>
          </p:nvGrpSpPr>
          <p:grpSpPr>
            <a:xfrm>
              <a:off x="5216163" y="32843"/>
              <a:ext cx="28800" cy="5462318"/>
              <a:chOff x="110763" y="32843"/>
              <a:chExt cx="28800" cy="5462318"/>
            </a:xfrm>
            <a:grpFill/>
          </p:grpSpPr>
          <p:sp>
            <p:nvSpPr>
              <p:cNvPr id="2020" name="Elipse 2019">
                <a:extLst>
                  <a:ext uri="{FF2B5EF4-FFF2-40B4-BE49-F238E27FC236}">
                    <a16:creationId xmlns:a16="http://schemas.microsoft.com/office/drawing/2014/main" id="{CB95C079-CCB3-C949-8133-CE5701B9B99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1" name="Elipse 2020">
                <a:extLst>
                  <a:ext uri="{FF2B5EF4-FFF2-40B4-BE49-F238E27FC236}">
                    <a16:creationId xmlns:a16="http://schemas.microsoft.com/office/drawing/2014/main" id="{A84222F6-516F-424C-9BF3-470E9E8D931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2" name="Elipse 2021">
                <a:extLst>
                  <a:ext uri="{FF2B5EF4-FFF2-40B4-BE49-F238E27FC236}">
                    <a16:creationId xmlns:a16="http://schemas.microsoft.com/office/drawing/2014/main" id="{3FC112B6-8A6F-C842-8A88-26227044CE9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3" name="Elipse 2022">
                <a:extLst>
                  <a:ext uri="{FF2B5EF4-FFF2-40B4-BE49-F238E27FC236}">
                    <a16:creationId xmlns:a16="http://schemas.microsoft.com/office/drawing/2014/main" id="{CB3E6537-8726-A04F-8675-1853D6C362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4" name="Elipse 2023">
                <a:extLst>
                  <a:ext uri="{FF2B5EF4-FFF2-40B4-BE49-F238E27FC236}">
                    <a16:creationId xmlns:a16="http://schemas.microsoft.com/office/drawing/2014/main" id="{AB2BA0AB-978F-C54F-B265-995C644EE21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5" name="Elipse 2024">
                <a:extLst>
                  <a:ext uri="{FF2B5EF4-FFF2-40B4-BE49-F238E27FC236}">
                    <a16:creationId xmlns:a16="http://schemas.microsoft.com/office/drawing/2014/main" id="{816E2C0E-A481-D840-82D7-4CF90B895AD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6" name="Elipse 2025">
                <a:extLst>
                  <a:ext uri="{FF2B5EF4-FFF2-40B4-BE49-F238E27FC236}">
                    <a16:creationId xmlns:a16="http://schemas.microsoft.com/office/drawing/2014/main" id="{0EF25F6A-1455-E64B-88C1-954CE9B8DC9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7" name="Elipse 2026">
                <a:extLst>
                  <a:ext uri="{FF2B5EF4-FFF2-40B4-BE49-F238E27FC236}">
                    <a16:creationId xmlns:a16="http://schemas.microsoft.com/office/drawing/2014/main" id="{14F07F99-0BBE-DA42-999B-F16B9496E73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8" name="Elipse 2027">
                <a:extLst>
                  <a:ext uri="{FF2B5EF4-FFF2-40B4-BE49-F238E27FC236}">
                    <a16:creationId xmlns:a16="http://schemas.microsoft.com/office/drawing/2014/main" id="{BF935974-8232-924C-86A3-836182A4674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9" name="Elipse 2028">
                <a:extLst>
                  <a:ext uri="{FF2B5EF4-FFF2-40B4-BE49-F238E27FC236}">
                    <a16:creationId xmlns:a16="http://schemas.microsoft.com/office/drawing/2014/main" id="{0519773F-5370-BD49-89B2-26BE0C74A24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0" name="Elipse 2029">
                <a:extLst>
                  <a:ext uri="{FF2B5EF4-FFF2-40B4-BE49-F238E27FC236}">
                    <a16:creationId xmlns:a16="http://schemas.microsoft.com/office/drawing/2014/main" id="{277C6795-A258-EA46-8660-EF42BA8BE1C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1" name="Elipse 2030">
                <a:extLst>
                  <a:ext uri="{FF2B5EF4-FFF2-40B4-BE49-F238E27FC236}">
                    <a16:creationId xmlns:a16="http://schemas.microsoft.com/office/drawing/2014/main" id="{B9140E56-F263-024F-BEC5-D0F24E98F460}"/>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2" name="Elipse 2031">
                <a:extLst>
                  <a:ext uri="{FF2B5EF4-FFF2-40B4-BE49-F238E27FC236}">
                    <a16:creationId xmlns:a16="http://schemas.microsoft.com/office/drawing/2014/main" id="{BD338265-EA0F-0645-A7DF-73562056949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3" name="Elipse 2032">
                <a:extLst>
                  <a:ext uri="{FF2B5EF4-FFF2-40B4-BE49-F238E27FC236}">
                    <a16:creationId xmlns:a16="http://schemas.microsoft.com/office/drawing/2014/main" id="{336BAF84-1AFC-A641-8793-541B0F1F158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4" name="Elipse 2033">
                <a:extLst>
                  <a:ext uri="{FF2B5EF4-FFF2-40B4-BE49-F238E27FC236}">
                    <a16:creationId xmlns:a16="http://schemas.microsoft.com/office/drawing/2014/main" id="{2A034C26-C6FF-8244-B1A9-28A2937D6D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5" name="Elipse 2034">
                <a:extLst>
                  <a:ext uri="{FF2B5EF4-FFF2-40B4-BE49-F238E27FC236}">
                    <a16:creationId xmlns:a16="http://schemas.microsoft.com/office/drawing/2014/main" id="{B47C2AD2-F111-B842-81C5-A3D74CB0D698}"/>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6" name="Elipse 2035">
                <a:extLst>
                  <a:ext uri="{FF2B5EF4-FFF2-40B4-BE49-F238E27FC236}">
                    <a16:creationId xmlns:a16="http://schemas.microsoft.com/office/drawing/2014/main" id="{174A32C3-5B0C-BB42-9D43-D593FA46DE8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7" name="Elipse 2036">
                <a:extLst>
                  <a:ext uri="{FF2B5EF4-FFF2-40B4-BE49-F238E27FC236}">
                    <a16:creationId xmlns:a16="http://schemas.microsoft.com/office/drawing/2014/main" id="{50EB3FC8-10B4-CE44-AD71-82A8E31A227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8" name="Elipse 2037">
                <a:extLst>
                  <a:ext uri="{FF2B5EF4-FFF2-40B4-BE49-F238E27FC236}">
                    <a16:creationId xmlns:a16="http://schemas.microsoft.com/office/drawing/2014/main" id="{1B058362-95B0-8D40-BFEE-251619DA352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9" name="Elipse 2038">
                <a:extLst>
                  <a:ext uri="{FF2B5EF4-FFF2-40B4-BE49-F238E27FC236}">
                    <a16:creationId xmlns:a16="http://schemas.microsoft.com/office/drawing/2014/main" id="{6FC3B87F-44E7-4E45-81F2-BBB1B7BAAFE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0" name="Elipse 2039">
                <a:extLst>
                  <a:ext uri="{FF2B5EF4-FFF2-40B4-BE49-F238E27FC236}">
                    <a16:creationId xmlns:a16="http://schemas.microsoft.com/office/drawing/2014/main" id="{1317B456-BE72-A24F-A05F-0F2B32F3C5E5}"/>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1" name="Elipse 2040">
                <a:extLst>
                  <a:ext uri="{FF2B5EF4-FFF2-40B4-BE49-F238E27FC236}">
                    <a16:creationId xmlns:a16="http://schemas.microsoft.com/office/drawing/2014/main" id="{0C935F7A-2E39-B04B-A809-6C9520D1CE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2" name="Elipse 2041">
                <a:extLst>
                  <a:ext uri="{FF2B5EF4-FFF2-40B4-BE49-F238E27FC236}">
                    <a16:creationId xmlns:a16="http://schemas.microsoft.com/office/drawing/2014/main" id="{205C6074-6251-BC44-A041-E1B94F9D548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3" name="Elipse 2042">
                <a:extLst>
                  <a:ext uri="{FF2B5EF4-FFF2-40B4-BE49-F238E27FC236}">
                    <a16:creationId xmlns:a16="http://schemas.microsoft.com/office/drawing/2014/main" id="{A1795B7E-C28F-6E4B-855B-3FF407EFEF07}"/>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4" name="Elipse 2043">
                <a:extLst>
                  <a:ext uri="{FF2B5EF4-FFF2-40B4-BE49-F238E27FC236}">
                    <a16:creationId xmlns:a16="http://schemas.microsoft.com/office/drawing/2014/main" id="{6E1BDA0E-6776-7643-8E83-3B8791C4EFC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5" name="Elipse 2044">
                <a:extLst>
                  <a:ext uri="{FF2B5EF4-FFF2-40B4-BE49-F238E27FC236}">
                    <a16:creationId xmlns:a16="http://schemas.microsoft.com/office/drawing/2014/main" id="{D48DFA32-F17B-EC4F-938A-A7FCDC4A1D8E}"/>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6" name="Elipse 2045">
                <a:extLst>
                  <a:ext uri="{FF2B5EF4-FFF2-40B4-BE49-F238E27FC236}">
                    <a16:creationId xmlns:a16="http://schemas.microsoft.com/office/drawing/2014/main" id="{1BF479F1-17D3-2843-BC7A-87A48042DF0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7" name="Elipse 2046">
                <a:extLst>
                  <a:ext uri="{FF2B5EF4-FFF2-40B4-BE49-F238E27FC236}">
                    <a16:creationId xmlns:a16="http://schemas.microsoft.com/office/drawing/2014/main" id="{18ADA40F-0822-7742-8990-7A7E0039FDB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8" name="Elipse 2047">
                <a:extLst>
                  <a:ext uri="{FF2B5EF4-FFF2-40B4-BE49-F238E27FC236}">
                    <a16:creationId xmlns:a16="http://schemas.microsoft.com/office/drawing/2014/main" id="{83D816DB-0608-B340-B1D8-3EA6D805CEF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9" name="Elipse 2048">
                <a:extLst>
                  <a:ext uri="{FF2B5EF4-FFF2-40B4-BE49-F238E27FC236}">
                    <a16:creationId xmlns:a16="http://schemas.microsoft.com/office/drawing/2014/main" id="{C5D75A13-8AD5-6646-86D7-0385D2B0EBE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0" name="Elipse 2049">
                <a:extLst>
                  <a:ext uri="{FF2B5EF4-FFF2-40B4-BE49-F238E27FC236}">
                    <a16:creationId xmlns:a16="http://schemas.microsoft.com/office/drawing/2014/main" id="{2A4B71F3-98F1-4049-9431-55A06DD8768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1" name="Elipse 2050">
                <a:extLst>
                  <a:ext uri="{FF2B5EF4-FFF2-40B4-BE49-F238E27FC236}">
                    <a16:creationId xmlns:a16="http://schemas.microsoft.com/office/drawing/2014/main" id="{DA1B62A9-1440-F743-B852-64DA568E9CD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2" name="Elipse 2051">
                <a:extLst>
                  <a:ext uri="{FF2B5EF4-FFF2-40B4-BE49-F238E27FC236}">
                    <a16:creationId xmlns:a16="http://schemas.microsoft.com/office/drawing/2014/main" id="{BEABCA5C-CBAA-CB4A-9CBE-8DBA74E5C69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3" name="Elipse 2052">
                <a:extLst>
                  <a:ext uri="{FF2B5EF4-FFF2-40B4-BE49-F238E27FC236}">
                    <a16:creationId xmlns:a16="http://schemas.microsoft.com/office/drawing/2014/main" id="{597D79EB-C2E6-A44F-991C-72B86213B8D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4" name="Elipse 2053">
                <a:extLst>
                  <a:ext uri="{FF2B5EF4-FFF2-40B4-BE49-F238E27FC236}">
                    <a16:creationId xmlns:a16="http://schemas.microsoft.com/office/drawing/2014/main" id="{E3DBD8C6-1E08-5941-9848-AC903635A5B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5" name="Elipse 2054">
                <a:extLst>
                  <a:ext uri="{FF2B5EF4-FFF2-40B4-BE49-F238E27FC236}">
                    <a16:creationId xmlns:a16="http://schemas.microsoft.com/office/drawing/2014/main" id="{49D77CB8-28F4-384D-A5B4-42CB86281285}"/>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6" name="Elipse 2055">
                <a:extLst>
                  <a:ext uri="{FF2B5EF4-FFF2-40B4-BE49-F238E27FC236}">
                    <a16:creationId xmlns:a16="http://schemas.microsoft.com/office/drawing/2014/main" id="{0D48993F-8F56-0F4C-BB50-F29873B861B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7" name="Elipse 2056">
                <a:extLst>
                  <a:ext uri="{FF2B5EF4-FFF2-40B4-BE49-F238E27FC236}">
                    <a16:creationId xmlns:a16="http://schemas.microsoft.com/office/drawing/2014/main" id="{7F7DDE0E-8D78-4D4E-8129-73BB9F74473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2" name="Grupo 1551">
              <a:extLst>
                <a:ext uri="{FF2B5EF4-FFF2-40B4-BE49-F238E27FC236}">
                  <a16:creationId xmlns:a16="http://schemas.microsoft.com/office/drawing/2014/main" id="{05D36380-2765-3242-9B7C-C068251E13E7}"/>
                </a:ext>
              </a:extLst>
            </p:cNvPr>
            <p:cNvGrpSpPr/>
            <p:nvPr/>
          </p:nvGrpSpPr>
          <p:grpSpPr>
            <a:xfrm>
              <a:off x="5364330" y="32843"/>
              <a:ext cx="28800" cy="5462318"/>
              <a:chOff x="110763" y="32843"/>
              <a:chExt cx="28800" cy="5462318"/>
            </a:xfrm>
            <a:grpFill/>
          </p:grpSpPr>
          <p:sp>
            <p:nvSpPr>
              <p:cNvPr id="1982" name="Elipse 1981">
                <a:extLst>
                  <a:ext uri="{FF2B5EF4-FFF2-40B4-BE49-F238E27FC236}">
                    <a16:creationId xmlns:a16="http://schemas.microsoft.com/office/drawing/2014/main" id="{83F5D894-3D4D-3A4E-B16C-A2419D6A7D2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3" name="Elipse 1982">
                <a:extLst>
                  <a:ext uri="{FF2B5EF4-FFF2-40B4-BE49-F238E27FC236}">
                    <a16:creationId xmlns:a16="http://schemas.microsoft.com/office/drawing/2014/main" id="{CE2FAFE5-C496-9E48-9352-1A97675D6CB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4" name="Elipse 1983">
                <a:extLst>
                  <a:ext uri="{FF2B5EF4-FFF2-40B4-BE49-F238E27FC236}">
                    <a16:creationId xmlns:a16="http://schemas.microsoft.com/office/drawing/2014/main" id="{975DB592-66CD-EB43-B8FA-2C2B0255D4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5" name="Elipse 1984">
                <a:extLst>
                  <a:ext uri="{FF2B5EF4-FFF2-40B4-BE49-F238E27FC236}">
                    <a16:creationId xmlns:a16="http://schemas.microsoft.com/office/drawing/2014/main" id="{4BF7A987-09EC-D74F-92CC-828B7DCACB4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6" name="Elipse 1985">
                <a:extLst>
                  <a:ext uri="{FF2B5EF4-FFF2-40B4-BE49-F238E27FC236}">
                    <a16:creationId xmlns:a16="http://schemas.microsoft.com/office/drawing/2014/main" id="{6BA00F05-94B6-9740-8075-6A514EDD79B4}"/>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7" name="Elipse 1986">
                <a:extLst>
                  <a:ext uri="{FF2B5EF4-FFF2-40B4-BE49-F238E27FC236}">
                    <a16:creationId xmlns:a16="http://schemas.microsoft.com/office/drawing/2014/main" id="{F2833B8F-F339-6443-A98B-FD21327E84A7}"/>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8" name="Elipse 1987">
                <a:extLst>
                  <a:ext uri="{FF2B5EF4-FFF2-40B4-BE49-F238E27FC236}">
                    <a16:creationId xmlns:a16="http://schemas.microsoft.com/office/drawing/2014/main" id="{BDCD7040-7993-7C48-BDFF-55A09C17069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9" name="Elipse 1988">
                <a:extLst>
                  <a:ext uri="{FF2B5EF4-FFF2-40B4-BE49-F238E27FC236}">
                    <a16:creationId xmlns:a16="http://schemas.microsoft.com/office/drawing/2014/main" id="{963743CC-632C-F041-8D6E-D51D92552C0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0" name="Elipse 1989">
                <a:extLst>
                  <a:ext uri="{FF2B5EF4-FFF2-40B4-BE49-F238E27FC236}">
                    <a16:creationId xmlns:a16="http://schemas.microsoft.com/office/drawing/2014/main" id="{6666ADB6-B565-2F4B-A33C-BE07F81B4DE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1" name="Elipse 1990">
                <a:extLst>
                  <a:ext uri="{FF2B5EF4-FFF2-40B4-BE49-F238E27FC236}">
                    <a16:creationId xmlns:a16="http://schemas.microsoft.com/office/drawing/2014/main" id="{38B228AC-42E8-DB43-91BF-2E8F1E58265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2" name="Elipse 1991">
                <a:extLst>
                  <a:ext uri="{FF2B5EF4-FFF2-40B4-BE49-F238E27FC236}">
                    <a16:creationId xmlns:a16="http://schemas.microsoft.com/office/drawing/2014/main" id="{698FD34C-F70F-C042-9C9E-DB25AF776B0D}"/>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3" name="Elipse 1992">
                <a:extLst>
                  <a:ext uri="{FF2B5EF4-FFF2-40B4-BE49-F238E27FC236}">
                    <a16:creationId xmlns:a16="http://schemas.microsoft.com/office/drawing/2014/main" id="{9A9512C3-1502-B646-8511-1E85C86BD79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4" name="Elipse 1993">
                <a:extLst>
                  <a:ext uri="{FF2B5EF4-FFF2-40B4-BE49-F238E27FC236}">
                    <a16:creationId xmlns:a16="http://schemas.microsoft.com/office/drawing/2014/main" id="{087D6893-8C8C-7843-9374-877C46395D5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5" name="Elipse 1994">
                <a:extLst>
                  <a:ext uri="{FF2B5EF4-FFF2-40B4-BE49-F238E27FC236}">
                    <a16:creationId xmlns:a16="http://schemas.microsoft.com/office/drawing/2014/main" id="{8D9450D3-A37E-E148-95A5-A249FE3300B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6" name="Elipse 1995">
                <a:extLst>
                  <a:ext uri="{FF2B5EF4-FFF2-40B4-BE49-F238E27FC236}">
                    <a16:creationId xmlns:a16="http://schemas.microsoft.com/office/drawing/2014/main" id="{B6A54DD7-DF89-284B-BFB1-3CF099F2AA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7" name="Elipse 1996">
                <a:extLst>
                  <a:ext uri="{FF2B5EF4-FFF2-40B4-BE49-F238E27FC236}">
                    <a16:creationId xmlns:a16="http://schemas.microsoft.com/office/drawing/2014/main" id="{571C7622-400C-FA45-91F0-3736BFD4D805}"/>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8" name="Elipse 1997">
                <a:extLst>
                  <a:ext uri="{FF2B5EF4-FFF2-40B4-BE49-F238E27FC236}">
                    <a16:creationId xmlns:a16="http://schemas.microsoft.com/office/drawing/2014/main" id="{2AF5009A-14B9-0143-81A7-DEF40AB2CB7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9" name="Elipse 1998">
                <a:extLst>
                  <a:ext uri="{FF2B5EF4-FFF2-40B4-BE49-F238E27FC236}">
                    <a16:creationId xmlns:a16="http://schemas.microsoft.com/office/drawing/2014/main" id="{DE5B818E-0BEA-864A-A8FC-D94429B2ACF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0" name="Elipse 1999">
                <a:extLst>
                  <a:ext uri="{FF2B5EF4-FFF2-40B4-BE49-F238E27FC236}">
                    <a16:creationId xmlns:a16="http://schemas.microsoft.com/office/drawing/2014/main" id="{9DDF9EB8-7DAE-BC4F-870C-AC9B71B47BB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1" name="Elipse 2000">
                <a:extLst>
                  <a:ext uri="{FF2B5EF4-FFF2-40B4-BE49-F238E27FC236}">
                    <a16:creationId xmlns:a16="http://schemas.microsoft.com/office/drawing/2014/main" id="{33D1FBB7-0B78-E240-AFAC-0C16C9B4306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2" name="Elipse 2001">
                <a:extLst>
                  <a:ext uri="{FF2B5EF4-FFF2-40B4-BE49-F238E27FC236}">
                    <a16:creationId xmlns:a16="http://schemas.microsoft.com/office/drawing/2014/main" id="{2308FBCE-53D2-DC41-9A7D-3767DA24288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3" name="Elipse 2002">
                <a:extLst>
                  <a:ext uri="{FF2B5EF4-FFF2-40B4-BE49-F238E27FC236}">
                    <a16:creationId xmlns:a16="http://schemas.microsoft.com/office/drawing/2014/main" id="{A4489A52-C210-E242-868C-D74DC60EAE7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4" name="Elipse 2003">
                <a:extLst>
                  <a:ext uri="{FF2B5EF4-FFF2-40B4-BE49-F238E27FC236}">
                    <a16:creationId xmlns:a16="http://schemas.microsoft.com/office/drawing/2014/main" id="{D2C7307F-FD20-C94C-80FC-05990A114D2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5" name="Elipse 2004">
                <a:extLst>
                  <a:ext uri="{FF2B5EF4-FFF2-40B4-BE49-F238E27FC236}">
                    <a16:creationId xmlns:a16="http://schemas.microsoft.com/office/drawing/2014/main" id="{FB974F77-D414-2449-BE94-9E002D0044A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6" name="Elipse 2005">
                <a:extLst>
                  <a:ext uri="{FF2B5EF4-FFF2-40B4-BE49-F238E27FC236}">
                    <a16:creationId xmlns:a16="http://schemas.microsoft.com/office/drawing/2014/main" id="{1DC3EB72-BB93-F14C-B86B-51EE4BC0021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7" name="Elipse 2006">
                <a:extLst>
                  <a:ext uri="{FF2B5EF4-FFF2-40B4-BE49-F238E27FC236}">
                    <a16:creationId xmlns:a16="http://schemas.microsoft.com/office/drawing/2014/main" id="{A001CE67-152D-5940-8021-B646849E52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8" name="Elipse 2007">
                <a:extLst>
                  <a:ext uri="{FF2B5EF4-FFF2-40B4-BE49-F238E27FC236}">
                    <a16:creationId xmlns:a16="http://schemas.microsoft.com/office/drawing/2014/main" id="{F3F64D85-F6FF-9841-8195-91BCDDF7C8BE}"/>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9" name="Elipse 2008">
                <a:extLst>
                  <a:ext uri="{FF2B5EF4-FFF2-40B4-BE49-F238E27FC236}">
                    <a16:creationId xmlns:a16="http://schemas.microsoft.com/office/drawing/2014/main" id="{5E4C07B2-1353-6546-B9AA-6731BC0938E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0" name="Elipse 2009">
                <a:extLst>
                  <a:ext uri="{FF2B5EF4-FFF2-40B4-BE49-F238E27FC236}">
                    <a16:creationId xmlns:a16="http://schemas.microsoft.com/office/drawing/2014/main" id="{998193AC-2DB1-4B49-9DBA-06EB53EACB0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1" name="Elipse 2010">
                <a:extLst>
                  <a:ext uri="{FF2B5EF4-FFF2-40B4-BE49-F238E27FC236}">
                    <a16:creationId xmlns:a16="http://schemas.microsoft.com/office/drawing/2014/main" id="{DD115549-4776-0146-998D-5923981BFFC2}"/>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2" name="Elipse 2011">
                <a:extLst>
                  <a:ext uri="{FF2B5EF4-FFF2-40B4-BE49-F238E27FC236}">
                    <a16:creationId xmlns:a16="http://schemas.microsoft.com/office/drawing/2014/main" id="{912C68B7-5A45-BE48-861F-DCB50A99086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3" name="Elipse 2012">
                <a:extLst>
                  <a:ext uri="{FF2B5EF4-FFF2-40B4-BE49-F238E27FC236}">
                    <a16:creationId xmlns:a16="http://schemas.microsoft.com/office/drawing/2014/main" id="{DA88521E-052C-BA47-ACFF-4A1F844C66F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4" name="Elipse 2013">
                <a:extLst>
                  <a:ext uri="{FF2B5EF4-FFF2-40B4-BE49-F238E27FC236}">
                    <a16:creationId xmlns:a16="http://schemas.microsoft.com/office/drawing/2014/main" id="{7E20BF9B-73A9-5B40-90CD-74E032134CC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5" name="Elipse 2014">
                <a:extLst>
                  <a:ext uri="{FF2B5EF4-FFF2-40B4-BE49-F238E27FC236}">
                    <a16:creationId xmlns:a16="http://schemas.microsoft.com/office/drawing/2014/main" id="{351FB3C1-7FE8-624E-A192-A3AEB865A745}"/>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6" name="Elipse 2015">
                <a:extLst>
                  <a:ext uri="{FF2B5EF4-FFF2-40B4-BE49-F238E27FC236}">
                    <a16:creationId xmlns:a16="http://schemas.microsoft.com/office/drawing/2014/main" id="{22B1F144-182B-274C-8AD3-053CC78F4E2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7" name="Elipse 2016">
                <a:extLst>
                  <a:ext uri="{FF2B5EF4-FFF2-40B4-BE49-F238E27FC236}">
                    <a16:creationId xmlns:a16="http://schemas.microsoft.com/office/drawing/2014/main" id="{006B1B01-07A0-9143-A04D-6E74DB57237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8" name="Elipse 2017">
                <a:extLst>
                  <a:ext uri="{FF2B5EF4-FFF2-40B4-BE49-F238E27FC236}">
                    <a16:creationId xmlns:a16="http://schemas.microsoft.com/office/drawing/2014/main" id="{933A416E-5FBD-9F43-8E14-1A7C15757C1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9" name="Elipse 2018">
                <a:extLst>
                  <a:ext uri="{FF2B5EF4-FFF2-40B4-BE49-F238E27FC236}">
                    <a16:creationId xmlns:a16="http://schemas.microsoft.com/office/drawing/2014/main" id="{20342FB2-D8A1-B648-9007-4C44746E9C8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3" name="Grupo 1552">
              <a:extLst>
                <a:ext uri="{FF2B5EF4-FFF2-40B4-BE49-F238E27FC236}">
                  <a16:creationId xmlns:a16="http://schemas.microsoft.com/office/drawing/2014/main" id="{FA288DBD-9A18-0E45-846A-805CB7C03EA2}"/>
                </a:ext>
              </a:extLst>
            </p:cNvPr>
            <p:cNvGrpSpPr/>
            <p:nvPr/>
          </p:nvGrpSpPr>
          <p:grpSpPr>
            <a:xfrm>
              <a:off x="5512497" y="32843"/>
              <a:ext cx="28800" cy="5462318"/>
              <a:chOff x="110763" y="32843"/>
              <a:chExt cx="28800" cy="5462318"/>
            </a:xfrm>
            <a:grpFill/>
          </p:grpSpPr>
          <p:sp>
            <p:nvSpPr>
              <p:cNvPr id="1944" name="Elipse 1943">
                <a:extLst>
                  <a:ext uri="{FF2B5EF4-FFF2-40B4-BE49-F238E27FC236}">
                    <a16:creationId xmlns:a16="http://schemas.microsoft.com/office/drawing/2014/main" id="{D3AC3C2A-3B55-B94C-9922-E97EF402DF5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5" name="Elipse 1944">
                <a:extLst>
                  <a:ext uri="{FF2B5EF4-FFF2-40B4-BE49-F238E27FC236}">
                    <a16:creationId xmlns:a16="http://schemas.microsoft.com/office/drawing/2014/main" id="{C0904A45-4C0E-0449-A974-A8B04F44D393}"/>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6" name="Elipse 1945">
                <a:extLst>
                  <a:ext uri="{FF2B5EF4-FFF2-40B4-BE49-F238E27FC236}">
                    <a16:creationId xmlns:a16="http://schemas.microsoft.com/office/drawing/2014/main" id="{62283BE0-D39F-FB4A-BC03-49CDE4D6901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7" name="Elipse 1946">
                <a:extLst>
                  <a:ext uri="{FF2B5EF4-FFF2-40B4-BE49-F238E27FC236}">
                    <a16:creationId xmlns:a16="http://schemas.microsoft.com/office/drawing/2014/main" id="{AC219C7C-8E9B-E945-8247-65D39E55548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8" name="Elipse 1947">
                <a:extLst>
                  <a:ext uri="{FF2B5EF4-FFF2-40B4-BE49-F238E27FC236}">
                    <a16:creationId xmlns:a16="http://schemas.microsoft.com/office/drawing/2014/main" id="{37071FD4-5960-4B40-BBD2-6496F3B757E0}"/>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9" name="Elipse 1948">
                <a:extLst>
                  <a:ext uri="{FF2B5EF4-FFF2-40B4-BE49-F238E27FC236}">
                    <a16:creationId xmlns:a16="http://schemas.microsoft.com/office/drawing/2014/main" id="{00CB7F62-8F05-3148-9AD9-295980C0CCE1}"/>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0" name="Elipse 1949">
                <a:extLst>
                  <a:ext uri="{FF2B5EF4-FFF2-40B4-BE49-F238E27FC236}">
                    <a16:creationId xmlns:a16="http://schemas.microsoft.com/office/drawing/2014/main" id="{8EDFEE3C-833B-ED4F-BD21-B975D798B0A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1" name="Elipse 1950">
                <a:extLst>
                  <a:ext uri="{FF2B5EF4-FFF2-40B4-BE49-F238E27FC236}">
                    <a16:creationId xmlns:a16="http://schemas.microsoft.com/office/drawing/2014/main" id="{BCBA6A93-B967-234B-A85C-5881BCB3D58D}"/>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2" name="Elipse 1951">
                <a:extLst>
                  <a:ext uri="{FF2B5EF4-FFF2-40B4-BE49-F238E27FC236}">
                    <a16:creationId xmlns:a16="http://schemas.microsoft.com/office/drawing/2014/main" id="{9DA65996-47BF-1C41-BEE2-B16FDA8C1DA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3" name="Elipse 1952">
                <a:extLst>
                  <a:ext uri="{FF2B5EF4-FFF2-40B4-BE49-F238E27FC236}">
                    <a16:creationId xmlns:a16="http://schemas.microsoft.com/office/drawing/2014/main" id="{76F9FCD9-69E8-914F-873A-D2B206F7401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4" name="Elipse 1953">
                <a:extLst>
                  <a:ext uri="{FF2B5EF4-FFF2-40B4-BE49-F238E27FC236}">
                    <a16:creationId xmlns:a16="http://schemas.microsoft.com/office/drawing/2014/main" id="{2487D542-CBD7-5B43-81F6-1ACEA7C2C18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5" name="Elipse 1954">
                <a:extLst>
                  <a:ext uri="{FF2B5EF4-FFF2-40B4-BE49-F238E27FC236}">
                    <a16:creationId xmlns:a16="http://schemas.microsoft.com/office/drawing/2014/main" id="{2185BC16-AD39-984F-BFAA-B74858D5C028}"/>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6" name="Elipse 1955">
                <a:extLst>
                  <a:ext uri="{FF2B5EF4-FFF2-40B4-BE49-F238E27FC236}">
                    <a16:creationId xmlns:a16="http://schemas.microsoft.com/office/drawing/2014/main" id="{32913C04-5850-3545-83B9-44C61A59210B}"/>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7" name="Elipse 1956">
                <a:extLst>
                  <a:ext uri="{FF2B5EF4-FFF2-40B4-BE49-F238E27FC236}">
                    <a16:creationId xmlns:a16="http://schemas.microsoft.com/office/drawing/2014/main" id="{6C7DD143-DAA2-2446-A123-AAE53BA7F78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8" name="Elipse 1957">
                <a:extLst>
                  <a:ext uri="{FF2B5EF4-FFF2-40B4-BE49-F238E27FC236}">
                    <a16:creationId xmlns:a16="http://schemas.microsoft.com/office/drawing/2014/main" id="{A277F8F0-9C85-204C-85DE-56C6DDFB0E5F}"/>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9" name="Elipse 1958">
                <a:extLst>
                  <a:ext uri="{FF2B5EF4-FFF2-40B4-BE49-F238E27FC236}">
                    <a16:creationId xmlns:a16="http://schemas.microsoft.com/office/drawing/2014/main" id="{AFA554E6-0C45-BD4D-9F31-3D3CFD5ACDA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0" name="Elipse 1959">
                <a:extLst>
                  <a:ext uri="{FF2B5EF4-FFF2-40B4-BE49-F238E27FC236}">
                    <a16:creationId xmlns:a16="http://schemas.microsoft.com/office/drawing/2014/main" id="{BEF8D3A7-D856-8B48-BC9A-38D4D7C7E26D}"/>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1" name="Elipse 1960">
                <a:extLst>
                  <a:ext uri="{FF2B5EF4-FFF2-40B4-BE49-F238E27FC236}">
                    <a16:creationId xmlns:a16="http://schemas.microsoft.com/office/drawing/2014/main" id="{E52B154F-17A7-3D41-A241-DF04C432FCA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2" name="Elipse 1961">
                <a:extLst>
                  <a:ext uri="{FF2B5EF4-FFF2-40B4-BE49-F238E27FC236}">
                    <a16:creationId xmlns:a16="http://schemas.microsoft.com/office/drawing/2014/main" id="{D27A03CD-C048-6B40-A22B-D202D6FAD9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3" name="Elipse 1962">
                <a:extLst>
                  <a:ext uri="{FF2B5EF4-FFF2-40B4-BE49-F238E27FC236}">
                    <a16:creationId xmlns:a16="http://schemas.microsoft.com/office/drawing/2014/main" id="{D9793036-D0C8-9C4D-BD9A-42CF717FDA9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4" name="Elipse 1963">
                <a:extLst>
                  <a:ext uri="{FF2B5EF4-FFF2-40B4-BE49-F238E27FC236}">
                    <a16:creationId xmlns:a16="http://schemas.microsoft.com/office/drawing/2014/main" id="{6C3478FA-4F38-E741-BAD6-752319F92E3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5" name="Elipse 1964">
                <a:extLst>
                  <a:ext uri="{FF2B5EF4-FFF2-40B4-BE49-F238E27FC236}">
                    <a16:creationId xmlns:a16="http://schemas.microsoft.com/office/drawing/2014/main" id="{76736808-0CFD-684F-BBF0-238E5B7A5229}"/>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6" name="Elipse 1965">
                <a:extLst>
                  <a:ext uri="{FF2B5EF4-FFF2-40B4-BE49-F238E27FC236}">
                    <a16:creationId xmlns:a16="http://schemas.microsoft.com/office/drawing/2014/main" id="{3556B4CC-8B48-054E-BFC8-30C4D86FD32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7" name="Elipse 1966">
                <a:extLst>
                  <a:ext uri="{FF2B5EF4-FFF2-40B4-BE49-F238E27FC236}">
                    <a16:creationId xmlns:a16="http://schemas.microsoft.com/office/drawing/2014/main" id="{7758C851-D56D-A447-BB0B-041FCE3B381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8" name="Elipse 1967">
                <a:extLst>
                  <a:ext uri="{FF2B5EF4-FFF2-40B4-BE49-F238E27FC236}">
                    <a16:creationId xmlns:a16="http://schemas.microsoft.com/office/drawing/2014/main" id="{77100E13-820C-B843-BD36-50FFC573E7F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9" name="Elipse 1968">
                <a:extLst>
                  <a:ext uri="{FF2B5EF4-FFF2-40B4-BE49-F238E27FC236}">
                    <a16:creationId xmlns:a16="http://schemas.microsoft.com/office/drawing/2014/main" id="{CB7EF52D-005B-5B4E-849C-E1E50F3A44C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0" name="Elipse 1969">
                <a:extLst>
                  <a:ext uri="{FF2B5EF4-FFF2-40B4-BE49-F238E27FC236}">
                    <a16:creationId xmlns:a16="http://schemas.microsoft.com/office/drawing/2014/main" id="{63164044-A5C3-B04F-99A8-24F5DE6967CB}"/>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1" name="Elipse 1970">
                <a:extLst>
                  <a:ext uri="{FF2B5EF4-FFF2-40B4-BE49-F238E27FC236}">
                    <a16:creationId xmlns:a16="http://schemas.microsoft.com/office/drawing/2014/main" id="{B000D45E-9E02-3E4C-8AEB-05C9DF34B2E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2" name="Elipse 1971">
                <a:extLst>
                  <a:ext uri="{FF2B5EF4-FFF2-40B4-BE49-F238E27FC236}">
                    <a16:creationId xmlns:a16="http://schemas.microsoft.com/office/drawing/2014/main" id="{32549473-7E48-424F-A2C7-D3116BB8A8B0}"/>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3" name="Elipse 1972">
                <a:extLst>
                  <a:ext uri="{FF2B5EF4-FFF2-40B4-BE49-F238E27FC236}">
                    <a16:creationId xmlns:a16="http://schemas.microsoft.com/office/drawing/2014/main" id="{B01E8E85-73D4-5445-A029-CB83EAA110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4" name="Elipse 1973">
                <a:extLst>
                  <a:ext uri="{FF2B5EF4-FFF2-40B4-BE49-F238E27FC236}">
                    <a16:creationId xmlns:a16="http://schemas.microsoft.com/office/drawing/2014/main" id="{45D6E9F2-901F-0149-8BB8-458B82B79B4C}"/>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5" name="Elipse 1974">
                <a:extLst>
                  <a:ext uri="{FF2B5EF4-FFF2-40B4-BE49-F238E27FC236}">
                    <a16:creationId xmlns:a16="http://schemas.microsoft.com/office/drawing/2014/main" id="{626B667E-256E-0344-A796-AE7268FB8C8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6" name="Elipse 1975">
                <a:extLst>
                  <a:ext uri="{FF2B5EF4-FFF2-40B4-BE49-F238E27FC236}">
                    <a16:creationId xmlns:a16="http://schemas.microsoft.com/office/drawing/2014/main" id="{42698A01-8507-034D-814C-5AC2EEFFA57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7" name="Elipse 1976">
                <a:extLst>
                  <a:ext uri="{FF2B5EF4-FFF2-40B4-BE49-F238E27FC236}">
                    <a16:creationId xmlns:a16="http://schemas.microsoft.com/office/drawing/2014/main" id="{12E7C79D-25FD-C543-8D96-2038A6046F2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8" name="Elipse 1977">
                <a:extLst>
                  <a:ext uri="{FF2B5EF4-FFF2-40B4-BE49-F238E27FC236}">
                    <a16:creationId xmlns:a16="http://schemas.microsoft.com/office/drawing/2014/main" id="{A7652E23-3BDB-284F-8F18-658C2CF7EC5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9" name="Elipse 1978">
                <a:extLst>
                  <a:ext uri="{FF2B5EF4-FFF2-40B4-BE49-F238E27FC236}">
                    <a16:creationId xmlns:a16="http://schemas.microsoft.com/office/drawing/2014/main" id="{E69F1FDA-74D3-5B4C-AACB-EA97A9AC765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0" name="Elipse 1979">
                <a:extLst>
                  <a:ext uri="{FF2B5EF4-FFF2-40B4-BE49-F238E27FC236}">
                    <a16:creationId xmlns:a16="http://schemas.microsoft.com/office/drawing/2014/main" id="{53CFC07D-48DE-7742-876B-C0CBB3EDEDE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1" name="Elipse 1980">
                <a:extLst>
                  <a:ext uri="{FF2B5EF4-FFF2-40B4-BE49-F238E27FC236}">
                    <a16:creationId xmlns:a16="http://schemas.microsoft.com/office/drawing/2014/main" id="{2163E7E2-34CD-BA42-9D15-D47854E2A16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4" name="Grupo 1553">
              <a:extLst>
                <a:ext uri="{FF2B5EF4-FFF2-40B4-BE49-F238E27FC236}">
                  <a16:creationId xmlns:a16="http://schemas.microsoft.com/office/drawing/2014/main" id="{818284BB-8FE9-F14B-91E7-B9B76E0392BB}"/>
                </a:ext>
              </a:extLst>
            </p:cNvPr>
            <p:cNvGrpSpPr/>
            <p:nvPr/>
          </p:nvGrpSpPr>
          <p:grpSpPr>
            <a:xfrm>
              <a:off x="5660664" y="32843"/>
              <a:ext cx="28800" cy="5462318"/>
              <a:chOff x="110763" y="32843"/>
              <a:chExt cx="28800" cy="5462318"/>
            </a:xfrm>
            <a:grpFill/>
          </p:grpSpPr>
          <p:sp>
            <p:nvSpPr>
              <p:cNvPr id="1906" name="Elipse 1905">
                <a:extLst>
                  <a:ext uri="{FF2B5EF4-FFF2-40B4-BE49-F238E27FC236}">
                    <a16:creationId xmlns:a16="http://schemas.microsoft.com/office/drawing/2014/main" id="{2D65B226-4D20-D44A-A805-E5457DBE029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7" name="Elipse 1906">
                <a:extLst>
                  <a:ext uri="{FF2B5EF4-FFF2-40B4-BE49-F238E27FC236}">
                    <a16:creationId xmlns:a16="http://schemas.microsoft.com/office/drawing/2014/main" id="{2D32E29D-837D-374F-89F7-B4E9B9F9E65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8" name="Elipse 1907">
                <a:extLst>
                  <a:ext uri="{FF2B5EF4-FFF2-40B4-BE49-F238E27FC236}">
                    <a16:creationId xmlns:a16="http://schemas.microsoft.com/office/drawing/2014/main" id="{71524C9A-782A-AA4C-A4A4-E7C81326E52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9" name="Elipse 1908">
                <a:extLst>
                  <a:ext uri="{FF2B5EF4-FFF2-40B4-BE49-F238E27FC236}">
                    <a16:creationId xmlns:a16="http://schemas.microsoft.com/office/drawing/2014/main" id="{EE54F02B-AA06-894A-A323-B6477EC5E138}"/>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0" name="Elipse 1909">
                <a:extLst>
                  <a:ext uri="{FF2B5EF4-FFF2-40B4-BE49-F238E27FC236}">
                    <a16:creationId xmlns:a16="http://schemas.microsoft.com/office/drawing/2014/main" id="{D436738E-6DC5-DB4A-9EAC-EF3F9B8F7E4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1" name="Elipse 1910">
                <a:extLst>
                  <a:ext uri="{FF2B5EF4-FFF2-40B4-BE49-F238E27FC236}">
                    <a16:creationId xmlns:a16="http://schemas.microsoft.com/office/drawing/2014/main" id="{E09901F9-83C9-2049-97B5-CB5D4659F86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2" name="Elipse 1911">
                <a:extLst>
                  <a:ext uri="{FF2B5EF4-FFF2-40B4-BE49-F238E27FC236}">
                    <a16:creationId xmlns:a16="http://schemas.microsoft.com/office/drawing/2014/main" id="{CE60F3FE-C749-0E4D-8A0E-102B8F0169E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3" name="Elipse 1912">
                <a:extLst>
                  <a:ext uri="{FF2B5EF4-FFF2-40B4-BE49-F238E27FC236}">
                    <a16:creationId xmlns:a16="http://schemas.microsoft.com/office/drawing/2014/main" id="{2D0EA475-1EF6-9646-9553-D1266DB784A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4" name="Elipse 1913">
                <a:extLst>
                  <a:ext uri="{FF2B5EF4-FFF2-40B4-BE49-F238E27FC236}">
                    <a16:creationId xmlns:a16="http://schemas.microsoft.com/office/drawing/2014/main" id="{47AB1ACB-BB28-3846-B7E8-641476F75BA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5" name="Elipse 1914">
                <a:extLst>
                  <a:ext uri="{FF2B5EF4-FFF2-40B4-BE49-F238E27FC236}">
                    <a16:creationId xmlns:a16="http://schemas.microsoft.com/office/drawing/2014/main" id="{AE70D08F-AE02-9D41-9D5A-A39CEA008D1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6" name="Elipse 1915">
                <a:extLst>
                  <a:ext uri="{FF2B5EF4-FFF2-40B4-BE49-F238E27FC236}">
                    <a16:creationId xmlns:a16="http://schemas.microsoft.com/office/drawing/2014/main" id="{7DD6CCB4-F9B5-8840-9AD5-7B0D05AFDB7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7" name="Elipse 1916">
                <a:extLst>
                  <a:ext uri="{FF2B5EF4-FFF2-40B4-BE49-F238E27FC236}">
                    <a16:creationId xmlns:a16="http://schemas.microsoft.com/office/drawing/2014/main" id="{EEDD5B87-A8D3-9249-A793-C3941334033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8" name="Elipse 1917">
                <a:extLst>
                  <a:ext uri="{FF2B5EF4-FFF2-40B4-BE49-F238E27FC236}">
                    <a16:creationId xmlns:a16="http://schemas.microsoft.com/office/drawing/2014/main" id="{FF444ADE-A68F-024F-AEA4-79746FD0D7B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9" name="Elipse 1918">
                <a:extLst>
                  <a:ext uri="{FF2B5EF4-FFF2-40B4-BE49-F238E27FC236}">
                    <a16:creationId xmlns:a16="http://schemas.microsoft.com/office/drawing/2014/main" id="{BC9A4BD2-76C9-FF40-BB62-2A73E0CBEAA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0" name="Elipse 1919">
                <a:extLst>
                  <a:ext uri="{FF2B5EF4-FFF2-40B4-BE49-F238E27FC236}">
                    <a16:creationId xmlns:a16="http://schemas.microsoft.com/office/drawing/2014/main" id="{FBD0AE3A-7AA9-2B41-8B23-E6A8BEC73A0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1" name="Elipse 1920">
                <a:extLst>
                  <a:ext uri="{FF2B5EF4-FFF2-40B4-BE49-F238E27FC236}">
                    <a16:creationId xmlns:a16="http://schemas.microsoft.com/office/drawing/2014/main" id="{44A28DE9-C382-8E44-B697-DCDB6F1A93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2" name="Elipse 1921">
                <a:extLst>
                  <a:ext uri="{FF2B5EF4-FFF2-40B4-BE49-F238E27FC236}">
                    <a16:creationId xmlns:a16="http://schemas.microsoft.com/office/drawing/2014/main" id="{B12BB8E4-A813-F843-912A-A1DEB1898EA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3" name="Elipse 1922">
                <a:extLst>
                  <a:ext uri="{FF2B5EF4-FFF2-40B4-BE49-F238E27FC236}">
                    <a16:creationId xmlns:a16="http://schemas.microsoft.com/office/drawing/2014/main" id="{CB1DD3B8-FCB9-5D4A-A44D-B79F9F17195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4" name="Elipse 1923">
                <a:extLst>
                  <a:ext uri="{FF2B5EF4-FFF2-40B4-BE49-F238E27FC236}">
                    <a16:creationId xmlns:a16="http://schemas.microsoft.com/office/drawing/2014/main" id="{D72BF485-0AC6-AF4B-8FDC-F2499DB96C3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5" name="Elipse 1924">
                <a:extLst>
                  <a:ext uri="{FF2B5EF4-FFF2-40B4-BE49-F238E27FC236}">
                    <a16:creationId xmlns:a16="http://schemas.microsoft.com/office/drawing/2014/main" id="{FD1C187E-34AE-D84E-8CF6-3D419F2D637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6" name="Elipse 1925">
                <a:extLst>
                  <a:ext uri="{FF2B5EF4-FFF2-40B4-BE49-F238E27FC236}">
                    <a16:creationId xmlns:a16="http://schemas.microsoft.com/office/drawing/2014/main" id="{3F95C53B-97F2-184C-B984-D0487D985F6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7" name="Elipse 1926">
                <a:extLst>
                  <a:ext uri="{FF2B5EF4-FFF2-40B4-BE49-F238E27FC236}">
                    <a16:creationId xmlns:a16="http://schemas.microsoft.com/office/drawing/2014/main" id="{6107033D-98A2-3B42-A9BD-6DA7A3F73BD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8" name="Elipse 1927">
                <a:extLst>
                  <a:ext uri="{FF2B5EF4-FFF2-40B4-BE49-F238E27FC236}">
                    <a16:creationId xmlns:a16="http://schemas.microsoft.com/office/drawing/2014/main" id="{B1F54FBA-877F-6947-A3EE-8232834D47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9" name="Elipse 1928">
                <a:extLst>
                  <a:ext uri="{FF2B5EF4-FFF2-40B4-BE49-F238E27FC236}">
                    <a16:creationId xmlns:a16="http://schemas.microsoft.com/office/drawing/2014/main" id="{6CAE240C-F3C6-7D48-8EC1-0ADCAA0569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0" name="Elipse 1929">
                <a:extLst>
                  <a:ext uri="{FF2B5EF4-FFF2-40B4-BE49-F238E27FC236}">
                    <a16:creationId xmlns:a16="http://schemas.microsoft.com/office/drawing/2014/main" id="{3961118E-DC4B-B948-A854-203B4CC6002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1" name="Elipse 1930">
                <a:extLst>
                  <a:ext uri="{FF2B5EF4-FFF2-40B4-BE49-F238E27FC236}">
                    <a16:creationId xmlns:a16="http://schemas.microsoft.com/office/drawing/2014/main" id="{5C66E3CE-EA56-A641-B077-D2C4C56ED18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2" name="Elipse 1931">
                <a:extLst>
                  <a:ext uri="{FF2B5EF4-FFF2-40B4-BE49-F238E27FC236}">
                    <a16:creationId xmlns:a16="http://schemas.microsoft.com/office/drawing/2014/main" id="{44334E32-6D77-A346-ABAA-9E56D2422FB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3" name="Elipse 1932">
                <a:extLst>
                  <a:ext uri="{FF2B5EF4-FFF2-40B4-BE49-F238E27FC236}">
                    <a16:creationId xmlns:a16="http://schemas.microsoft.com/office/drawing/2014/main" id="{D95290B1-6B11-1146-9317-2E5321D51D4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4" name="Elipse 1933">
                <a:extLst>
                  <a:ext uri="{FF2B5EF4-FFF2-40B4-BE49-F238E27FC236}">
                    <a16:creationId xmlns:a16="http://schemas.microsoft.com/office/drawing/2014/main" id="{AB2E7C26-5B5A-7342-A24B-BCE11351D834}"/>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5" name="Elipse 1934">
                <a:extLst>
                  <a:ext uri="{FF2B5EF4-FFF2-40B4-BE49-F238E27FC236}">
                    <a16:creationId xmlns:a16="http://schemas.microsoft.com/office/drawing/2014/main" id="{1F75C733-573D-4B49-B44D-55D5F0D4CD3A}"/>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6" name="Elipse 1935">
                <a:extLst>
                  <a:ext uri="{FF2B5EF4-FFF2-40B4-BE49-F238E27FC236}">
                    <a16:creationId xmlns:a16="http://schemas.microsoft.com/office/drawing/2014/main" id="{5CF93D94-12E6-F44B-96A3-26F182B21F2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7" name="Elipse 1936">
                <a:extLst>
                  <a:ext uri="{FF2B5EF4-FFF2-40B4-BE49-F238E27FC236}">
                    <a16:creationId xmlns:a16="http://schemas.microsoft.com/office/drawing/2014/main" id="{770412F0-3592-064E-91C9-099B34766725}"/>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8" name="Elipse 1937">
                <a:extLst>
                  <a:ext uri="{FF2B5EF4-FFF2-40B4-BE49-F238E27FC236}">
                    <a16:creationId xmlns:a16="http://schemas.microsoft.com/office/drawing/2014/main" id="{FD4EA990-44F7-4040-9CFA-FBD749961E1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9" name="Elipse 1938">
                <a:extLst>
                  <a:ext uri="{FF2B5EF4-FFF2-40B4-BE49-F238E27FC236}">
                    <a16:creationId xmlns:a16="http://schemas.microsoft.com/office/drawing/2014/main" id="{DFCD752A-0036-0643-84BD-6A254B71FBA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0" name="Elipse 1939">
                <a:extLst>
                  <a:ext uri="{FF2B5EF4-FFF2-40B4-BE49-F238E27FC236}">
                    <a16:creationId xmlns:a16="http://schemas.microsoft.com/office/drawing/2014/main" id="{30A8EBE5-C7E6-1A4C-BC02-31D3E2D5B8E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1" name="Elipse 1940">
                <a:extLst>
                  <a:ext uri="{FF2B5EF4-FFF2-40B4-BE49-F238E27FC236}">
                    <a16:creationId xmlns:a16="http://schemas.microsoft.com/office/drawing/2014/main" id="{4DE7D19B-56AF-A442-8E61-ACA3C4CA9D4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2" name="Elipse 1941">
                <a:extLst>
                  <a:ext uri="{FF2B5EF4-FFF2-40B4-BE49-F238E27FC236}">
                    <a16:creationId xmlns:a16="http://schemas.microsoft.com/office/drawing/2014/main" id="{61C340E2-2EB9-BD42-847E-01FFCBEFC65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3" name="Elipse 1942">
                <a:extLst>
                  <a:ext uri="{FF2B5EF4-FFF2-40B4-BE49-F238E27FC236}">
                    <a16:creationId xmlns:a16="http://schemas.microsoft.com/office/drawing/2014/main" id="{9A682CF0-5261-6C46-BD6F-8DD74B8E8F9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5" name="Grupo 1554">
              <a:extLst>
                <a:ext uri="{FF2B5EF4-FFF2-40B4-BE49-F238E27FC236}">
                  <a16:creationId xmlns:a16="http://schemas.microsoft.com/office/drawing/2014/main" id="{A8E8BB1C-F701-6D4F-80CF-B45FFA73A7D4}"/>
                </a:ext>
              </a:extLst>
            </p:cNvPr>
            <p:cNvGrpSpPr/>
            <p:nvPr/>
          </p:nvGrpSpPr>
          <p:grpSpPr>
            <a:xfrm>
              <a:off x="5808831" y="32843"/>
              <a:ext cx="28800" cy="5462318"/>
              <a:chOff x="110763" y="32843"/>
              <a:chExt cx="28800" cy="5462318"/>
            </a:xfrm>
            <a:grpFill/>
          </p:grpSpPr>
          <p:sp>
            <p:nvSpPr>
              <p:cNvPr id="1868" name="Elipse 1867">
                <a:extLst>
                  <a:ext uri="{FF2B5EF4-FFF2-40B4-BE49-F238E27FC236}">
                    <a16:creationId xmlns:a16="http://schemas.microsoft.com/office/drawing/2014/main" id="{401AF36F-DA43-C94E-938C-7421FABF456A}"/>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9" name="Elipse 1868">
                <a:extLst>
                  <a:ext uri="{FF2B5EF4-FFF2-40B4-BE49-F238E27FC236}">
                    <a16:creationId xmlns:a16="http://schemas.microsoft.com/office/drawing/2014/main" id="{3C600DFC-01E3-A241-AB89-DB9EB930830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0" name="Elipse 1869">
                <a:extLst>
                  <a:ext uri="{FF2B5EF4-FFF2-40B4-BE49-F238E27FC236}">
                    <a16:creationId xmlns:a16="http://schemas.microsoft.com/office/drawing/2014/main" id="{52EA0B4F-C630-1844-A1C5-EF2906FE03F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1" name="Elipse 1870">
                <a:extLst>
                  <a:ext uri="{FF2B5EF4-FFF2-40B4-BE49-F238E27FC236}">
                    <a16:creationId xmlns:a16="http://schemas.microsoft.com/office/drawing/2014/main" id="{3F0C46C1-1AFB-6F43-8F08-01A8E45750B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2" name="Elipse 1871">
                <a:extLst>
                  <a:ext uri="{FF2B5EF4-FFF2-40B4-BE49-F238E27FC236}">
                    <a16:creationId xmlns:a16="http://schemas.microsoft.com/office/drawing/2014/main" id="{CA1DD4CE-905F-454C-A790-2633522A86D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3" name="Elipse 1872">
                <a:extLst>
                  <a:ext uri="{FF2B5EF4-FFF2-40B4-BE49-F238E27FC236}">
                    <a16:creationId xmlns:a16="http://schemas.microsoft.com/office/drawing/2014/main" id="{135A0C95-BBC0-654E-B59C-9B751F439B00}"/>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4" name="Elipse 1873">
                <a:extLst>
                  <a:ext uri="{FF2B5EF4-FFF2-40B4-BE49-F238E27FC236}">
                    <a16:creationId xmlns:a16="http://schemas.microsoft.com/office/drawing/2014/main" id="{C1151016-DB33-1641-840F-B7511317C68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5" name="Elipse 1874">
                <a:extLst>
                  <a:ext uri="{FF2B5EF4-FFF2-40B4-BE49-F238E27FC236}">
                    <a16:creationId xmlns:a16="http://schemas.microsoft.com/office/drawing/2014/main" id="{379E4A35-EBCE-B849-8BDE-1581C58AE57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6" name="Elipse 1875">
                <a:extLst>
                  <a:ext uri="{FF2B5EF4-FFF2-40B4-BE49-F238E27FC236}">
                    <a16:creationId xmlns:a16="http://schemas.microsoft.com/office/drawing/2014/main" id="{BFBBA0AA-86DF-A44A-8CFD-1D70DDF8170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7" name="Elipse 1876">
                <a:extLst>
                  <a:ext uri="{FF2B5EF4-FFF2-40B4-BE49-F238E27FC236}">
                    <a16:creationId xmlns:a16="http://schemas.microsoft.com/office/drawing/2014/main" id="{5C66A680-44B6-AD44-A445-95C71C462B0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8" name="Elipse 1877">
                <a:extLst>
                  <a:ext uri="{FF2B5EF4-FFF2-40B4-BE49-F238E27FC236}">
                    <a16:creationId xmlns:a16="http://schemas.microsoft.com/office/drawing/2014/main" id="{81CBB5F5-2DA8-F74F-A435-D8816BBD900A}"/>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9" name="Elipse 1878">
                <a:extLst>
                  <a:ext uri="{FF2B5EF4-FFF2-40B4-BE49-F238E27FC236}">
                    <a16:creationId xmlns:a16="http://schemas.microsoft.com/office/drawing/2014/main" id="{361DC547-864B-D241-AC4A-916DC40AD9B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0" name="Elipse 1879">
                <a:extLst>
                  <a:ext uri="{FF2B5EF4-FFF2-40B4-BE49-F238E27FC236}">
                    <a16:creationId xmlns:a16="http://schemas.microsoft.com/office/drawing/2014/main" id="{E0D16F21-9621-C24F-B660-12BE6F6D0DE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1" name="Elipse 1880">
                <a:extLst>
                  <a:ext uri="{FF2B5EF4-FFF2-40B4-BE49-F238E27FC236}">
                    <a16:creationId xmlns:a16="http://schemas.microsoft.com/office/drawing/2014/main" id="{DE27E70E-27BF-6C44-88EB-C165DE7726E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2" name="Elipse 1881">
                <a:extLst>
                  <a:ext uri="{FF2B5EF4-FFF2-40B4-BE49-F238E27FC236}">
                    <a16:creationId xmlns:a16="http://schemas.microsoft.com/office/drawing/2014/main" id="{ABD1D936-7E92-DE4B-BBE2-ECF4D15F8C2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3" name="Elipse 1882">
                <a:extLst>
                  <a:ext uri="{FF2B5EF4-FFF2-40B4-BE49-F238E27FC236}">
                    <a16:creationId xmlns:a16="http://schemas.microsoft.com/office/drawing/2014/main" id="{02E605BC-35BE-FA41-9392-761F1EF2B77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4" name="Elipse 1883">
                <a:extLst>
                  <a:ext uri="{FF2B5EF4-FFF2-40B4-BE49-F238E27FC236}">
                    <a16:creationId xmlns:a16="http://schemas.microsoft.com/office/drawing/2014/main" id="{02738007-5E16-9940-BDDA-732BE5C2E03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5" name="Elipse 1884">
                <a:extLst>
                  <a:ext uri="{FF2B5EF4-FFF2-40B4-BE49-F238E27FC236}">
                    <a16:creationId xmlns:a16="http://schemas.microsoft.com/office/drawing/2014/main" id="{01404DA5-15D3-724D-AD25-0C71577DE94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6" name="Elipse 1885">
                <a:extLst>
                  <a:ext uri="{FF2B5EF4-FFF2-40B4-BE49-F238E27FC236}">
                    <a16:creationId xmlns:a16="http://schemas.microsoft.com/office/drawing/2014/main" id="{48AC932A-C1DB-5B45-9FE5-074E8622944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7" name="Elipse 1886">
                <a:extLst>
                  <a:ext uri="{FF2B5EF4-FFF2-40B4-BE49-F238E27FC236}">
                    <a16:creationId xmlns:a16="http://schemas.microsoft.com/office/drawing/2014/main" id="{3A994C25-C81C-ED41-9F47-C1E47AB8BE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8" name="Elipse 1887">
                <a:extLst>
                  <a:ext uri="{FF2B5EF4-FFF2-40B4-BE49-F238E27FC236}">
                    <a16:creationId xmlns:a16="http://schemas.microsoft.com/office/drawing/2014/main" id="{16D8C57C-B1D3-994E-A7E1-C367D21C0F2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9" name="Elipse 1888">
                <a:extLst>
                  <a:ext uri="{FF2B5EF4-FFF2-40B4-BE49-F238E27FC236}">
                    <a16:creationId xmlns:a16="http://schemas.microsoft.com/office/drawing/2014/main" id="{0CB95BC8-1A22-6649-A704-EAFC086DA20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0" name="Elipse 1889">
                <a:extLst>
                  <a:ext uri="{FF2B5EF4-FFF2-40B4-BE49-F238E27FC236}">
                    <a16:creationId xmlns:a16="http://schemas.microsoft.com/office/drawing/2014/main" id="{F4479309-E77A-DD4B-BF90-650F72EC9DD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1" name="Elipse 1890">
                <a:extLst>
                  <a:ext uri="{FF2B5EF4-FFF2-40B4-BE49-F238E27FC236}">
                    <a16:creationId xmlns:a16="http://schemas.microsoft.com/office/drawing/2014/main" id="{E5B8A920-058B-3F4A-9636-942FEEFA105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2" name="Elipse 1891">
                <a:extLst>
                  <a:ext uri="{FF2B5EF4-FFF2-40B4-BE49-F238E27FC236}">
                    <a16:creationId xmlns:a16="http://schemas.microsoft.com/office/drawing/2014/main" id="{AE01A56C-A03B-CA4B-8CE5-BE24326E5D9B}"/>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3" name="Elipse 1892">
                <a:extLst>
                  <a:ext uri="{FF2B5EF4-FFF2-40B4-BE49-F238E27FC236}">
                    <a16:creationId xmlns:a16="http://schemas.microsoft.com/office/drawing/2014/main" id="{9863C2B5-2D33-AF40-9683-9DB8230FEF8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4" name="Elipse 1893">
                <a:extLst>
                  <a:ext uri="{FF2B5EF4-FFF2-40B4-BE49-F238E27FC236}">
                    <a16:creationId xmlns:a16="http://schemas.microsoft.com/office/drawing/2014/main" id="{D88CC1D6-60BB-1A45-AC63-E2E5E869F02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5" name="Elipse 1894">
                <a:extLst>
                  <a:ext uri="{FF2B5EF4-FFF2-40B4-BE49-F238E27FC236}">
                    <a16:creationId xmlns:a16="http://schemas.microsoft.com/office/drawing/2014/main" id="{7691877D-6563-164F-AE3E-3EFC2391B85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6" name="Elipse 1895">
                <a:extLst>
                  <a:ext uri="{FF2B5EF4-FFF2-40B4-BE49-F238E27FC236}">
                    <a16:creationId xmlns:a16="http://schemas.microsoft.com/office/drawing/2014/main" id="{0571D8C4-4CBB-2949-9DA0-1DDD7201C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7" name="Elipse 1896">
                <a:extLst>
                  <a:ext uri="{FF2B5EF4-FFF2-40B4-BE49-F238E27FC236}">
                    <a16:creationId xmlns:a16="http://schemas.microsoft.com/office/drawing/2014/main" id="{B3B7F1D4-0B95-3846-9E16-EE065C5C3A2E}"/>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8" name="Elipse 1897">
                <a:extLst>
                  <a:ext uri="{FF2B5EF4-FFF2-40B4-BE49-F238E27FC236}">
                    <a16:creationId xmlns:a16="http://schemas.microsoft.com/office/drawing/2014/main" id="{CD17110C-A5BC-D64B-94D2-07C5AAFDC56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9" name="Elipse 1898">
                <a:extLst>
                  <a:ext uri="{FF2B5EF4-FFF2-40B4-BE49-F238E27FC236}">
                    <a16:creationId xmlns:a16="http://schemas.microsoft.com/office/drawing/2014/main" id="{E0B7B4ED-69F5-5445-8986-D433A103CF1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0" name="Elipse 1899">
                <a:extLst>
                  <a:ext uri="{FF2B5EF4-FFF2-40B4-BE49-F238E27FC236}">
                    <a16:creationId xmlns:a16="http://schemas.microsoft.com/office/drawing/2014/main" id="{48278B3E-F6ED-384B-8434-019B6E6C5E0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1" name="Elipse 1900">
                <a:extLst>
                  <a:ext uri="{FF2B5EF4-FFF2-40B4-BE49-F238E27FC236}">
                    <a16:creationId xmlns:a16="http://schemas.microsoft.com/office/drawing/2014/main" id="{099BB661-9853-9E49-B5B0-FA98797BC31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2" name="Elipse 1901">
                <a:extLst>
                  <a:ext uri="{FF2B5EF4-FFF2-40B4-BE49-F238E27FC236}">
                    <a16:creationId xmlns:a16="http://schemas.microsoft.com/office/drawing/2014/main" id="{152CD592-B8B4-094D-A5C6-6E6365D1793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3" name="Elipse 1902">
                <a:extLst>
                  <a:ext uri="{FF2B5EF4-FFF2-40B4-BE49-F238E27FC236}">
                    <a16:creationId xmlns:a16="http://schemas.microsoft.com/office/drawing/2014/main" id="{E5D5AF9C-0756-D84D-94A4-AE6757ADFA6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4" name="Elipse 1903">
                <a:extLst>
                  <a:ext uri="{FF2B5EF4-FFF2-40B4-BE49-F238E27FC236}">
                    <a16:creationId xmlns:a16="http://schemas.microsoft.com/office/drawing/2014/main" id="{D4C6B1E1-A966-384F-A95A-A532B2CE653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5" name="Elipse 1904">
                <a:extLst>
                  <a:ext uri="{FF2B5EF4-FFF2-40B4-BE49-F238E27FC236}">
                    <a16:creationId xmlns:a16="http://schemas.microsoft.com/office/drawing/2014/main" id="{8D69C517-24D7-DA4F-8724-7909FB2D7A1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6" name="Grupo 1555">
              <a:extLst>
                <a:ext uri="{FF2B5EF4-FFF2-40B4-BE49-F238E27FC236}">
                  <a16:creationId xmlns:a16="http://schemas.microsoft.com/office/drawing/2014/main" id="{C04D11B6-3C16-804A-B90D-C7F1B81C6210}"/>
                </a:ext>
              </a:extLst>
            </p:cNvPr>
            <p:cNvGrpSpPr/>
            <p:nvPr/>
          </p:nvGrpSpPr>
          <p:grpSpPr>
            <a:xfrm>
              <a:off x="5956998" y="32843"/>
              <a:ext cx="28800" cy="5462318"/>
              <a:chOff x="110763" y="32843"/>
              <a:chExt cx="28800" cy="5462318"/>
            </a:xfrm>
            <a:grpFill/>
          </p:grpSpPr>
          <p:sp>
            <p:nvSpPr>
              <p:cNvPr id="1830" name="Elipse 1829">
                <a:extLst>
                  <a:ext uri="{FF2B5EF4-FFF2-40B4-BE49-F238E27FC236}">
                    <a16:creationId xmlns:a16="http://schemas.microsoft.com/office/drawing/2014/main" id="{3F0C228B-E60F-C84D-8DBA-F92793D810C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1" name="Elipse 1830">
                <a:extLst>
                  <a:ext uri="{FF2B5EF4-FFF2-40B4-BE49-F238E27FC236}">
                    <a16:creationId xmlns:a16="http://schemas.microsoft.com/office/drawing/2014/main" id="{077A77C2-C763-624A-BE90-44ED8656235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2" name="Elipse 1831">
                <a:extLst>
                  <a:ext uri="{FF2B5EF4-FFF2-40B4-BE49-F238E27FC236}">
                    <a16:creationId xmlns:a16="http://schemas.microsoft.com/office/drawing/2014/main" id="{9363B94D-D8D5-6041-B18B-F267F96BBC7C}"/>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3" name="Elipse 1832">
                <a:extLst>
                  <a:ext uri="{FF2B5EF4-FFF2-40B4-BE49-F238E27FC236}">
                    <a16:creationId xmlns:a16="http://schemas.microsoft.com/office/drawing/2014/main" id="{8768C419-1EDF-CE47-951D-308246BC8CE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4" name="Elipse 1833">
                <a:extLst>
                  <a:ext uri="{FF2B5EF4-FFF2-40B4-BE49-F238E27FC236}">
                    <a16:creationId xmlns:a16="http://schemas.microsoft.com/office/drawing/2014/main" id="{4C10A588-4E5C-EF48-ADEF-8C170EDBEEB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5" name="Elipse 1834">
                <a:extLst>
                  <a:ext uri="{FF2B5EF4-FFF2-40B4-BE49-F238E27FC236}">
                    <a16:creationId xmlns:a16="http://schemas.microsoft.com/office/drawing/2014/main" id="{70189470-7C27-AF41-9933-63DFA0BB83F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6" name="Elipse 1835">
                <a:extLst>
                  <a:ext uri="{FF2B5EF4-FFF2-40B4-BE49-F238E27FC236}">
                    <a16:creationId xmlns:a16="http://schemas.microsoft.com/office/drawing/2014/main" id="{EAC64EAD-AEF4-D44F-911B-F4E18239D8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7" name="Elipse 1836">
                <a:extLst>
                  <a:ext uri="{FF2B5EF4-FFF2-40B4-BE49-F238E27FC236}">
                    <a16:creationId xmlns:a16="http://schemas.microsoft.com/office/drawing/2014/main" id="{1F00BB94-C05C-C447-A8FF-84B11370347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8" name="Elipse 1837">
                <a:extLst>
                  <a:ext uri="{FF2B5EF4-FFF2-40B4-BE49-F238E27FC236}">
                    <a16:creationId xmlns:a16="http://schemas.microsoft.com/office/drawing/2014/main" id="{8A8960FB-E9ED-BD46-8477-124FD83035A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9" name="Elipse 1838">
                <a:extLst>
                  <a:ext uri="{FF2B5EF4-FFF2-40B4-BE49-F238E27FC236}">
                    <a16:creationId xmlns:a16="http://schemas.microsoft.com/office/drawing/2014/main" id="{5610D28C-9935-2142-A7C6-4154619022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0" name="Elipse 1839">
                <a:extLst>
                  <a:ext uri="{FF2B5EF4-FFF2-40B4-BE49-F238E27FC236}">
                    <a16:creationId xmlns:a16="http://schemas.microsoft.com/office/drawing/2014/main" id="{5137F45B-406C-9F40-8778-15DAD45501F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1" name="Elipse 1840">
                <a:extLst>
                  <a:ext uri="{FF2B5EF4-FFF2-40B4-BE49-F238E27FC236}">
                    <a16:creationId xmlns:a16="http://schemas.microsoft.com/office/drawing/2014/main" id="{9CDD12FB-3B53-D041-AD5F-055681E95A6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2" name="Elipse 1841">
                <a:extLst>
                  <a:ext uri="{FF2B5EF4-FFF2-40B4-BE49-F238E27FC236}">
                    <a16:creationId xmlns:a16="http://schemas.microsoft.com/office/drawing/2014/main" id="{DF0C7133-1C7E-7C46-A3E6-52B66B63B1C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3" name="Elipse 1842">
                <a:extLst>
                  <a:ext uri="{FF2B5EF4-FFF2-40B4-BE49-F238E27FC236}">
                    <a16:creationId xmlns:a16="http://schemas.microsoft.com/office/drawing/2014/main" id="{171F9851-A86B-E949-921E-ECEDEAAC7B1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4" name="Elipse 1843">
                <a:extLst>
                  <a:ext uri="{FF2B5EF4-FFF2-40B4-BE49-F238E27FC236}">
                    <a16:creationId xmlns:a16="http://schemas.microsoft.com/office/drawing/2014/main" id="{268C829B-C358-3340-B792-78164792F26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5" name="Elipse 1844">
                <a:extLst>
                  <a:ext uri="{FF2B5EF4-FFF2-40B4-BE49-F238E27FC236}">
                    <a16:creationId xmlns:a16="http://schemas.microsoft.com/office/drawing/2014/main" id="{6E0283E6-EB38-334D-86D2-FEBFEDA5AF54}"/>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6" name="Elipse 1845">
                <a:extLst>
                  <a:ext uri="{FF2B5EF4-FFF2-40B4-BE49-F238E27FC236}">
                    <a16:creationId xmlns:a16="http://schemas.microsoft.com/office/drawing/2014/main" id="{8E01DB3A-AC91-AC45-99EA-BEFE52C2225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7" name="Elipse 1846">
                <a:extLst>
                  <a:ext uri="{FF2B5EF4-FFF2-40B4-BE49-F238E27FC236}">
                    <a16:creationId xmlns:a16="http://schemas.microsoft.com/office/drawing/2014/main" id="{23938486-5C1A-E544-8FE0-DB59A60803C2}"/>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8" name="Elipse 1847">
                <a:extLst>
                  <a:ext uri="{FF2B5EF4-FFF2-40B4-BE49-F238E27FC236}">
                    <a16:creationId xmlns:a16="http://schemas.microsoft.com/office/drawing/2014/main" id="{A35A3D2C-B924-314E-B7D7-7C48A107818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9" name="Elipse 1848">
                <a:extLst>
                  <a:ext uri="{FF2B5EF4-FFF2-40B4-BE49-F238E27FC236}">
                    <a16:creationId xmlns:a16="http://schemas.microsoft.com/office/drawing/2014/main" id="{E6D14E0F-B7C4-E740-96B2-83A7CEBF012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0" name="Elipse 1849">
                <a:extLst>
                  <a:ext uri="{FF2B5EF4-FFF2-40B4-BE49-F238E27FC236}">
                    <a16:creationId xmlns:a16="http://schemas.microsoft.com/office/drawing/2014/main" id="{F6447C17-5D14-524C-9D1C-972622D907E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1" name="Elipse 1850">
                <a:extLst>
                  <a:ext uri="{FF2B5EF4-FFF2-40B4-BE49-F238E27FC236}">
                    <a16:creationId xmlns:a16="http://schemas.microsoft.com/office/drawing/2014/main" id="{D1C98678-9C8C-464E-92BA-09712AFDB9B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2" name="Elipse 1851">
                <a:extLst>
                  <a:ext uri="{FF2B5EF4-FFF2-40B4-BE49-F238E27FC236}">
                    <a16:creationId xmlns:a16="http://schemas.microsoft.com/office/drawing/2014/main" id="{1B6978C2-E932-D24B-B4B1-3E5618A1902F}"/>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3" name="Elipse 1852">
                <a:extLst>
                  <a:ext uri="{FF2B5EF4-FFF2-40B4-BE49-F238E27FC236}">
                    <a16:creationId xmlns:a16="http://schemas.microsoft.com/office/drawing/2014/main" id="{53FB0B10-7A69-B748-9812-1A063C670CF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4" name="Elipse 1853">
                <a:extLst>
                  <a:ext uri="{FF2B5EF4-FFF2-40B4-BE49-F238E27FC236}">
                    <a16:creationId xmlns:a16="http://schemas.microsoft.com/office/drawing/2014/main" id="{DE240708-910F-8647-B066-3870F80DDD8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5" name="Elipse 1854">
                <a:extLst>
                  <a:ext uri="{FF2B5EF4-FFF2-40B4-BE49-F238E27FC236}">
                    <a16:creationId xmlns:a16="http://schemas.microsoft.com/office/drawing/2014/main" id="{D3F43303-A9D9-9645-9DDB-9A3C2D8EE41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6" name="Elipse 1855">
                <a:extLst>
                  <a:ext uri="{FF2B5EF4-FFF2-40B4-BE49-F238E27FC236}">
                    <a16:creationId xmlns:a16="http://schemas.microsoft.com/office/drawing/2014/main" id="{B0820888-714E-CA49-995B-F2BA7448ED4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7" name="Elipse 1856">
                <a:extLst>
                  <a:ext uri="{FF2B5EF4-FFF2-40B4-BE49-F238E27FC236}">
                    <a16:creationId xmlns:a16="http://schemas.microsoft.com/office/drawing/2014/main" id="{77C59F70-52D0-EE4F-B706-427B5408E38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8" name="Elipse 1857">
                <a:extLst>
                  <a:ext uri="{FF2B5EF4-FFF2-40B4-BE49-F238E27FC236}">
                    <a16:creationId xmlns:a16="http://schemas.microsoft.com/office/drawing/2014/main" id="{BC8D5315-C024-1044-A013-ACD02FC000C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9" name="Elipse 1858">
                <a:extLst>
                  <a:ext uri="{FF2B5EF4-FFF2-40B4-BE49-F238E27FC236}">
                    <a16:creationId xmlns:a16="http://schemas.microsoft.com/office/drawing/2014/main" id="{549D864B-74F2-4D46-A10D-13D246EB9C6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0" name="Elipse 1859">
                <a:extLst>
                  <a:ext uri="{FF2B5EF4-FFF2-40B4-BE49-F238E27FC236}">
                    <a16:creationId xmlns:a16="http://schemas.microsoft.com/office/drawing/2014/main" id="{AD2035D2-B59F-AF43-B356-853310A5DF3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1" name="Elipse 1860">
                <a:extLst>
                  <a:ext uri="{FF2B5EF4-FFF2-40B4-BE49-F238E27FC236}">
                    <a16:creationId xmlns:a16="http://schemas.microsoft.com/office/drawing/2014/main" id="{646814A8-C2FE-BD49-8855-82BC27A140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2" name="Elipse 1861">
                <a:extLst>
                  <a:ext uri="{FF2B5EF4-FFF2-40B4-BE49-F238E27FC236}">
                    <a16:creationId xmlns:a16="http://schemas.microsoft.com/office/drawing/2014/main" id="{623E0641-402A-9640-B9AB-DEEB65A447B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3" name="Elipse 1862">
                <a:extLst>
                  <a:ext uri="{FF2B5EF4-FFF2-40B4-BE49-F238E27FC236}">
                    <a16:creationId xmlns:a16="http://schemas.microsoft.com/office/drawing/2014/main" id="{C7A5157A-E6D4-A848-9EC1-F4F4B93DE41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4" name="Elipse 1863">
                <a:extLst>
                  <a:ext uri="{FF2B5EF4-FFF2-40B4-BE49-F238E27FC236}">
                    <a16:creationId xmlns:a16="http://schemas.microsoft.com/office/drawing/2014/main" id="{628A2EF8-C961-1B46-89CA-A2F7E17777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5" name="Elipse 1864">
                <a:extLst>
                  <a:ext uri="{FF2B5EF4-FFF2-40B4-BE49-F238E27FC236}">
                    <a16:creationId xmlns:a16="http://schemas.microsoft.com/office/drawing/2014/main" id="{11ACEA28-B6DF-494D-AB8F-A3A89CAA738C}"/>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6" name="Elipse 1865">
                <a:extLst>
                  <a:ext uri="{FF2B5EF4-FFF2-40B4-BE49-F238E27FC236}">
                    <a16:creationId xmlns:a16="http://schemas.microsoft.com/office/drawing/2014/main" id="{C245288F-9217-9840-964A-4C878A3CDA35}"/>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7" name="Elipse 1866">
                <a:extLst>
                  <a:ext uri="{FF2B5EF4-FFF2-40B4-BE49-F238E27FC236}">
                    <a16:creationId xmlns:a16="http://schemas.microsoft.com/office/drawing/2014/main" id="{BDB5F26F-0151-344A-A077-69DC22D9F5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7" name="Grupo 1556">
              <a:extLst>
                <a:ext uri="{FF2B5EF4-FFF2-40B4-BE49-F238E27FC236}">
                  <a16:creationId xmlns:a16="http://schemas.microsoft.com/office/drawing/2014/main" id="{BDCD463E-3D73-F34C-A9F9-0B7560BEF131}"/>
                </a:ext>
              </a:extLst>
            </p:cNvPr>
            <p:cNvGrpSpPr/>
            <p:nvPr/>
          </p:nvGrpSpPr>
          <p:grpSpPr>
            <a:xfrm>
              <a:off x="6105165" y="32843"/>
              <a:ext cx="28800" cy="5462318"/>
              <a:chOff x="110763" y="32843"/>
              <a:chExt cx="28800" cy="5462318"/>
            </a:xfrm>
            <a:grpFill/>
          </p:grpSpPr>
          <p:sp>
            <p:nvSpPr>
              <p:cNvPr id="1792" name="Elipse 1791">
                <a:extLst>
                  <a:ext uri="{FF2B5EF4-FFF2-40B4-BE49-F238E27FC236}">
                    <a16:creationId xmlns:a16="http://schemas.microsoft.com/office/drawing/2014/main" id="{D8E2CB66-5934-A649-A475-C78BB766CE59}"/>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3" name="Elipse 1792">
                <a:extLst>
                  <a:ext uri="{FF2B5EF4-FFF2-40B4-BE49-F238E27FC236}">
                    <a16:creationId xmlns:a16="http://schemas.microsoft.com/office/drawing/2014/main" id="{073CADC4-D52D-E646-9945-87A32B3750C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4" name="Elipse 1793">
                <a:extLst>
                  <a:ext uri="{FF2B5EF4-FFF2-40B4-BE49-F238E27FC236}">
                    <a16:creationId xmlns:a16="http://schemas.microsoft.com/office/drawing/2014/main" id="{9161AFE6-B482-C340-9DA4-907A4458C940}"/>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5" name="Elipse 1794">
                <a:extLst>
                  <a:ext uri="{FF2B5EF4-FFF2-40B4-BE49-F238E27FC236}">
                    <a16:creationId xmlns:a16="http://schemas.microsoft.com/office/drawing/2014/main" id="{693A3617-18C1-DC41-94C3-BDE36B02B096}"/>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6" name="Elipse 1795">
                <a:extLst>
                  <a:ext uri="{FF2B5EF4-FFF2-40B4-BE49-F238E27FC236}">
                    <a16:creationId xmlns:a16="http://schemas.microsoft.com/office/drawing/2014/main" id="{F5D34F1B-4FA1-9146-91AF-0B919CE8CD1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7" name="Elipse 1796">
                <a:extLst>
                  <a:ext uri="{FF2B5EF4-FFF2-40B4-BE49-F238E27FC236}">
                    <a16:creationId xmlns:a16="http://schemas.microsoft.com/office/drawing/2014/main" id="{1B58B57D-84E2-0442-9EA1-73130C2F9A9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8" name="Elipse 1797">
                <a:extLst>
                  <a:ext uri="{FF2B5EF4-FFF2-40B4-BE49-F238E27FC236}">
                    <a16:creationId xmlns:a16="http://schemas.microsoft.com/office/drawing/2014/main" id="{5B1AC945-07D7-084D-BB13-3F3F9446A10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9" name="Elipse 1798">
                <a:extLst>
                  <a:ext uri="{FF2B5EF4-FFF2-40B4-BE49-F238E27FC236}">
                    <a16:creationId xmlns:a16="http://schemas.microsoft.com/office/drawing/2014/main" id="{E425C412-A132-6C4A-99BD-2C32378D3EF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0" name="Elipse 1799">
                <a:extLst>
                  <a:ext uri="{FF2B5EF4-FFF2-40B4-BE49-F238E27FC236}">
                    <a16:creationId xmlns:a16="http://schemas.microsoft.com/office/drawing/2014/main" id="{7D0CBB73-DF8B-5744-B253-DA2D1F6C532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1" name="Elipse 1800">
                <a:extLst>
                  <a:ext uri="{FF2B5EF4-FFF2-40B4-BE49-F238E27FC236}">
                    <a16:creationId xmlns:a16="http://schemas.microsoft.com/office/drawing/2014/main" id="{7F1DDF85-004D-1547-AC73-BD0563C8A9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2" name="Elipse 1801">
                <a:extLst>
                  <a:ext uri="{FF2B5EF4-FFF2-40B4-BE49-F238E27FC236}">
                    <a16:creationId xmlns:a16="http://schemas.microsoft.com/office/drawing/2014/main" id="{A7B52E68-1826-BF4A-BED0-EF988C68256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3" name="Elipse 1802">
                <a:extLst>
                  <a:ext uri="{FF2B5EF4-FFF2-40B4-BE49-F238E27FC236}">
                    <a16:creationId xmlns:a16="http://schemas.microsoft.com/office/drawing/2014/main" id="{1D90091A-F1D0-4B4A-8C55-34178D11812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4" name="Elipse 1803">
                <a:extLst>
                  <a:ext uri="{FF2B5EF4-FFF2-40B4-BE49-F238E27FC236}">
                    <a16:creationId xmlns:a16="http://schemas.microsoft.com/office/drawing/2014/main" id="{A75A5415-4688-E243-8BA7-D34ACB22099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5" name="Elipse 1804">
                <a:extLst>
                  <a:ext uri="{FF2B5EF4-FFF2-40B4-BE49-F238E27FC236}">
                    <a16:creationId xmlns:a16="http://schemas.microsoft.com/office/drawing/2014/main" id="{20E2FC99-5BC7-8A42-B9D9-1F4F260D8045}"/>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6" name="Elipse 1805">
                <a:extLst>
                  <a:ext uri="{FF2B5EF4-FFF2-40B4-BE49-F238E27FC236}">
                    <a16:creationId xmlns:a16="http://schemas.microsoft.com/office/drawing/2014/main" id="{03096815-B6E3-A249-87F8-7461D9E99DA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7" name="Elipse 1806">
                <a:extLst>
                  <a:ext uri="{FF2B5EF4-FFF2-40B4-BE49-F238E27FC236}">
                    <a16:creationId xmlns:a16="http://schemas.microsoft.com/office/drawing/2014/main" id="{E6C9FD82-0004-EE40-8995-B481C86BFAA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8" name="Elipse 1807">
                <a:extLst>
                  <a:ext uri="{FF2B5EF4-FFF2-40B4-BE49-F238E27FC236}">
                    <a16:creationId xmlns:a16="http://schemas.microsoft.com/office/drawing/2014/main" id="{C62FD7F6-67BA-1143-B3F8-D3E6480E89C6}"/>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9" name="Elipse 1808">
                <a:extLst>
                  <a:ext uri="{FF2B5EF4-FFF2-40B4-BE49-F238E27FC236}">
                    <a16:creationId xmlns:a16="http://schemas.microsoft.com/office/drawing/2014/main" id="{E32249EA-4719-3144-A877-67380A9213EB}"/>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0" name="Elipse 1809">
                <a:extLst>
                  <a:ext uri="{FF2B5EF4-FFF2-40B4-BE49-F238E27FC236}">
                    <a16:creationId xmlns:a16="http://schemas.microsoft.com/office/drawing/2014/main" id="{D1C96DA8-F2E8-6B42-95E2-2722D8C8829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1" name="Elipse 1810">
                <a:extLst>
                  <a:ext uri="{FF2B5EF4-FFF2-40B4-BE49-F238E27FC236}">
                    <a16:creationId xmlns:a16="http://schemas.microsoft.com/office/drawing/2014/main" id="{5EC516EC-689E-4640-AB8C-3C85A80DC9A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2" name="Elipse 1811">
                <a:extLst>
                  <a:ext uri="{FF2B5EF4-FFF2-40B4-BE49-F238E27FC236}">
                    <a16:creationId xmlns:a16="http://schemas.microsoft.com/office/drawing/2014/main" id="{FBA6FB60-B54C-4D42-8A9F-896FB24ADD7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3" name="Elipse 1812">
                <a:extLst>
                  <a:ext uri="{FF2B5EF4-FFF2-40B4-BE49-F238E27FC236}">
                    <a16:creationId xmlns:a16="http://schemas.microsoft.com/office/drawing/2014/main" id="{4636B9C6-274E-B545-9ADE-BD2B30BF421B}"/>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4" name="Elipse 1813">
                <a:extLst>
                  <a:ext uri="{FF2B5EF4-FFF2-40B4-BE49-F238E27FC236}">
                    <a16:creationId xmlns:a16="http://schemas.microsoft.com/office/drawing/2014/main" id="{3E373AFD-250B-284E-B71B-E085B4181B3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5" name="Elipse 1814">
                <a:extLst>
                  <a:ext uri="{FF2B5EF4-FFF2-40B4-BE49-F238E27FC236}">
                    <a16:creationId xmlns:a16="http://schemas.microsoft.com/office/drawing/2014/main" id="{64FBBBF8-7FB9-614E-8140-8DAB4322D5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6" name="Elipse 1815">
                <a:extLst>
                  <a:ext uri="{FF2B5EF4-FFF2-40B4-BE49-F238E27FC236}">
                    <a16:creationId xmlns:a16="http://schemas.microsoft.com/office/drawing/2014/main" id="{3E8ADB03-F16D-B74B-A03E-E71DAB8552CF}"/>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7" name="Elipse 1816">
                <a:extLst>
                  <a:ext uri="{FF2B5EF4-FFF2-40B4-BE49-F238E27FC236}">
                    <a16:creationId xmlns:a16="http://schemas.microsoft.com/office/drawing/2014/main" id="{48367C08-9AEC-D44B-B3D0-FAFBA3B7369A}"/>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8" name="Elipse 1817">
                <a:extLst>
                  <a:ext uri="{FF2B5EF4-FFF2-40B4-BE49-F238E27FC236}">
                    <a16:creationId xmlns:a16="http://schemas.microsoft.com/office/drawing/2014/main" id="{8CEFC8A6-AB90-E748-858C-BD8628B7C6E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9" name="Elipse 1818">
                <a:extLst>
                  <a:ext uri="{FF2B5EF4-FFF2-40B4-BE49-F238E27FC236}">
                    <a16:creationId xmlns:a16="http://schemas.microsoft.com/office/drawing/2014/main" id="{02DF606B-A705-F743-9DDB-D77D3FD70F4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0" name="Elipse 1819">
                <a:extLst>
                  <a:ext uri="{FF2B5EF4-FFF2-40B4-BE49-F238E27FC236}">
                    <a16:creationId xmlns:a16="http://schemas.microsoft.com/office/drawing/2014/main" id="{E91BCED2-1D5D-3D4F-AE03-2E11D38DA512}"/>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1" name="Elipse 1820">
                <a:extLst>
                  <a:ext uri="{FF2B5EF4-FFF2-40B4-BE49-F238E27FC236}">
                    <a16:creationId xmlns:a16="http://schemas.microsoft.com/office/drawing/2014/main" id="{AE5C5C36-6ED8-C843-94B3-38252B1ED80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2" name="Elipse 1821">
                <a:extLst>
                  <a:ext uri="{FF2B5EF4-FFF2-40B4-BE49-F238E27FC236}">
                    <a16:creationId xmlns:a16="http://schemas.microsoft.com/office/drawing/2014/main" id="{B58D1C54-2BCB-874F-9F5E-7598A7098C17}"/>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3" name="Elipse 1822">
                <a:extLst>
                  <a:ext uri="{FF2B5EF4-FFF2-40B4-BE49-F238E27FC236}">
                    <a16:creationId xmlns:a16="http://schemas.microsoft.com/office/drawing/2014/main" id="{11095768-3FEE-8B46-82A5-76764149E6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4" name="Elipse 1823">
                <a:extLst>
                  <a:ext uri="{FF2B5EF4-FFF2-40B4-BE49-F238E27FC236}">
                    <a16:creationId xmlns:a16="http://schemas.microsoft.com/office/drawing/2014/main" id="{495C2871-C2EF-DD48-B819-8A5A01D3D57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5" name="Elipse 1824">
                <a:extLst>
                  <a:ext uri="{FF2B5EF4-FFF2-40B4-BE49-F238E27FC236}">
                    <a16:creationId xmlns:a16="http://schemas.microsoft.com/office/drawing/2014/main" id="{90B1E148-102D-6C42-B61E-4B99450324B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6" name="Elipse 1825">
                <a:extLst>
                  <a:ext uri="{FF2B5EF4-FFF2-40B4-BE49-F238E27FC236}">
                    <a16:creationId xmlns:a16="http://schemas.microsoft.com/office/drawing/2014/main" id="{1C01C5E1-649C-6147-A4DA-F997F785B65D}"/>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7" name="Elipse 1826">
                <a:extLst>
                  <a:ext uri="{FF2B5EF4-FFF2-40B4-BE49-F238E27FC236}">
                    <a16:creationId xmlns:a16="http://schemas.microsoft.com/office/drawing/2014/main" id="{204A5484-2237-804D-AABD-5E909AFB6CB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8" name="Elipse 1827">
                <a:extLst>
                  <a:ext uri="{FF2B5EF4-FFF2-40B4-BE49-F238E27FC236}">
                    <a16:creationId xmlns:a16="http://schemas.microsoft.com/office/drawing/2014/main" id="{F9E0016D-D44C-B343-805F-756B81D4023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9" name="Elipse 1828">
                <a:extLst>
                  <a:ext uri="{FF2B5EF4-FFF2-40B4-BE49-F238E27FC236}">
                    <a16:creationId xmlns:a16="http://schemas.microsoft.com/office/drawing/2014/main" id="{4B7129C3-5748-CB4D-8B57-C7081465D62B}"/>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8" name="Grupo 1557">
              <a:extLst>
                <a:ext uri="{FF2B5EF4-FFF2-40B4-BE49-F238E27FC236}">
                  <a16:creationId xmlns:a16="http://schemas.microsoft.com/office/drawing/2014/main" id="{442EA48A-FAFE-E047-B5F8-DDB1ACC689FB}"/>
                </a:ext>
              </a:extLst>
            </p:cNvPr>
            <p:cNvGrpSpPr/>
            <p:nvPr/>
          </p:nvGrpSpPr>
          <p:grpSpPr>
            <a:xfrm>
              <a:off x="6253332" y="32843"/>
              <a:ext cx="28800" cy="5462318"/>
              <a:chOff x="110763" y="32843"/>
              <a:chExt cx="28800" cy="5462318"/>
            </a:xfrm>
            <a:grpFill/>
          </p:grpSpPr>
          <p:sp>
            <p:nvSpPr>
              <p:cNvPr id="1754" name="Elipse 1753">
                <a:extLst>
                  <a:ext uri="{FF2B5EF4-FFF2-40B4-BE49-F238E27FC236}">
                    <a16:creationId xmlns:a16="http://schemas.microsoft.com/office/drawing/2014/main" id="{03E2710E-BC38-FA4C-89A4-99E2E64F7F4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5" name="Elipse 1754">
                <a:extLst>
                  <a:ext uri="{FF2B5EF4-FFF2-40B4-BE49-F238E27FC236}">
                    <a16:creationId xmlns:a16="http://schemas.microsoft.com/office/drawing/2014/main" id="{CE61C73F-51F5-C147-8F44-B005056F64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6" name="Elipse 1755">
                <a:extLst>
                  <a:ext uri="{FF2B5EF4-FFF2-40B4-BE49-F238E27FC236}">
                    <a16:creationId xmlns:a16="http://schemas.microsoft.com/office/drawing/2014/main" id="{091EFBE5-DB47-A542-894C-D67AE832842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7" name="Elipse 1756">
                <a:extLst>
                  <a:ext uri="{FF2B5EF4-FFF2-40B4-BE49-F238E27FC236}">
                    <a16:creationId xmlns:a16="http://schemas.microsoft.com/office/drawing/2014/main" id="{6BB46DC0-0CF8-B74C-AAC8-85F12144E7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8" name="Elipse 1757">
                <a:extLst>
                  <a:ext uri="{FF2B5EF4-FFF2-40B4-BE49-F238E27FC236}">
                    <a16:creationId xmlns:a16="http://schemas.microsoft.com/office/drawing/2014/main" id="{7085F5DE-2167-9C4E-994A-E53DB3AFC61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9" name="Elipse 1758">
                <a:extLst>
                  <a:ext uri="{FF2B5EF4-FFF2-40B4-BE49-F238E27FC236}">
                    <a16:creationId xmlns:a16="http://schemas.microsoft.com/office/drawing/2014/main" id="{6A2173EB-6101-C946-B7FF-FDE04082097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0" name="Elipse 1759">
                <a:extLst>
                  <a:ext uri="{FF2B5EF4-FFF2-40B4-BE49-F238E27FC236}">
                    <a16:creationId xmlns:a16="http://schemas.microsoft.com/office/drawing/2014/main" id="{106A819E-9C40-DD4E-90BA-A2EA01C6672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1" name="Elipse 1760">
                <a:extLst>
                  <a:ext uri="{FF2B5EF4-FFF2-40B4-BE49-F238E27FC236}">
                    <a16:creationId xmlns:a16="http://schemas.microsoft.com/office/drawing/2014/main" id="{7BDC87A4-64C2-4245-864A-1CC94555786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2" name="Elipse 1761">
                <a:extLst>
                  <a:ext uri="{FF2B5EF4-FFF2-40B4-BE49-F238E27FC236}">
                    <a16:creationId xmlns:a16="http://schemas.microsoft.com/office/drawing/2014/main" id="{3E02FE12-4FE8-3947-A740-D1C5E6036FE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3" name="Elipse 1762">
                <a:extLst>
                  <a:ext uri="{FF2B5EF4-FFF2-40B4-BE49-F238E27FC236}">
                    <a16:creationId xmlns:a16="http://schemas.microsoft.com/office/drawing/2014/main" id="{F2019F00-9C1B-8141-9849-2C74775FDF6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4" name="Elipse 1763">
                <a:extLst>
                  <a:ext uri="{FF2B5EF4-FFF2-40B4-BE49-F238E27FC236}">
                    <a16:creationId xmlns:a16="http://schemas.microsoft.com/office/drawing/2014/main" id="{0CAFBBA3-77B9-5A46-B73A-27FC2A17962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5" name="Elipse 1764">
                <a:extLst>
                  <a:ext uri="{FF2B5EF4-FFF2-40B4-BE49-F238E27FC236}">
                    <a16:creationId xmlns:a16="http://schemas.microsoft.com/office/drawing/2014/main" id="{02B1812A-9C27-A242-9D60-37B9AAF1BE3B}"/>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6" name="Elipse 1765">
                <a:extLst>
                  <a:ext uri="{FF2B5EF4-FFF2-40B4-BE49-F238E27FC236}">
                    <a16:creationId xmlns:a16="http://schemas.microsoft.com/office/drawing/2014/main" id="{2F4AFD4B-2CBC-DB43-90E6-9A52CB72F29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7" name="Elipse 1766">
                <a:extLst>
                  <a:ext uri="{FF2B5EF4-FFF2-40B4-BE49-F238E27FC236}">
                    <a16:creationId xmlns:a16="http://schemas.microsoft.com/office/drawing/2014/main" id="{9A571904-B002-2048-AC75-52BD59A8CFA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8" name="Elipse 1767">
                <a:extLst>
                  <a:ext uri="{FF2B5EF4-FFF2-40B4-BE49-F238E27FC236}">
                    <a16:creationId xmlns:a16="http://schemas.microsoft.com/office/drawing/2014/main" id="{7AE3213D-81C4-1F45-A234-427660BEAEF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9" name="Elipse 1768">
                <a:extLst>
                  <a:ext uri="{FF2B5EF4-FFF2-40B4-BE49-F238E27FC236}">
                    <a16:creationId xmlns:a16="http://schemas.microsoft.com/office/drawing/2014/main" id="{79E0DF7E-1A04-0B43-B297-14BBDAA483F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0" name="Elipse 1769">
                <a:extLst>
                  <a:ext uri="{FF2B5EF4-FFF2-40B4-BE49-F238E27FC236}">
                    <a16:creationId xmlns:a16="http://schemas.microsoft.com/office/drawing/2014/main" id="{E6CF4347-A429-E642-A91A-B617DFE12BAA}"/>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1" name="Elipse 1770">
                <a:extLst>
                  <a:ext uri="{FF2B5EF4-FFF2-40B4-BE49-F238E27FC236}">
                    <a16:creationId xmlns:a16="http://schemas.microsoft.com/office/drawing/2014/main" id="{E63D808A-6824-D941-9446-FC201479EC1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2" name="Elipse 1771">
                <a:extLst>
                  <a:ext uri="{FF2B5EF4-FFF2-40B4-BE49-F238E27FC236}">
                    <a16:creationId xmlns:a16="http://schemas.microsoft.com/office/drawing/2014/main" id="{88830159-2208-2140-A69E-2E9F401BD14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3" name="Elipse 1772">
                <a:extLst>
                  <a:ext uri="{FF2B5EF4-FFF2-40B4-BE49-F238E27FC236}">
                    <a16:creationId xmlns:a16="http://schemas.microsoft.com/office/drawing/2014/main" id="{4AD6A683-8EB4-1C4F-9AFC-14EA0954662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4" name="Elipse 1773">
                <a:extLst>
                  <a:ext uri="{FF2B5EF4-FFF2-40B4-BE49-F238E27FC236}">
                    <a16:creationId xmlns:a16="http://schemas.microsoft.com/office/drawing/2014/main" id="{34D0EF6B-4C48-954F-8301-7B7C71F8EAD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5" name="Elipse 1774">
                <a:extLst>
                  <a:ext uri="{FF2B5EF4-FFF2-40B4-BE49-F238E27FC236}">
                    <a16:creationId xmlns:a16="http://schemas.microsoft.com/office/drawing/2014/main" id="{A07004BA-413A-A347-AF85-6A71C9A858B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6" name="Elipse 1775">
                <a:extLst>
                  <a:ext uri="{FF2B5EF4-FFF2-40B4-BE49-F238E27FC236}">
                    <a16:creationId xmlns:a16="http://schemas.microsoft.com/office/drawing/2014/main" id="{88614D06-AA32-7049-8ACA-E8FB02376A94}"/>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7" name="Elipse 1776">
                <a:extLst>
                  <a:ext uri="{FF2B5EF4-FFF2-40B4-BE49-F238E27FC236}">
                    <a16:creationId xmlns:a16="http://schemas.microsoft.com/office/drawing/2014/main" id="{AAE2BC3F-D17F-B14A-9138-E201FE2517A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8" name="Elipse 1777">
                <a:extLst>
                  <a:ext uri="{FF2B5EF4-FFF2-40B4-BE49-F238E27FC236}">
                    <a16:creationId xmlns:a16="http://schemas.microsoft.com/office/drawing/2014/main" id="{E31633FA-3DA5-584F-98A3-DAD8B12938A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9" name="Elipse 1778">
                <a:extLst>
                  <a:ext uri="{FF2B5EF4-FFF2-40B4-BE49-F238E27FC236}">
                    <a16:creationId xmlns:a16="http://schemas.microsoft.com/office/drawing/2014/main" id="{7F3D555A-36AB-0C43-9E4F-51AABE0DC64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0" name="Elipse 1779">
                <a:extLst>
                  <a:ext uri="{FF2B5EF4-FFF2-40B4-BE49-F238E27FC236}">
                    <a16:creationId xmlns:a16="http://schemas.microsoft.com/office/drawing/2014/main" id="{6851E789-66F4-8B4C-AC14-990EE7FB24A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1" name="Elipse 1780">
                <a:extLst>
                  <a:ext uri="{FF2B5EF4-FFF2-40B4-BE49-F238E27FC236}">
                    <a16:creationId xmlns:a16="http://schemas.microsoft.com/office/drawing/2014/main" id="{60768CD0-8989-E941-9793-6044AE07AAD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2" name="Elipse 1781">
                <a:extLst>
                  <a:ext uri="{FF2B5EF4-FFF2-40B4-BE49-F238E27FC236}">
                    <a16:creationId xmlns:a16="http://schemas.microsoft.com/office/drawing/2014/main" id="{E3471620-58D3-2845-9213-E84FFBB45F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3" name="Elipse 1782">
                <a:extLst>
                  <a:ext uri="{FF2B5EF4-FFF2-40B4-BE49-F238E27FC236}">
                    <a16:creationId xmlns:a16="http://schemas.microsoft.com/office/drawing/2014/main" id="{E649EC3C-E994-0F41-B961-2EC6C927EA6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4" name="Elipse 1783">
                <a:extLst>
                  <a:ext uri="{FF2B5EF4-FFF2-40B4-BE49-F238E27FC236}">
                    <a16:creationId xmlns:a16="http://schemas.microsoft.com/office/drawing/2014/main" id="{9818E7A0-9C56-0E4D-A4E7-83D61608F8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5" name="Elipse 1784">
                <a:extLst>
                  <a:ext uri="{FF2B5EF4-FFF2-40B4-BE49-F238E27FC236}">
                    <a16:creationId xmlns:a16="http://schemas.microsoft.com/office/drawing/2014/main" id="{0ECC0BFC-80C2-114D-8364-3471D7C0D7F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6" name="Elipse 1785">
                <a:extLst>
                  <a:ext uri="{FF2B5EF4-FFF2-40B4-BE49-F238E27FC236}">
                    <a16:creationId xmlns:a16="http://schemas.microsoft.com/office/drawing/2014/main" id="{D483B404-E880-054F-B4FB-BE2F5F2F38A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7" name="Elipse 1786">
                <a:extLst>
                  <a:ext uri="{FF2B5EF4-FFF2-40B4-BE49-F238E27FC236}">
                    <a16:creationId xmlns:a16="http://schemas.microsoft.com/office/drawing/2014/main" id="{F2BA6B66-6616-F04D-B010-D812910D77B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8" name="Elipse 1787">
                <a:extLst>
                  <a:ext uri="{FF2B5EF4-FFF2-40B4-BE49-F238E27FC236}">
                    <a16:creationId xmlns:a16="http://schemas.microsoft.com/office/drawing/2014/main" id="{E0AF2CBC-AE17-824B-93D9-582D1A4046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9" name="Elipse 1788">
                <a:extLst>
                  <a:ext uri="{FF2B5EF4-FFF2-40B4-BE49-F238E27FC236}">
                    <a16:creationId xmlns:a16="http://schemas.microsoft.com/office/drawing/2014/main" id="{C20BC802-F025-0646-8CC4-5AE5D0056B7F}"/>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0" name="Elipse 1789">
                <a:extLst>
                  <a:ext uri="{FF2B5EF4-FFF2-40B4-BE49-F238E27FC236}">
                    <a16:creationId xmlns:a16="http://schemas.microsoft.com/office/drawing/2014/main" id="{3D98A371-6A7F-FD47-9E0E-3F05CF98A07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1" name="Elipse 1790">
                <a:extLst>
                  <a:ext uri="{FF2B5EF4-FFF2-40B4-BE49-F238E27FC236}">
                    <a16:creationId xmlns:a16="http://schemas.microsoft.com/office/drawing/2014/main" id="{52759CFF-62A6-7245-8570-FCA95B3238C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9" name="Grupo 1558">
              <a:extLst>
                <a:ext uri="{FF2B5EF4-FFF2-40B4-BE49-F238E27FC236}">
                  <a16:creationId xmlns:a16="http://schemas.microsoft.com/office/drawing/2014/main" id="{57D3F7A8-A166-684C-A90E-AB865805E881}"/>
                </a:ext>
              </a:extLst>
            </p:cNvPr>
            <p:cNvGrpSpPr/>
            <p:nvPr/>
          </p:nvGrpSpPr>
          <p:grpSpPr>
            <a:xfrm>
              <a:off x="6401499" y="32843"/>
              <a:ext cx="28800" cy="5462318"/>
              <a:chOff x="110763" y="32843"/>
              <a:chExt cx="28800" cy="5462318"/>
            </a:xfrm>
            <a:grpFill/>
          </p:grpSpPr>
          <p:sp>
            <p:nvSpPr>
              <p:cNvPr id="1716" name="Elipse 1715">
                <a:extLst>
                  <a:ext uri="{FF2B5EF4-FFF2-40B4-BE49-F238E27FC236}">
                    <a16:creationId xmlns:a16="http://schemas.microsoft.com/office/drawing/2014/main" id="{22B6C18E-50E5-2642-B806-68B4EC9D1753}"/>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7" name="Elipse 1716">
                <a:extLst>
                  <a:ext uri="{FF2B5EF4-FFF2-40B4-BE49-F238E27FC236}">
                    <a16:creationId xmlns:a16="http://schemas.microsoft.com/office/drawing/2014/main" id="{CBBCD4F2-E599-A54E-9485-0FFD72DCC3E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8" name="Elipse 1717">
                <a:extLst>
                  <a:ext uri="{FF2B5EF4-FFF2-40B4-BE49-F238E27FC236}">
                    <a16:creationId xmlns:a16="http://schemas.microsoft.com/office/drawing/2014/main" id="{0B189723-DBF0-2848-88F8-19C76AD0B3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9" name="Elipse 1718">
                <a:extLst>
                  <a:ext uri="{FF2B5EF4-FFF2-40B4-BE49-F238E27FC236}">
                    <a16:creationId xmlns:a16="http://schemas.microsoft.com/office/drawing/2014/main" id="{53ABDE3B-E9DC-294B-9633-8765AC31095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0" name="Elipse 1719">
                <a:extLst>
                  <a:ext uri="{FF2B5EF4-FFF2-40B4-BE49-F238E27FC236}">
                    <a16:creationId xmlns:a16="http://schemas.microsoft.com/office/drawing/2014/main" id="{4C425FC4-9DBA-7E4B-871D-A86B4B9D83C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1" name="Elipse 1720">
                <a:extLst>
                  <a:ext uri="{FF2B5EF4-FFF2-40B4-BE49-F238E27FC236}">
                    <a16:creationId xmlns:a16="http://schemas.microsoft.com/office/drawing/2014/main" id="{024687FD-0889-8E42-9E7F-01DA15808F8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2" name="Elipse 1721">
                <a:extLst>
                  <a:ext uri="{FF2B5EF4-FFF2-40B4-BE49-F238E27FC236}">
                    <a16:creationId xmlns:a16="http://schemas.microsoft.com/office/drawing/2014/main" id="{303F7B2F-FA4A-6040-B1AD-ABC212168B2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3" name="Elipse 1722">
                <a:extLst>
                  <a:ext uri="{FF2B5EF4-FFF2-40B4-BE49-F238E27FC236}">
                    <a16:creationId xmlns:a16="http://schemas.microsoft.com/office/drawing/2014/main" id="{DF6A86C2-2AAB-D647-9ADF-E488D039400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4" name="Elipse 1723">
                <a:extLst>
                  <a:ext uri="{FF2B5EF4-FFF2-40B4-BE49-F238E27FC236}">
                    <a16:creationId xmlns:a16="http://schemas.microsoft.com/office/drawing/2014/main" id="{DD3B0D2F-5F9D-7341-A372-A4A2F43FFDC7}"/>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5" name="Elipse 1724">
                <a:extLst>
                  <a:ext uri="{FF2B5EF4-FFF2-40B4-BE49-F238E27FC236}">
                    <a16:creationId xmlns:a16="http://schemas.microsoft.com/office/drawing/2014/main" id="{74A47F41-E9CC-4544-B217-7499273A4C5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6" name="Elipse 1725">
                <a:extLst>
                  <a:ext uri="{FF2B5EF4-FFF2-40B4-BE49-F238E27FC236}">
                    <a16:creationId xmlns:a16="http://schemas.microsoft.com/office/drawing/2014/main" id="{5897EB29-48CB-0F42-92F1-AF3DEE74D95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7" name="Elipse 1726">
                <a:extLst>
                  <a:ext uri="{FF2B5EF4-FFF2-40B4-BE49-F238E27FC236}">
                    <a16:creationId xmlns:a16="http://schemas.microsoft.com/office/drawing/2014/main" id="{B314887E-2275-9245-AB65-D99E447C3BD6}"/>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8" name="Elipse 1727">
                <a:extLst>
                  <a:ext uri="{FF2B5EF4-FFF2-40B4-BE49-F238E27FC236}">
                    <a16:creationId xmlns:a16="http://schemas.microsoft.com/office/drawing/2014/main" id="{F16B2B70-FA5F-2342-99B2-7D82CB839D1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9" name="Elipse 1728">
                <a:extLst>
                  <a:ext uri="{FF2B5EF4-FFF2-40B4-BE49-F238E27FC236}">
                    <a16:creationId xmlns:a16="http://schemas.microsoft.com/office/drawing/2014/main" id="{416A42CC-CD03-AB47-8559-AC0BD207836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0" name="Elipse 1729">
                <a:extLst>
                  <a:ext uri="{FF2B5EF4-FFF2-40B4-BE49-F238E27FC236}">
                    <a16:creationId xmlns:a16="http://schemas.microsoft.com/office/drawing/2014/main" id="{05C53CE5-E79F-1240-9ED5-19E8037B43A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1" name="Elipse 1730">
                <a:extLst>
                  <a:ext uri="{FF2B5EF4-FFF2-40B4-BE49-F238E27FC236}">
                    <a16:creationId xmlns:a16="http://schemas.microsoft.com/office/drawing/2014/main" id="{4879F5D9-18EF-4A41-9A19-A77BFAC12B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2" name="Elipse 1731">
                <a:extLst>
                  <a:ext uri="{FF2B5EF4-FFF2-40B4-BE49-F238E27FC236}">
                    <a16:creationId xmlns:a16="http://schemas.microsoft.com/office/drawing/2014/main" id="{22E25E3C-AB5D-1C48-B04F-A9B1372E38B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3" name="Elipse 1732">
                <a:extLst>
                  <a:ext uri="{FF2B5EF4-FFF2-40B4-BE49-F238E27FC236}">
                    <a16:creationId xmlns:a16="http://schemas.microsoft.com/office/drawing/2014/main" id="{88A21374-A5A0-2D44-83C5-89A167FB443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4" name="Elipse 1733">
                <a:extLst>
                  <a:ext uri="{FF2B5EF4-FFF2-40B4-BE49-F238E27FC236}">
                    <a16:creationId xmlns:a16="http://schemas.microsoft.com/office/drawing/2014/main" id="{3B0276B1-9363-B44F-9E21-DD63DD8D443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5" name="Elipse 1734">
                <a:extLst>
                  <a:ext uri="{FF2B5EF4-FFF2-40B4-BE49-F238E27FC236}">
                    <a16:creationId xmlns:a16="http://schemas.microsoft.com/office/drawing/2014/main" id="{61913E7F-F669-C844-A2C8-0371788BB47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6" name="Elipse 1735">
                <a:extLst>
                  <a:ext uri="{FF2B5EF4-FFF2-40B4-BE49-F238E27FC236}">
                    <a16:creationId xmlns:a16="http://schemas.microsoft.com/office/drawing/2014/main" id="{06470AF7-3197-4B4C-B7CE-BAF92493942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7" name="Elipse 1736">
                <a:extLst>
                  <a:ext uri="{FF2B5EF4-FFF2-40B4-BE49-F238E27FC236}">
                    <a16:creationId xmlns:a16="http://schemas.microsoft.com/office/drawing/2014/main" id="{B949392C-E2C1-834E-A9C1-DB9D612243F5}"/>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8" name="Elipse 1737">
                <a:extLst>
                  <a:ext uri="{FF2B5EF4-FFF2-40B4-BE49-F238E27FC236}">
                    <a16:creationId xmlns:a16="http://schemas.microsoft.com/office/drawing/2014/main" id="{23678981-DE64-BE49-923B-2BC77AEBD2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9" name="Elipse 1738">
                <a:extLst>
                  <a:ext uri="{FF2B5EF4-FFF2-40B4-BE49-F238E27FC236}">
                    <a16:creationId xmlns:a16="http://schemas.microsoft.com/office/drawing/2014/main" id="{114718F9-B129-DE4D-895E-399DF85965B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0" name="Elipse 1739">
                <a:extLst>
                  <a:ext uri="{FF2B5EF4-FFF2-40B4-BE49-F238E27FC236}">
                    <a16:creationId xmlns:a16="http://schemas.microsoft.com/office/drawing/2014/main" id="{DBB34CA9-C127-AA49-917D-24BCBCB6D64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1" name="Elipse 1740">
                <a:extLst>
                  <a:ext uri="{FF2B5EF4-FFF2-40B4-BE49-F238E27FC236}">
                    <a16:creationId xmlns:a16="http://schemas.microsoft.com/office/drawing/2014/main" id="{EACAD57F-A793-6945-9D00-829813C4137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2" name="Elipse 1741">
                <a:extLst>
                  <a:ext uri="{FF2B5EF4-FFF2-40B4-BE49-F238E27FC236}">
                    <a16:creationId xmlns:a16="http://schemas.microsoft.com/office/drawing/2014/main" id="{1946F8EA-0A9D-FB4A-8FEA-5D59D01B7DC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3" name="Elipse 1742">
                <a:extLst>
                  <a:ext uri="{FF2B5EF4-FFF2-40B4-BE49-F238E27FC236}">
                    <a16:creationId xmlns:a16="http://schemas.microsoft.com/office/drawing/2014/main" id="{F9CFF4FD-B1AF-4C4F-9D7A-62F7D9D513A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4" name="Elipse 1743">
                <a:extLst>
                  <a:ext uri="{FF2B5EF4-FFF2-40B4-BE49-F238E27FC236}">
                    <a16:creationId xmlns:a16="http://schemas.microsoft.com/office/drawing/2014/main" id="{02505CA8-E047-E646-A4D5-CDFB1190762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5" name="Elipse 1744">
                <a:extLst>
                  <a:ext uri="{FF2B5EF4-FFF2-40B4-BE49-F238E27FC236}">
                    <a16:creationId xmlns:a16="http://schemas.microsoft.com/office/drawing/2014/main" id="{848FB6EF-ACCF-1847-A1D9-DF41B74C240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6" name="Elipse 1745">
                <a:extLst>
                  <a:ext uri="{FF2B5EF4-FFF2-40B4-BE49-F238E27FC236}">
                    <a16:creationId xmlns:a16="http://schemas.microsoft.com/office/drawing/2014/main" id="{182949CA-3C4F-954E-8C63-F17EC8272B6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7" name="Elipse 1746">
                <a:extLst>
                  <a:ext uri="{FF2B5EF4-FFF2-40B4-BE49-F238E27FC236}">
                    <a16:creationId xmlns:a16="http://schemas.microsoft.com/office/drawing/2014/main" id="{9C37B7D1-234A-BE4C-AD53-4B661D0A49F3}"/>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8" name="Elipse 1747">
                <a:extLst>
                  <a:ext uri="{FF2B5EF4-FFF2-40B4-BE49-F238E27FC236}">
                    <a16:creationId xmlns:a16="http://schemas.microsoft.com/office/drawing/2014/main" id="{B951E9AB-A6D1-C24A-8C3F-192BF7AAA85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9" name="Elipse 1748">
                <a:extLst>
                  <a:ext uri="{FF2B5EF4-FFF2-40B4-BE49-F238E27FC236}">
                    <a16:creationId xmlns:a16="http://schemas.microsoft.com/office/drawing/2014/main" id="{4FA0F0A5-2BDB-8D42-A785-82E666EA57D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0" name="Elipse 1749">
                <a:extLst>
                  <a:ext uri="{FF2B5EF4-FFF2-40B4-BE49-F238E27FC236}">
                    <a16:creationId xmlns:a16="http://schemas.microsoft.com/office/drawing/2014/main" id="{52B88CEB-8567-114F-9DFB-D82583D2ED93}"/>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1" name="Elipse 1750">
                <a:extLst>
                  <a:ext uri="{FF2B5EF4-FFF2-40B4-BE49-F238E27FC236}">
                    <a16:creationId xmlns:a16="http://schemas.microsoft.com/office/drawing/2014/main" id="{0319A261-20D4-FF41-A049-B6612AA048A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2" name="Elipse 1751">
                <a:extLst>
                  <a:ext uri="{FF2B5EF4-FFF2-40B4-BE49-F238E27FC236}">
                    <a16:creationId xmlns:a16="http://schemas.microsoft.com/office/drawing/2014/main" id="{56054AD8-51A8-BD49-B1C8-3E58831CB98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3" name="Elipse 1752">
                <a:extLst>
                  <a:ext uri="{FF2B5EF4-FFF2-40B4-BE49-F238E27FC236}">
                    <a16:creationId xmlns:a16="http://schemas.microsoft.com/office/drawing/2014/main" id="{005F21E5-45C7-D446-BF02-EF67E3D581B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0" name="Grupo 1559">
              <a:extLst>
                <a:ext uri="{FF2B5EF4-FFF2-40B4-BE49-F238E27FC236}">
                  <a16:creationId xmlns:a16="http://schemas.microsoft.com/office/drawing/2014/main" id="{ADDCB7D8-DB0A-4340-A850-D63275DE985A}"/>
                </a:ext>
              </a:extLst>
            </p:cNvPr>
            <p:cNvGrpSpPr/>
            <p:nvPr/>
          </p:nvGrpSpPr>
          <p:grpSpPr>
            <a:xfrm>
              <a:off x="6549666" y="32843"/>
              <a:ext cx="28800" cy="5462318"/>
              <a:chOff x="110763" y="32843"/>
              <a:chExt cx="28800" cy="5462318"/>
            </a:xfrm>
            <a:grpFill/>
          </p:grpSpPr>
          <p:sp>
            <p:nvSpPr>
              <p:cNvPr id="1678" name="Elipse 1677">
                <a:extLst>
                  <a:ext uri="{FF2B5EF4-FFF2-40B4-BE49-F238E27FC236}">
                    <a16:creationId xmlns:a16="http://schemas.microsoft.com/office/drawing/2014/main" id="{B8AFF951-A11F-1C4D-A92D-4035291B9676}"/>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9" name="Elipse 1678">
                <a:extLst>
                  <a:ext uri="{FF2B5EF4-FFF2-40B4-BE49-F238E27FC236}">
                    <a16:creationId xmlns:a16="http://schemas.microsoft.com/office/drawing/2014/main" id="{719D3EE7-5939-1A46-8990-FD085BB65BD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0" name="Elipse 1679">
                <a:extLst>
                  <a:ext uri="{FF2B5EF4-FFF2-40B4-BE49-F238E27FC236}">
                    <a16:creationId xmlns:a16="http://schemas.microsoft.com/office/drawing/2014/main" id="{D436261E-704D-074E-B6A6-BD97CB8159D6}"/>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1" name="Elipse 1680">
                <a:extLst>
                  <a:ext uri="{FF2B5EF4-FFF2-40B4-BE49-F238E27FC236}">
                    <a16:creationId xmlns:a16="http://schemas.microsoft.com/office/drawing/2014/main" id="{5D398361-B09B-8F43-875B-9A47B9426CB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2" name="Elipse 1681">
                <a:extLst>
                  <a:ext uri="{FF2B5EF4-FFF2-40B4-BE49-F238E27FC236}">
                    <a16:creationId xmlns:a16="http://schemas.microsoft.com/office/drawing/2014/main" id="{78C80D13-A8EA-6B46-8A28-41F09009E76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3" name="Elipse 1682">
                <a:extLst>
                  <a:ext uri="{FF2B5EF4-FFF2-40B4-BE49-F238E27FC236}">
                    <a16:creationId xmlns:a16="http://schemas.microsoft.com/office/drawing/2014/main" id="{4E3BE754-EAB6-5F47-A25E-D268232C954D}"/>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4" name="Elipse 1683">
                <a:extLst>
                  <a:ext uri="{FF2B5EF4-FFF2-40B4-BE49-F238E27FC236}">
                    <a16:creationId xmlns:a16="http://schemas.microsoft.com/office/drawing/2014/main" id="{28A8CBAB-B290-434F-A4AA-4BF78A30AC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5" name="Elipse 1684">
                <a:extLst>
                  <a:ext uri="{FF2B5EF4-FFF2-40B4-BE49-F238E27FC236}">
                    <a16:creationId xmlns:a16="http://schemas.microsoft.com/office/drawing/2014/main" id="{3D0E9FBC-1B32-2C40-B2AB-45C6C547955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6" name="Elipse 1685">
                <a:extLst>
                  <a:ext uri="{FF2B5EF4-FFF2-40B4-BE49-F238E27FC236}">
                    <a16:creationId xmlns:a16="http://schemas.microsoft.com/office/drawing/2014/main" id="{C7ED53FA-4364-4A4D-9810-1F0DA5EC48F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7" name="Elipse 1686">
                <a:extLst>
                  <a:ext uri="{FF2B5EF4-FFF2-40B4-BE49-F238E27FC236}">
                    <a16:creationId xmlns:a16="http://schemas.microsoft.com/office/drawing/2014/main" id="{C86B5F57-6969-574B-81C3-0581C21727C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8" name="Elipse 1687">
                <a:extLst>
                  <a:ext uri="{FF2B5EF4-FFF2-40B4-BE49-F238E27FC236}">
                    <a16:creationId xmlns:a16="http://schemas.microsoft.com/office/drawing/2014/main" id="{C6DB7F3B-F4BD-A44E-BC9D-5A2664DF6BF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9" name="Elipse 1688">
                <a:extLst>
                  <a:ext uri="{FF2B5EF4-FFF2-40B4-BE49-F238E27FC236}">
                    <a16:creationId xmlns:a16="http://schemas.microsoft.com/office/drawing/2014/main" id="{64578FAF-2D54-F248-AA95-0D2AB9577D3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0" name="Elipse 1689">
                <a:extLst>
                  <a:ext uri="{FF2B5EF4-FFF2-40B4-BE49-F238E27FC236}">
                    <a16:creationId xmlns:a16="http://schemas.microsoft.com/office/drawing/2014/main" id="{3D586D71-224E-4C44-A837-9F3D82F01A8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1" name="Elipse 1690">
                <a:extLst>
                  <a:ext uri="{FF2B5EF4-FFF2-40B4-BE49-F238E27FC236}">
                    <a16:creationId xmlns:a16="http://schemas.microsoft.com/office/drawing/2014/main" id="{026CA3A6-6857-014B-B749-10FE1D525FFA}"/>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2" name="Elipse 1691">
                <a:extLst>
                  <a:ext uri="{FF2B5EF4-FFF2-40B4-BE49-F238E27FC236}">
                    <a16:creationId xmlns:a16="http://schemas.microsoft.com/office/drawing/2014/main" id="{E139F68B-B022-BE45-BC19-155EBF7436E4}"/>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3" name="Elipse 1692">
                <a:extLst>
                  <a:ext uri="{FF2B5EF4-FFF2-40B4-BE49-F238E27FC236}">
                    <a16:creationId xmlns:a16="http://schemas.microsoft.com/office/drawing/2014/main" id="{C5692139-0B28-984D-BFAB-5837311EBF0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4" name="Elipse 1693">
                <a:extLst>
                  <a:ext uri="{FF2B5EF4-FFF2-40B4-BE49-F238E27FC236}">
                    <a16:creationId xmlns:a16="http://schemas.microsoft.com/office/drawing/2014/main" id="{42744FA4-0745-E044-A377-A61B05C3B604}"/>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5" name="Elipse 1694">
                <a:extLst>
                  <a:ext uri="{FF2B5EF4-FFF2-40B4-BE49-F238E27FC236}">
                    <a16:creationId xmlns:a16="http://schemas.microsoft.com/office/drawing/2014/main" id="{E337D33E-8335-964E-948B-9121BEE57C3A}"/>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6" name="Elipse 1695">
                <a:extLst>
                  <a:ext uri="{FF2B5EF4-FFF2-40B4-BE49-F238E27FC236}">
                    <a16:creationId xmlns:a16="http://schemas.microsoft.com/office/drawing/2014/main" id="{120001B4-8E15-6A46-AFC9-8B0D8D083091}"/>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7" name="Elipse 1696">
                <a:extLst>
                  <a:ext uri="{FF2B5EF4-FFF2-40B4-BE49-F238E27FC236}">
                    <a16:creationId xmlns:a16="http://schemas.microsoft.com/office/drawing/2014/main" id="{3CBA6AA8-5CD5-854E-8B92-5E87EB68FD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8" name="Elipse 1697">
                <a:extLst>
                  <a:ext uri="{FF2B5EF4-FFF2-40B4-BE49-F238E27FC236}">
                    <a16:creationId xmlns:a16="http://schemas.microsoft.com/office/drawing/2014/main" id="{9A9D9C8B-F43C-7945-AF97-3E7ED445D4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9" name="Elipse 1698">
                <a:extLst>
                  <a:ext uri="{FF2B5EF4-FFF2-40B4-BE49-F238E27FC236}">
                    <a16:creationId xmlns:a16="http://schemas.microsoft.com/office/drawing/2014/main" id="{7E80D732-7427-054C-84FC-828E606F1D7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0" name="Elipse 1699">
                <a:extLst>
                  <a:ext uri="{FF2B5EF4-FFF2-40B4-BE49-F238E27FC236}">
                    <a16:creationId xmlns:a16="http://schemas.microsoft.com/office/drawing/2014/main" id="{71CF0033-7546-0D42-B436-B6A53725B1FE}"/>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1" name="Elipse 1700">
                <a:extLst>
                  <a:ext uri="{FF2B5EF4-FFF2-40B4-BE49-F238E27FC236}">
                    <a16:creationId xmlns:a16="http://schemas.microsoft.com/office/drawing/2014/main" id="{F68FBFF2-2D7E-BA46-8D4D-9277964F3C0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2" name="Elipse 1701">
                <a:extLst>
                  <a:ext uri="{FF2B5EF4-FFF2-40B4-BE49-F238E27FC236}">
                    <a16:creationId xmlns:a16="http://schemas.microsoft.com/office/drawing/2014/main" id="{FAE1A631-318B-2548-A3F4-44202F7D56C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3" name="Elipse 1702">
                <a:extLst>
                  <a:ext uri="{FF2B5EF4-FFF2-40B4-BE49-F238E27FC236}">
                    <a16:creationId xmlns:a16="http://schemas.microsoft.com/office/drawing/2014/main" id="{CBFE2592-FF27-3549-961D-5CBD54DDA0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4" name="Elipse 1703">
                <a:extLst>
                  <a:ext uri="{FF2B5EF4-FFF2-40B4-BE49-F238E27FC236}">
                    <a16:creationId xmlns:a16="http://schemas.microsoft.com/office/drawing/2014/main" id="{EBBAC510-2845-504C-B71C-0507B9CC8A0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5" name="Elipse 1704">
                <a:extLst>
                  <a:ext uri="{FF2B5EF4-FFF2-40B4-BE49-F238E27FC236}">
                    <a16:creationId xmlns:a16="http://schemas.microsoft.com/office/drawing/2014/main" id="{7E6C5C16-360E-C545-9661-6DC40986E7F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6" name="Elipse 1705">
                <a:extLst>
                  <a:ext uri="{FF2B5EF4-FFF2-40B4-BE49-F238E27FC236}">
                    <a16:creationId xmlns:a16="http://schemas.microsoft.com/office/drawing/2014/main" id="{0647EFF3-E029-E849-A4AA-5751922D89A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7" name="Elipse 1706">
                <a:extLst>
                  <a:ext uri="{FF2B5EF4-FFF2-40B4-BE49-F238E27FC236}">
                    <a16:creationId xmlns:a16="http://schemas.microsoft.com/office/drawing/2014/main" id="{C078CFB0-AEFF-C944-9360-56F7B963183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8" name="Elipse 1707">
                <a:extLst>
                  <a:ext uri="{FF2B5EF4-FFF2-40B4-BE49-F238E27FC236}">
                    <a16:creationId xmlns:a16="http://schemas.microsoft.com/office/drawing/2014/main" id="{26F45F03-35C5-F24F-887B-1110C2E4C55F}"/>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9" name="Elipse 1708">
                <a:extLst>
                  <a:ext uri="{FF2B5EF4-FFF2-40B4-BE49-F238E27FC236}">
                    <a16:creationId xmlns:a16="http://schemas.microsoft.com/office/drawing/2014/main" id="{4D01A850-FE8C-774E-894A-538FAC24723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0" name="Elipse 1709">
                <a:extLst>
                  <a:ext uri="{FF2B5EF4-FFF2-40B4-BE49-F238E27FC236}">
                    <a16:creationId xmlns:a16="http://schemas.microsoft.com/office/drawing/2014/main" id="{E1B90670-68AB-E648-A0F2-81519E8E13F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1" name="Elipse 1710">
                <a:extLst>
                  <a:ext uri="{FF2B5EF4-FFF2-40B4-BE49-F238E27FC236}">
                    <a16:creationId xmlns:a16="http://schemas.microsoft.com/office/drawing/2014/main" id="{E9D6D75C-C36D-2E4E-B8AB-C5327539CE5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2" name="Elipse 1711">
                <a:extLst>
                  <a:ext uri="{FF2B5EF4-FFF2-40B4-BE49-F238E27FC236}">
                    <a16:creationId xmlns:a16="http://schemas.microsoft.com/office/drawing/2014/main" id="{8A884CD6-47D0-C545-9950-70E3EDDCE1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3" name="Elipse 1712">
                <a:extLst>
                  <a:ext uri="{FF2B5EF4-FFF2-40B4-BE49-F238E27FC236}">
                    <a16:creationId xmlns:a16="http://schemas.microsoft.com/office/drawing/2014/main" id="{44E6664E-7CBC-5A49-87CC-90845E3701B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4" name="Elipse 1713">
                <a:extLst>
                  <a:ext uri="{FF2B5EF4-FFF2-40B4-BE49-F238E27FC236}">
                    <a16:creationId xmlns:a16="http://schemas.microsoft.com/office/drawing/2014/main" id="{BCA30F19-ECD4-404F-B7FF-97F06101CFB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5" name="Elipse 1714">
                <a:extLst>
                  <a:ext uri="{FF2B5EF4-FFF2-40B4-BE49-F238E27FC236}">
                    <a16:creationId xmlns:a16="http://schemas.microsoft.com/office/drawing/2014/main" id="{22848093-A825-094D-A7E5-6BF084923EE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1" name="Grupo 1560">
              <a:extLst>
                <a:ext uri="{FF2B5EF4-FFF2-40B4-BE49-F238E27FC236}">
                  <a16:creationId xmlns:a16="http://schemas.microsoft.com/office/drawing/2014/main" id="{DDE3F64B-B2B3-FD48-9925-178CB497C6CA}"/>
                </a:ext>
              </a:extLst>
            </p:cNvPr>
            <p:cNvGrpSpPr/>
            <p:nvPr/>
          </p:nvGrpSpPr>
          <p:grpSpPr>
            <a:xfrm>
              <a:off x="6697833" y="32843"/>
              <a:ext cx="28800" cy="5462318"/>
              <a:chOff x="110763" y="32843"/>
              <a:chExt cx="28800" cy="5462318"/>
            </a:xfrm>
            <a:grpFill/>
          </p:grpSpPr>
          <p:sp>
            <p:nvSpPr>
              <p:cNvPr id="1640" name="Elipse 1639">
                <a:extLst>
                  <a:ext uri="{FF2B5EF4-FFF2-40B4-BE49-F238E27FC236}">
                    <a16:creationId xmlns:a16="http://schemas.microsoft.com/office/drawing/2014/main" id="{8484694F-667D-C94D-B1C4-962D923604D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1" name="Elipse 1640">
                <a:extLst>
                  <a:ext uri="{FF2B5EF4-FFF2-40B4-BE49-F238E27FC236}">
                    <a16:creationId xmlns:a16="http://schemas.microsoft.com/office/drawing/2014/main" id="{14B851B1-A1BD-E840-9FE5-9947120BEC9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2" name="Elipse 1641">
                <a:extLst>
                  <a:ext uri="{FF2B5EF4-FFF2-40B4-BE49-F238E27FC236}">
                    <a16:creationId xmlns:a16="http://schemas.microsoft.com/office/drawing/2014/main" id="{5E7FE234-B387-0C43-9A3A-1A6E753BE98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3" name="Elipse 1642">
                <a:extLst>
                  <a:ext uri="{FF2B5EF4-FFF2-40B4-BE49-F238E27FC236}">
                    <a16:creationId xmlns:a16="http://schemas.microsoft.com/office/drawing/2014/main" id="{CE9E0A62-41C3-0A42-B976-54675BB7AD2D}"/>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4" name="Elipse 1643">
                <a:extLst>
                  <a:ext uri="{FF2B5EF4-FFF2-40B4-BE49-F238E27FC236}">
                    <a16:creationId xmlns:a16="http://schemas.microsoft.com/office/drawing/2014/main" id="{EAD43F72-6610-AC40-8477-BE9D433406A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5" name="Elipse 1644">
                <a:extLst>
                  <a:ext uri="{FF2B5EF4-FFF2-40B4-BE49-F238E27FC236}">
                    <a16:creationId xmlns:a16="http://schemas.microsoft.com/office/drawing/2014/main" id="{9C680068-99B6-C345-8E28-4A0B80D18FF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6" name="Elipse 1645">
                <a:extLst>
                  <a:ext uri="{FF2B5EF4-FFF2-40B4-BE49-F238E27FC236}">
                    <a16:creationId xmlns:a16="http://schemas.microsoft.com/office/drawing/2014/main" id="{428B2867-4319-5F4D-89BA-D121B6AB2C4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7" name="Elipse 1646">
                <a:extLst>
                  <a:ext uri="{FF2B5EF4-FFF2-40B4-BE49-F238E27FC236}">
                    <a16:creationId xmlns:a16="http://schemas.microsoft.com/office/drawing/2014/main" id="{BF8B5C9E-38F8-1844-8166-1D49DA0889E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8" name="Elipse 1647">
                <a:extLst>
                  <a:ext uri="{FF2B5EF4-FFF2-40B4-BE49-F238E27FC236}">
                    <a16:creationId xmlns:a16="http://schemas.microsoft.com/office/drawing/2014/main" id="{ECE0F057-0698-D54A-A12B-74E2E967890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9" name="Elipse 1648">
                <a:extLst>
                  <a:ext uri="{FF2B5EF4-FFF2-40B4-BE49-F238E27FC236}">
                    <a16:creationId xmlns:a16="http://schemas.microsoft.com/office/drawing/2014/main" id="{B30F7001-45C1-D742-B4F9-E6D5B4EBF7C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0" name="Elipse 1649">
                <a:extLst>
                  <a:ext uri="{FF2B5EF4-FFF2-40B4-BE49-F238E27FC236}">
                    <a16:creationId xmlns:a16="http://schemas.microsoft.com/office/drawing/2014/main" id="{20E1CBAA-884E-5144-8A6F-B0146828CB3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1" name="Elipse 1650">
                <a:extLst>
                  <a:ext uri="{FF2B5EF4-FFF2-40B4-BE49-F238E27FC236}">
                    <a16:creationId xmlns:a16="http://schemas.microsoft.com/office/drawing/2014/main" id="{B5234DA8-038E-A545-97CF-0D2E0E13635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2" name="Elipse 1651">
                <a:extLst>
                  <a:ext uri="{FF2B5EF4-FFF2-40B4-BE49-F238E27FC236}">
                    <a16:creationId xmlns:a16="http://schemas.microsoft.com/office/drawing/2014/main" id="{7AD5CAEF-34D3-1B4E-B8AA-90CA2510B07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3" name="Elipse 1652">
                <a:extLst>
                  <a:ext uri="{FF2B5EF4-FFF2-40B4-BE49-F238E27FC236}">
                    <a16:creationId xmlns:a16="http://schemas.microsoft.com/office/drawing/2014/main" id="{140AD144-1B65-C742-BA83-A4DA826F8F38}"/>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4" name="Elipse 1653">
                <a:extLst>
                  <a:ext uri="{FF2B5EF4-FFF2-40B4-BE49-F238E27FC236}">
                    <a16:creationId xmlns:a16="http://schemas.microsoft.com/office/drawing/2014/main" id="{B26426BE-F40A-C14C-B450-6BC6899A4A4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5" name="Elipse 1654">
                <a:extLst>
                  <a:ext uri="{FF2B5EF4-FFF2-40B4-BE49-F238E27FC236}">
                    <a16:creationId xmlns:a16="http://schemas.microsoft.com/office/drawing/2014/main" id="{D651A468-7324-9448-8E80-78EA57B6361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6" name="Elipse 1655">
                <a:extLst>
                  <a:ext uri="{FF2B5EF4-FFF2-40B4-BE49-F238E27FC236}">
                    <a16:creationId xmlns:a16="http://schemas.microsoft.com/office/drawing/2014/main" id="{2C46C9D5-137F-904A-8EF7-055EC757EBD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7" name="Elipse 1656">
                <a:extLst>
                  <a:ext uri="{FF2B5EF4-FFF2-40B4-BE49-F238E27FC236}">
                    <a16:creationId xmlns:a16="http://schemas.microsoft.com/office/drawing/2014/main" id="{C3B3A730-B881-4045-BE6F-0B7E00673B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8" name="Elipse 1657">
                <a:extLst>
                  <a:ext uri="{FF2B5EF4-FFF2-40B4-BE49-F238E27FC236}">
                    <a16:creationId xmlns:a16="http://schemas.microsoft.com/office/drawing/2014/main" id="{95B66BA7-827F-D848-9618-F3AD66BBF6E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9" name="Elipse 1658">
                <a:extLst>
                  <a:ext uri="{FF2B5EF4-FFF2-40B4-BE49-F238E27FC236}">
                    <a16:creationId xmlns:a16="http://schemas.microsoft.com/office/drawing/2014/main" id="{32F2AB90-3480-B74A-B40E-CD3C611A774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0" name="Elipse 1659">
                <a:extLst>
                  <a:ext uri="{FF2B5EF4-FFF2-40B4-BE49-F238E27FC236}">
                    <a16:creationId xmlns:a16="http://schemas.microsoft.com/office/drawing/2014/main" id="{AA6ED66C-D44E-A045-9739-997D968BBBA8}"/>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1" name="Elipse 1660">
                <a:extLst>
                  <a:ext uri="{FF2B5EF4-FFF2-40B4-BE49-F238E27FC236}">
                    <a16:creationId xmlns:a16="http://schemas.microsoft.com/office/drawing/2014/main" id="{F7182FC6-AC15-9942-8DF7-7F5178FF56E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2" name="Elipse 1661">
                <a:extLst>
                  <a:ext uri="{FF2B5EF4-FFF2-40B4-BE49-F238E27FC236}">
                    <a16:creationId xmlns:a16="http://schemas.microsoft.com/office/drawing/2014/main" id="{8B2323DD-6476-7A4E-8FD0-66F18E6BEF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3" name="Elipse 1662">
                <a:extLst>
                  <a:ext uri="{FF2B5EF4-FFF2-40B4-BE49-F238E27FC236}">
                    <a16:creationId xmlns:a16="http://schemas.microsoft.com/office/drawing/2014/main" id="{512BBB70-0C62-8A49-8AD8-4C4FDBE6BF8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4" name="Elipse 1663">
                <a:extLst>
                  <a:ext uri="{FF2B5EF4-FFF2-40B4-BE49-F238E27FC236}">
                    <a16:creationId xmlns:a16="http://schemas.microsoft.com/office/drawing/2014/main" id="{833EF364-4030-5545-98C8-5F87B8F88398}"/>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5" name="Elipse 1664">
                <a:extLst>
                  <a:ext uri="{FF2B5EF4-FFF2-40B4-BE49-F238E27FC236}">
                    <a16:creationId xmlns:a16="http://schemas.microsoft.com/office/drawing/2014/main" id="{E9339F60-C1F4-3A4C-9395-707B198D882F}"/>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6" name="Elipse 1665">
                <a:extLst>
                  <a:ext uri="{FF2B5EF4-FFF2-40B4-BE49-F238E27FC236}">
                    <a16:creationId xmlns:a16="http://schemas.microsoft.com/office/drawing/2014/main" id="{A6CF9FDB-2E35-5D4C-B7B2-3C400986EFF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7" name="Elipse 1666">
                <a:extLst>
                  <a:ext uri="{FF2B5EF4-FFF2-40B4-BE49-F238E27FC236}">
                    <a16:creationId xmlns:a16="http://schemas.microsoft.com/office/drawing/2014/main" id="{A8832559-FECF-E745-9BDB-E4EC774A4B12}"/>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8" name="Elipse 1667">
                <a:extLst>
                  <a:ext uri="{FF2B5EF4-FFF2-40B4-BE49-F238E27FC236}">
                    <a16:creationId xmlns:a16="http://schemas.microsoft.com/office/drawing/2014/main" id="{E1000128-D4F7-E84D-A95D-56E599A6942A}"/>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9" name="Elipse 1668">
                <a:extLst>
                  <a:ext uri="{FF2B5EF4-FFF2-40B4-BE49-F238E27FC236}">
                    <a16:creationId xmlns:a16="http://schemas.microsoft.com/office/drawing/2014/main" id="{142CB635-3C59-8A47-8561-E13ADF91B7C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0" name="Elipse 1669">
                <a:extLst>
                  <a:ext uri="{FF2B5EF4-FFF2-40B4-BE49-F238E27FC236}">
                    <a16:creationId xmlns:a16="http://schemas.microsoft.com/office/drawing/2014/main" id="{2A5FEEB8-5B5B-8946-ACD0-A4B65E9FDE8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1" name="Elipse 1670">
                <a:extLst>
                  <a:ext uri="{FF2B5EF4-FFF2-40B4-BE49-F238E27FC236}">
                    <a16:creationId xmlns:a16="http://schemas.microsoft.com/office/drawing/2014/main" id="{C64DAA38-6C37-DA45-8A27-F92512DE5F2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2" name="Elipse 1671">
                <a:extLst>
                  <a:ext uri="{FF2B5EF4-FFF2-40B4-BE49-F238E27FC236}">
                    <a16:creationId xmlns:a16="http://schemas.microsoft.com/office/drawing/2014/main" id="{D30A7DF1-FB23-5841-A5F4-AE3CA36EFC2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3" name="Elipse 1672">
                <a:extLst>
                  <a:ext uri="{FF2B5EF4-FFF2-40B4-BE49-F238E27FC236}">
                    <a16:creationId xmlns:a16="http://schemas.microsoft.com/office/drawing/2014/main" id="{AB9A42CD-A95C-7348-92EF-FD18CA147B2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4" name="Elipse 1673">
                <a:extLst>
                  <a:ext uri="{FF2B5EF4-FFF2-40B4-BE49-F238E27FC236}">
                    <a16:creationId xmlns:a16="http://schemas.microsoft.com/office/drawing/2014/main" id="{1F8CF526-9781-DB4E-A1FC-04FAD352544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5" name="Elipse 1674">
                <a:extLst>
                  <a:ext uri="{FF2B5EF4-FFF2-40B4-BE49-F238E27FC236}">
                    <a16:creationId xmlns:a16="http://schemas.microsoft.com/office/drawing/2014/main" id="{4F330037-B5EF-6A43-A4F7-666D48FE69C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6" name="Elipse 1675">
                <a:extLst>
                  <a:ext uri="{FF2B5EF4-FFF2-40B4-BE49-F238E27FC236}">
                    <a16:creationId xmlns:a16="http://schemas.microsoft.com/office/drawing/2014/main" id="{A3BC1AF3-E961-AA49-9A74-AC03998D80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7" name="Elipse 1676">
                <a:extLst>
                  <a:ext uri="{FF2B5EF4-FFF2-40B4-BE49-F238E27FC236}">
                    <a16:creationId xmlns:a16="http://schemas.microsoft.com/office/drawing/2014/main" id="{3A0C115D-0960-3547-96F0-148AEB287046}"/>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2" name="Grupo 1561">
              <a:extLst>
                <a:ext uri="{FF2B5EF4-FFF2-40B4-BE49-F238E27FC236}">
                  <a16:creationId xmlns:a16="http://schemas.microsoft.com/office/drawing/2014/main" id="{73C46133-AB03-B343-9218-C408BEBAE882}"/>
                </a:ext>
              </a:extLst>
            </p:cNvPr>
            <p:cNvGrpSpPr/>
            <p:nvPr/>
          </p:nvGrpSpPr>
          <p:grpSpPr>
            <a:xfrm>
              <a:off x="6846000" y="32843"/>
              <a:ext cx="28800" cy="5462318"/>
              <a:chOff x="110763" y="32843"/>
              <a:chExt cx="28800" cy="5462318"/>
            </a:xfrm>
            <a:grpFill/>
          </p:grpSpPr>
          <p:sp>
            <p:nvSpPr>
              <p:cNvPr id="1602" name="Elipse 1601">
                <a:extLst>
                  <a:ext uri="{FF2B5EF4-FFF2-40B4-BE49-F238E27FC236}">
                    <a16:creationId xmlns:a16="http://schemas.microsoft.com/office/drawing/2014/main" id="{6D3A29E2-733A-FC45-851D-24DF08BA17EF}"/>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3" name="Elipse 1602">
                <a:extLst>
                  <a:ext uri="{FF2B5EF4-FFF2-40B4-BE49-F238E27FC236}">
                    <a16:creationId xmlns:a16="http://schemas.microsoft.com/office/drawing/2014/main" id="{760084A0-099A-454F-A009-D6037FFF25B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4" name="Elipse 1603">
                <a:extLst>
                  <a:ext uri="{FF2B5EF4-FFF2-40B4-BE49-F238E27FC236}">
                    <a16:creationId xmlns:a16="http://schemas.microsoft.com/office/drawing/2014/main" id="{5612F80D-8988-8448-A9D4-167097CDD098}"/>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5" name="Elipse 1604">
                <a:extLst>
                  <a:ext uri="{FF2B5EF4-FFF2-40B4-BE49-F238E27FC236}">
                    <a16:creationId xmlns:a16="http://schemas.microsoft.com/office/drawing/2014/main" id="{09BBD0CA-8667-BE42-AEFA-D7E8AD4C3AB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6" name="Elipse 1605">
                <a:extLst>
                  <a:ext uri="{FF2B5EF4-FFF2-40B4-BE49-F238E27FC236}">
                    <a16:creationId xmlns:a16="http://schemas.microsoft.com/office/drawing/2014/main" id="{BA1F92EB-7134-224B-B784-E3F7C7B654A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7" name="Elipse 1606">
                <a:extLst>
                  <a:ext uri="{FF2B5EF4-FFF2-40B4-BE49-F238E27FC236}">
                    <a16:creationId xmlns:a16="http://schemas.microsoft.com/office/drawing/2014/main" id="{FE4BD8E8-F168-6E42-9E08-50D85E7F34A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8" name="Elipse 1607">
                <a:extLst>
                  <a:ext uri="{FF2B5EF4-FFF2-40B4-BE49-F238E27FC236}">
                    <a16:creationId xmlns:a16="http://schemas.microsoft.com/office/drawing/2014/main" id="{FF6DF18A-8FE2-984D-897B-DB3F37629D7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9" name="Elipse 1608">
                <a:extLst>
                  <a:ext uri="{FF2B5EF4-FFF2-40B4-BE49-F238E27FC236}">
                    <a16:creationId xmlns:a16="http://schemas.microsoft.com/office/drawing/2014/main" id="{9D03594D-25C2-7C4F-BACC-9AB0D423F10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0" name="Elipse 1609">
                <a:extLst>
                  <a:ext uri="{FF2B5EF4-FFF2-40B4-BE49-F238E27FC236}">
                    <a16:creationId xmlns:a16="http://schemas.microsoft.com/office/drawing/2014/main" id="{D08D2038-E795-CB4B-89FB-3AA3364278A5}"/>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1" name="Elipse 1610">
                <a:extLst>
                  <a:ext uri="{FF2B5EF4-FFF2-40B4-BE49-F238E27FC236}">
                    <a16:creationId xmlns:a16="http://schemas.microsoft.com/office/drawing/2014/main" id="{DC2ED93A-AD99-4E49-9010-5A5DAAF681B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2" name="Elipse 1611">
                <a:extLst>
                  <a:ext uri="{FF2B5EF4-FFF2-40B4-BE49-F238E27FC236}">
                    <a16:creationId xmlns:a16="http://schemas.microsoft.com/office/drawing/2014/main" id="{3385BA71-6BCD-3946-843F-307E703F8E2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3" name="Elipse 1612">
                <a:extLst>
                  <a:ext uri="{FF2B5EF4-FFF2-40B4-BE49-F238E27FC236}">
                    <a16:creationId xmlns:a16="http://schemas.microsoft.com/office/drawing/2014/main" id="{7B699073-A8C5-6149-A3D1-D4D9BF308EC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4" name="Elipse 1613">
                <a:extLst>
                  <a:ext uri="{FF2B5EF4-FFF2-40B4-BE49-F238E27FC236}">
                    <a16:creationId xmlns:a16="http://schemas.microsoft.com/office/drawing/2014/main" id="{348A8AEB-B7BC-5A4F-807F-56E29234C9D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5" name="Elipse 1614">
                <a:extLst>
                  <a:ext uri="{FF2B5EF4-FFF2-40B4-BE49-F238E27FC236}">
                    <a16:creationId xmlns:a16="http://schemas.microsoft.com/office/drawing/2014/main" id="{4C67692D-A708-EC40-BB13-57CD47D13C7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6" name="Elipse 1615">
                <a:extLst>
                  <a:ext uri="{FF2B5EF4-FFF2-40B4-BE49-F238E27FC236}">
                    <a16:creationId xmlns:a16="http://schemas.microsoft.com/office/drawing/2014/main" id="{7C5A9C53-9098-654C-BDFE-50C8DA8F4C5B}"/>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7" name="Elipse 1616">
                <a:extLst>
                  <a:ext uri="{FF2B5EF4-FFF2-40B4-BE49-F238E27FC236}">
                    <a16:creationId xmlns:a16="http://schemas.microsoft.com/office/drawing/2014/main" id="{A1B15A2B-C47F-5244-8E81-4BDCEA294D5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8" name="Elipse 1617">
                <a:extLst>
                  <a:ext uri="{FF2B5EF4-FFF2-40B4-BE49-F238E27FC236}">
                    <a16:creationId xmlns:a16="http://schemas.microsoft.com/office/drawing/2014/main" id="{4F031ED5-CCFF-644E-A44A-40D60351462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9" name="Elipse 1618">
                <a:extLst>
                  <a:ext uri="{FF2B5EF4-FFF2-40B4-BE49-F238E27FC236}">
                    <a16:creationId xmlns:a16="http://schemas.microsoft.com/office/drawing/2014/main" id="{D8219E89-598B-014A-A447-A324B926C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0" name="Elipse 1619">
                <a:extLst>
                  <a:ext uri="{FF2B5EF4-FFF2-40B4-BE49-F238E27FC236}">
                    <a16:creationId xmlns:a16="http://schemas.microsoft.com/office/drawing/2014/main" id="{761EFD39-E534-4448-A7CD-7E9DA1CD10D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1" name="Elipse 1620">
                <a:extLst>
                  <a:ext uri="{FF2B5EF4-FFF2-40B4-BE49-F238E27FC236}">
                    <a16:creationId xmlns:a16="http://schemas.microsoft.com/office/drawing/2014/main" id="{4A5B96F9-61EE-6C46-864F-42DDE78EBF95}"/>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2" name="Elipse 1621">
                <a:extLst>
                  <a:ext uri="{FF2B5EF4-FFF2-40B4-BE49-F238E27FC236}">
                    <a16:creationId xmlns:a16="http://schemas.microsoft.com/office/drawing/2014/main" id="{913D54C3-C9D0-1C44-AAAD-DCDA6DCC1F5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3" name="Elipse 1622">
                <a:extLst>
                  <a:ext uri="{FF2B5EF4-FFF2-40B4-BE49-F238E27FC236}">
                    <a16:creationId xmlns:a16="http://schemas.microsoft.com/office/drawing/2014/main" id="{333CADD6-CFC6-AD42-8494-25EE185ECC74}"/>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4" name="Elipse 1623">
                <a:extLst>
                  <a:ext uri="{FF2B5EF4-FFF2-40B4-BE49-F238E27FC236}">
                    <a16:creationId xmlns:a16="http://schemas.microsoft.com/office/drawing/2014/main" id="{7F7D3B1E-8964-F94A-8A94-2108C55AFE8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5" name="Elipse 1624">
                <a:extLst>
                  <a:ext uri="{FF2B5EF4-FFF2-40B4-BE49-F238E27FC236}">
                    <a16:creationId xmlns:a16="http://schemas.microsoft.com/office/drawing/2014/main" id="{752E3051-0711-644F-ADB0-5BE47253D29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6" name="Elipse 1625">
                <a:extLst>
                  <a:ext uri="{FF2B5EF4-FFF2-40B4-BE49-F238E27FC236}">
                    <a16:creationId xmlns:a16="http://schemas.microsoft.com/office/drawing/2014/main" id="{F9E37C41-6755-9946-A0BF-E39BABB92F7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7" name="Elipse 1626">
                <a:extLst>
                  <a:ext uri="{FF2B5EF4-FFF2-40B4-BE49-F238E27FC236}">
                    <a16:creationId xmlns:a16="http://schemas.microsoft.com/office/drawing/2014/main" id="{D75F94CB-0E8C-9A40-98E7-66A811ACAA4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8" name="Elipse 1627">
                <a:extLst>
                  <a:ext uri="{FF2B5EF4-FFF2-40B4-BE49-F238E27FC236}">
                    <a16:creationId xmlns:a16="http://schemas.microsoft.com/office/drawing/2014/main" id="{23FECC1A-FDD4-2D44-ADAA-F36CDD1AC59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9" name="Elipse 1628">
                <a:extLst>
                  <a:ext uri="{FF2B5EF4-FFF2-40B4-BE49-F238E27FC236}">
                    <a16:creationId xmlns:a16="http://schemas.microsoft.com/office/drawing/2014/main" id="{FA2559CE-FA1C-B54F-BB4D-2243D5A6476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0" name="Elipse 1629">
                <a:extLst>
                  <a:ext uri="{FF2B5EF4-FFF2-40B4-BE49-F238E27FC236}">
                    <a16:creationId xmlns:a16="http://schemas.microsoft.com/office/drawing/2014/main" id="{C76F4F6B-EE1D-544D-ACE4-6A4C2E7AB4B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1" name="Elipse 1630">
                <a:extLst>
                  <a:ext uri="{FF2B5EF4-FFF2-40B4-BE49-F238E27FC236}">
                    <a16:creationId xmlns:a16="http://schemas.microsoft.com/office/drawing/2014/main" id="{3CDE6196-9F54-7B47-BC2F-367812F55C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2" name="Elipse 1631">
                <a:extLst>
                  <a:ext uri="{FF2B5EF4-FFF2-40B4-BE49-F238E27FC236}">
                    <a16:creationId xmlns:a16="http://schemas.microsoft.com/office/drawing/2014/main" id="{AC8540B5-B0CA-7747-93E7-58A22694515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3" name="Elipse 1632">
                <a:extLst>
                  <a:ext uri="{FF2B5EF4-FFF2-40B4-BE49-F238E27FC236}">
                    <a16:creationId xmlns:a16="http://schemas.microsoft.com/office/drawing/2014/main" id="{ABB9C15D-8722-B04F-9244-BA28C2ADB360}"/>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4" name="Elipse 1633">
                <a:extLst>
                  <a:ext uri="{FF2B5EF4-FFF2-40B4-BE49-F238E27FC236}">
                    <a16:creationId xmlns:a16="http://schemas.microsoft.com/office/drawing/2014/main" id="{4034F3C9-E053-574A-BE74-35A44E897D9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5" name="Elipse 1634">
                <a:extLst>
                  <a:ext uri="{FF2B5EF4-FFF2-40B4-BE49-F238E27FC236}">
                    <a16:creationId xmlns:a16="http://schemas.microsoft.com/office/drawing/2014/main" id="{74138465-72C3-3342-941C-7C9F2AE9A28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6" name="Elipse 1635">
                <a:extLst>
                  <a:ext uri="{FF2B5EF4-FFF2-40B4-BE49-F238E27FC236}">
                    <a16:creationId xmlns:a16="http://schemas.microsoft.com/office/drawing/2014/main" id="{B3735111-A873-E649-ACA8-011B233B47C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7" name="Elipse 1636">
                <a:extLst>
                  <a:ext uri="{FF2B5EF4-FFF2-40B4-BE49-F238E27FC236}">
                    <a16:creationId xmlns:a16="http://schemas.microsoft.com/office/drawing/2014/main" id="{63124FE4-5C41-8645-A669-F1D65D849C73}"/>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8" name="Elipse 1637">
                <a:extLst>
                  <a:ext uri="{FF2B5EF4-FFF2-40B4-BE49-F238E27FC236}">
                    <a16:creationId xmlns:a16="http://schemas.microsoft.com/office/drawing/2014/main" id="{33EC59FE-9080-F046-89FF-E0F6D8BA18F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9" name="Elipse 1638">
                <a:extLst>
                  <a:ext uri="{FF2B5EF4-FFF2-40B4-BE49-F238E27FC236}">
                    <a16:creationId xmlns:a16="http://schemas.microsoft.com/office/drawing/2014/main" id="{6A29EB19-1889-D64C-A6FB-01C896063E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3" name="Grupo 1562">
              <a:extLst>
                <a:ext uri="{FF2B5EF4-FFF2-40B4-BE49-F238E27FC236}">
                  <a16:creationId xmlns:a16="http://schemas.microsoft.com/office/drawing/2014/main" id="{51447BE9-21F8-504C-B8C9-5FF75F7FC291}"/>
                </a:ext>
              </a:extLst>
            </p:cNvPr>
            <p:cNvGrpSpPr/>
            <p:nvPr/>
          </p:nvGrpSpPr>
          <p:grpSpPr>
            <a:xfrm>
              <a:off x="6994167" y="32843"/>
              <a:ext cx="28800" cy="5462318"/>
              <a:chOff x="110763" y="32843"/>
              <a:chExt cx="28800" cy="5462318"/>
            </a:xfrm>
            <a:grpFill/>
          </p:grpSpPr>
          <p:sp>
            <p:nvSpPr>
              <p:cNvPr id="1564" name="Elipse 1563">
                <a:extLst>
                  <a:ext uri="{FF2B5EF4-FFF2-40B4-BE49-F238E27FC236}">
                    <a16:creationId xmlns:a16="http://schemas.microsoft.com/office/drawing/2014/main" id="{9BC76274-A79A-DF49-8433-0B504DFC11E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5" name="Elipse 1564">
                <a:extLst>
                  <a:ext uri="{FF2B5EF4-FFF2-40B4-BE49-F238E27FC236}">
                    <a16:creationId xmlns:a16="http://schemas.microsoft.com/office/drawing/2014/main" id="{DA99D5A7-E47B-1D44-8F3D-F183F9819E57}"/>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6" name="Elipse 1565">
                <a:extLst>
                  <a:ext uri="{FF2B5EF4-FFF2-40B4-BE49-F238E27FC236}">
                    <a16:creationId xmlns:a16="http://schemas.microsoft.com/office/drawing/2014/main" id="{8D4A3FCD-D391-754D-BF58-A81C0D7D163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7" name="Elipse 1566">
                <a:extLst>
                  <a:ext uri="{FF2B5EF4-FFF2-40B4-BE49-F238E27FC236}">
                    <a16:creationId xmlns:a16="http://schemas.microsoft.com/office/drawing/2014/main" id="{E2D94AB1-7ADC-EC49-B4C5-9645E6F71D4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8" name="Elipse 1567">
                <a:extLst>
                  <a:ext uri="{FF2B5EF4-FFF2-40B4-BE49-F238E27FC236}">
                    <a16:creationId xmlns:a16="http://schemas.microsoft.com/office/drawing/2014/main" id="{BEFD3FD5-D477-4640-8A95-16EB9175A94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9" name="Elipse 1568">
                <a:extLst>
                  <a:ext uri="{FF2B5EF4-FFF2-40B4-BE49-F238E27FC236}">
                    <a16:creationId xmlns:a16="http://schemas.microsoft.com/office/drawing/2014/main" id="{778B02BD-B75D-8448-B40B-B0FAE83F064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0" name="Elipse 1569">
                <a:extLst>
                  <a:ext uri="{FF2B5EF4-FFF2-40B4-BE49-F238E27FC236}">
                    <a16:creationId xmlns:a16="http://schemas.microsoft.com/office/drawing/2014/main" id="{9C7C94B4-2E6A-4B44-82F8-10C50275ADC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1" name="Elipse 1570">
                <a:extLst>
                  <a:ext uri="{FF2B5EF4-FFF2-40B4-BE49-F238E27FC236}">
                    <a16:creationId xmlns:a16="http://schemas.microsoft.com/office/drawing/2014/main" id="{EB014771-576D-A04E-B098-5146A5243167}"/>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2" name="Elipse 1571">
                <a:extLst>
                  <a:ext uri="{FF2B5EF4-FFF2-40B4-BE49-F238E27FC236}">
                    <a16:creationId xmlns:a16="http://schemas.microsoft.com/office/drawing/2014/main" id="{421521EA-1D72-B74A-BE96-812617BB4448}"/>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3" name="Elipse 1572">
                <a:extLst>
                  <a:ext uri="{FF2B5EF4-FFF2-40B4-BE49-F238E27FC236}">
                    <a16:creationId xmlns:a16="http://schemas.microsoft.com/office/drawing/2014/main" id="{1DC07D40-771D-D94C-A505-0D518D3728F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4" name="Elipse 1573">
                <a:extLst>
                  <a:ext uri="{FF2B5EF4-FFF2-40B4-BE49-F238E27FC236}">
                    <a16:creationId xmlns:a16="http://schemas.microsoft.com/office/drawing/2014/main" id="{F43EA269-1CA7-FF48-8833-273B02DE7768}"/>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5" name="Elipse 1574">
                <a:extLst>
                  <a:ext uri="{FF2B5EF4-FFF2-40B4-BE49-F238E27FC236}">
                    <a16:creationId xmlns:a16="http://schemas.microsoft.com/office/drawing/2014/main" id="{12D586D1-0CF2-FC45-8EF1-E4A3B4D2836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6" name="Elipse 1575">
                <a:extLst>
                  <a:ext uri="{FF2B5EF4-FFF2-40B4-BE49-F238E27FC236}">
                    <a16:creationId xmlns:a16="http://schemas.microsoft.com/office/drawing/2014/main" id="{DF434BB0-C652-7149-B36D-1960E749CF0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7" name="Elipse 1576">
                <a:extLst>
                  <a:ext uri="{FF2B5EF4-FFF2-40B4-BE49-F238E27FC236}">
                    <a16:creationId xmlns:a16="http://schemas.microsoft.com/office/drawing/2014/main" id="{09337B50-4A84-E84C-947B-837C10EEDAD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8" name="Elipse 1577">
                <a:extLst>
                  <a:ext uri="{FF2B5EF4-FFF2-40B4-BE49-F238E27FC236}">
                    <a16:creationId xmlns:a16="http://schemas.microsoft.com/office/drawing/2014/main" id="{81A0DD62-7833-934F-BC6D-13E932F45E4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9" name="Elipse 1578">
                <a:extLst>
                  <a:ext uri="{FF2B5EF4-FFF2-40B4-BE49-F238E27FC236}">
                    <a16:creationId xmlns:a16="http://schemas.microsoft.com/office/drawing/2014/main" id="{BBE26754-C32F-BB46-B78D-B41314DD5D9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0" name="Elipse 1579">
                <a:extLst>
                  <a:ext uri="{FF2B5EF4-FFF2-40B4-BE49-F238E27FC236}">
                    <a16:creationId xmlns:a16="http://schemas.microsoft.com/office/drawing/2014/main" id="{913DF9EE-27A4-9D47-9CB6-60635418432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1" name="Elipse 1580">
                <a:extLst>
                  <a:ext uri="{FF2B5EF4-FFF2-40B4-BE49-F238E27FC236}">
                    <a16:creationId xmlns:a16="http://schemas.microsoft.com/office/drawing/2014/main" id="{92B4EEF1-5DBD-BC46-822D-EE0DF1133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2" name="Elipse 1581">
                <a:extLst>
                  <a:ext uri="{FF2B5EF4-FFF2-40B4-BE49-F238E27FC236}">
                    <a16:creationId xmlns:a16="http://schemas.microsoft.com/office/drawing/2014/main" id="{48F7A79C-1D0F-AF48-B6C3-554A42709257}"/>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3" name="Elipse 1582">
                <a:extLst>
                  <a:ext uri="{FF2B5EF4-FFF2-40B4-BE49-F238E27FC236}">
                    <a16:creationId xmlns:a16="http://schemas.microsoft.com/office/drawing/2014/main" id="{E827C654-9A4E-1340-99C0-D0FE354432E0}"/>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4" name="Elipse 1583">
                <a:extLst>
                  <a:ext uri="{FF2B5EF4-FFF2-40B4-BE49-F238E27FC236}">
                    <a16:creationId xmlns:a16="http://schemas.microsoft.com/office/drawing/2014/main" id="{3347E14A-EE2D-CA4A-ADC3-4D057C0F2DEC}"/>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5" name="Elipse 1584">
                <a:extLst>
                  <a:ext uri="{FF2B5EF4-FFF2-40B4-BE49-F238E27FC236}">
                    <a16:creationId xmlns:a16="http://schemas.microsoft.com/office/drawing/2014/main" id="{2AD638C6-92D8-6044-BFB2-A2E3D734141F}"/>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6" name="Elipse 1585">
                <a:extLst>
                  <a:ext uri="{FF2B5EF4-FFF2-40B4-BE49-F238E27FC236}">
                    <a16:creationId xmlns:a16="http://schemas.microsoft.com/office/drawing/2014/main" id="{729007A2-163B-B94E-831E-669C2B7BCED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7" name="Elipse 1586">
                <a:extLst>
                  <a:ext uri="{FF2B5EF4-FFF2-40B4-BE49-F238E27FC236}">
                    <a16:creationId xmlns:a16="http://schemas.microsoft.com/office/drawing/2014/main" id="{65D7E23C-41D8-C142-A06A-8208CCCF12E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8" name="Elipse 1587">
                <a:extLst>
                  <a:ext uri="{FF2B5EF4-FFF2-40B4-BE49-F238E27FC236}">
                    <a16:creationId xmlns:a16="http://schemas.microsoft.com/office/drawing/2014/main" id="{2C0220AC-24F5-F64B-AAE6-34ED2BE16A3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9" name="Elipse 1588">
                <a:extLst>
                  <a:ext uri="{FF2B5EF4-FFF2-40B4-BE49-F238E27FC236}">
                    <a16:creationId xmlns:a16="http://schemas.microsoft.com/office/drawing/2014/main" id="{534C3B6B-A31B-2241-AF9D-F8670EC3F6B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0" name="Elipse 1589">
                <a:extLst>
                  <a:ext uri="{FF2B5EF4-FFF2-40B4-BE49-F238E27FC236}">
                    <a16:creationId xmlns:a16="http://schemas.microsoft.com/office/drawing/2014/main" id="{5630967F-69EB-324A-9C64-D2EC2FA946B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1" name="Elipse 1590">
                <a:extLst>
                  <a:ext uri="{FF2B5EF4-FFF2-40B4-BE49-F238E27FC236}">
                    <a16:creationId xmlns:a16="http://schemas.microsoft.com/office/drawing/2014/main" id="{0679737D-6444-0D46-8C24-E4B92AAEB05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2" name="Elipse 1591">
                <a:extLst>
                  <a:ext uri="{FF2B5EF4-FFF2-40B4-BE49-F238E27FC236}">
                    <a16:creationId xmlns:a16="http://schemas.microsoft.com/office/drawing/2014/main" id="{C9B2B0FE-DE9D-834E-A87A-8F432D294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3" name="Elipse 1592">
                <a:extLst>
                  <a:ext uri="{FF2B5EF4-FFF2-40B4-BE49-F238E27FC236}">
                    <a16:creationId xmlns:a16="http://schemas.microsoft.com/office/drawing/2014/main" id="{68E8BCC7-4070-144A-8F81-C6EB01E68CD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4" name="Elipse 1593">
                <a:extLst>
                  <a:ext uri="{FF2B5EF4-FFF2-40B4-BE49-F238E27FC236}">
                    <a16:creationId xmlns:a16="http://schemas.microsoft.com/office/drawing/2014/main" id="{93B9E237-7285-1143-8DC4-9E29FD9A4EC1}"/>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5" name="Elipse 1594">
                <a:extLst>
                  <a:ext uri="{FF2B5EF4-FFF2-40B4-BE49-F238E27FC236}">
                    <a16:creationId xmlns:a16="http://schemas.microsoft.com/office/drawing/2014/main" id="{E24F8436-D4F8-F04D-B548-81DFE41CB53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6" name="Elipse 1595">
                <a:extLst>
                  <a:ext uri="{FF2B5EF4-FFF2-40B4-BE49-F238E27FC236}">
                    <a16:creationId xmlns:a16="http://schemas.microsoft.com/office/drawing/2014/main" id="{EB07B58D-523D-AD4F-8895-AAE9A8C0A44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7" name="Elipse 1596">
                <a:extLst>
                  <a:ext uri="{FF2B5EF4-FFF2-40B4-BE49-F238E27FC236}">
                    <a16:creationId xmlns:a16="http://schemas.microsoft.com/office/drawing/2014/main" id="{F8D19764-E5A8-DF40-9FCF-18F9FCBD253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8" name="Elipse 1597">
                <a:extLst>
                  <a:ext uri="{FF2B5EF4-FFF2-40B4-BE49-F238E27FC236}">
                    <a16:creationId xmlns:a16="http://schemas.microsoft.com/office/drawing/2014/main" id="{A51A77AD-3A5E-1D47-A4C9-CF04A372131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9" name="Elipse 1598">
                <a:extLst>
                  <a:ext uri="{FF2B5EF4-FFF2-40B4-BE49-F238E27FC236}">
                    <a16:creationId xmlns:a16="http://schemas.microsoft.com/office/drawing/2014/main" id="{2F0A0511-576B-6545-B515-1FCF03F4466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0" name="Elipse 1599">
                <a:extLst>
                  <a:ext uri="{FF2B5EF4-FFF2-40B4-BE49-F238E27FC236}">
                    <a16:creationId xmlns:a16="http://schemas.microsoft.com/office/drawing/2014/main" id="{B91221DF-83F3-B74D-A6DD-5F6992F08181}"/>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1" name="Elipse 1600">
                <a:extLst>
                  <a:ext uri="{FF2B5EF4-FFF2-40B4-BE49-F238E27FC236}">
                    <a16:creationId xmlns:a16="http://schemas.microsoft.com/office/drawing/2014/main" id="{48E1BB4D-C8A2-A846-99CB-7F122C6C78D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spTree>
    <p:extLst>
      <p:ext uri="{BB962C8B-B14F-4D97-AF65-F5344CB8AC3E}">
        <p14:creationId xmlns:p14="http://schemas.microsoft.com/office/powerpoint/2010/main" val="269534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14536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38015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dirty="0"/>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128018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5193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71487"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05/03/2024</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2479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5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776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03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18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5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25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82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082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427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0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3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_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_B">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25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_C">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3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_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90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_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7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4" name="Rectángulo 3"/>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5" name="Rectángulo 4"/>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Tree>
    <p:extLst>
      <p:ext uri="{BB962C8B-B14F-4D97-AF65-F5344CB8AC3E}">
        <p14:creationId xmlns:p14="http://schemas.microsoft.com/office/powerpoint/2010/main" val="2601535957"/>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2" r:id="rId3"/>
    <p:sldLayoutId id="2147483653" r:id="rId4"/>
    <p:sldLayoutId id="2147483651" r:id="rId5"/>
    <p:sldLayoutId id="2147483660" r:id="rId6"/>
    <p:sldLayoutId id="2147483658" r:id="rId7"/>
    <p:sldLayoutId id="2147483659" r:id="rId8"/>
    <p:sldLayoutId id="2147483661" r:id="rId9"/>
    <p:sldLayoutId id="2147483662" r:id="rId10"/>
    <p:sldLayoutId id="2147483654" r:id="rId11"/>
    <p:sldLayoutId id="2147483650" r:id="rId12"/>
    <p:sldLayoutId id="2147483656" r:id="rId13"/>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CO"/>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DD4CC45-6D6F-4EBA-A44C-76C408CFF7F3}" type="datetimeFigureOut">
              <a:rPr lang="es-MX" smtClean="0"/>
              <a:t>05/03/2024</a:t>
            </a:fld>
            <a:endParaRPr lang="es-MX" dirty="0"/>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A7785FE-ACA4-4ED1-874A-4A844C58AA53}" type="slidenum">
              <a:rPr lang="es-MX" smtClean="0"/>
              <a:t>‹Nº›</a:t>
            </a:fld>
            <a:endParaRPr lang="es-MX" dirty="0"/>
          </a:p>
        </p:txBody>
      </p:sp>
      <p:sp>
        <p:nvSpPr>
          <p:cNvPr id="7" name="Rectángulo 6"/>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8" name="Rectángulo 7"/>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9" name="Rectángulo 8"/>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48223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 id="2147483678" r:id="rId13"/>
    <p:sldLayoutId id="2147483679" r:id="rId14"/>
    <p:sldLayoutId id="2147483680" r:id="rId15"/>
    <p:sldLayoutId id="2147483681" r:id="rId16"/>
    <p:sldLayoutId id="2147483682" r:id="rId17"/>
    <p:sldLayoutId id="2147483683" r:id="rId18"/>
    <p:sldLayoutId id="2147483685" r:id="rId19"/>
    <p:sldLayoutId id="2147483686" r:id="rId20"/>
    <p:sldLayoutId id="2147483687" r:id="rId21"/>
    <p:sldLayoutId id="2147483688" r:id="rId2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hyperlink" Target="https://www.ani.gov.co/planes/plan-anticorrupcion-ani-21718"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6.jpg"/><Relationship Id="rId5" Type="http://schemas.openxmlformats.org/officeDocument/2006/relationships/image" Target="../media/image4.jpeg"/><Relationship Id="rId4" Type="http://schemas.openxmlformats.org/officeDocument/2006/relationships/hyperlink" Target="mailto:contactenos@ani.gov.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4.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6B7F4E4-1580-5C11-6B46-01E36B7E9A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l="-61" r="26785" b="15625"/>
          <a:stretch/>
        </p:blipFill>
        <p:spPr>
          <a:xfrm>
            <a:off x="81023" y="2632555"/>
            <a:ext cx="5027027" cy="3857625"/>
          </a:xfrm>
          <a:prstGeom prst="rect">
            <a:avLst/>
          </a:prstGeom>
        </p:spPr>
      </p:pic>
      <p:pic>
        <p:nvPicPr>
          <p:cNvPr id="4" name="Imagen 3">
            <a:extLst>
              <a:ext uri="{FF2B5EF4-FFF2-40B4-BE49-F238E27FC236}">
                <a16:creationId xmlns:a16="http://schemas.microsoft.com/office/drawing/2014/main" id="{5AE26C0C-A07F-5F80-3C13-C89656A391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5991"/>
          <a:stretch/>
        </p:blipFill>
        <p:spPr>
          <a:xfrm rot="10800000">
            <a:off x="2071905" y="2633496"/>
            <a:ext cx="4390795" cy="3856684"/>
          </a:xfrm>
          <a:prstGeom prst="rect">
            <a:avLst/>
          </a:prstGeom>
        </p:spPr>
      </p:pic>
      <p:pic>
        <p:nvPicPr>
          <p:cNvPr id="10" name="Picture 2" descr="Resultado de imagen de AGENCIA NACIONAL DE INFRAESTRUCTURA">
            <a:extLst>
              <a:ext uri="{FF2B5EF4-FFF2-40B4-BE49-F238E27FC236}">
                <a16:creationId xmlns:a16="http://schemas.microsoft.com/office/drawing/2014/main" id="{081D7277-0401-C9C5-7582-23CB15E707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4980" y="381041"/>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áfico 8">
            <a:extLst>
              <a:ext uri="{FF2B5EF4-FFF2-40B4-BE49-F238E27FC236}">
                <a16:creationId xmlns:a16="http://schemas.microsoft.com/office/drawing/2014/main" id="{5681044F-57F1-7D4B-D5A8-B6226CE0ABA8}"/>
              </a:ext>
            </a:extLst>
          </p:cNvPr>
          <p:cNvGrpSpPr/>
          <p:nvPr/>
        </p:nvGrpSpPr>
        <p:grpSpPr>
          <a:xfrm>
            <a:off x="342564" y="564527"/>
            <a:ext cx="1230337" cy="428146"/>
            <a:chOff x="436727" y="449164"/>
            <a:chExt cx="1712181" cy="595823"/>
          </a:xfrm>
          <a:solidFill>
            <a:schemeClr val="accent2">
              <a:lumMod val="75000"/>
            </a:schemeClr>
          </a:solidFill>
        </p:grpSpPr>
        <p:grpSp>
          <p:nvGrpSpPr>
            <p:cNvPr id="6" name="Gráfico 8">
              <a:extLst>
                <a:ext uri="{FF2B5EF4-FFF2-40B4-BE49-F238E27FC236}">
                  <a16:creationId xmlns:a16="http://schemas.microsoft.com/office/drawing/2014/main" id="{FB5634A1-0212-38EC-E9CC-A953F5B4C41B}"/>
                </a:ext>
              </a:extLst>
            </p:cNvPr>
            <p:cNvGrpSpPr/>
            <p:nvPr/>
          </p:nvGrpSpPr>
          <p:grpSpPr>
            <a:xfrm>
              <a:off x="1214323" y="449164"/>
              <a:ext cx="934584" cy="595046"/>
              <a:chOff x="1214323" y="449164"/>
              <a:chExt cx="934584" cy="595046"/>
            </a:xfrm>
            <a:grpFill/>
          </p:grpSpPr>
          <p:sp>
            <p:nvSpPr>
              <p:cNvPr id="15" name="Forma libre: forma 14">
                <a:extLst>
                  <a:ext uri="{FF2B5EF4-FFF2-40B4-BE49-F238E27FC236}">
                    <a16:creationId xmlns:a16="http://schemas.microsoft.com/office/drawing/2014/main" id="{F57DC4F7-104D-D5E4-DD88-BA6A2FC8659B}"/>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55F2CEF4-C29E-67BE-977F-65A08147FAC9}"/>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549A61FE-DF86-DAAC-EF2D-25BE2B9FCD8B}"/>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F20CB4BE-F101-CDA7-EB43-B5B08B294E5B}"/>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557A9C7A-95D4-60CD-7F98-E96F84D703AF}"/>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BA1DBA8D-26D9-8637-020E-669E8A5D736A}"/>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CBA7B1A6-E4EB-0B56-3571-16DB532ABF1A}"/>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3BB826C8-332B-5177-C978-80E415E4F0F5}"/>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516EB2CC-D745-D45D-7E6E-AB716B7C67DE}"/>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ED69DB9B-588F-D196-9EA5-82D3EE35C78A}"/>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8DB23CAE-780F-57DE-1689-745D0689B797}"/>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450F8626-BC50-FE84-3B90-6D282EBA1DF9}"/>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E8BF6F54-5A03-E107-F41A-71AA59D7844B}"/>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6C0CE022-953E-ADC5-6149-25A9ECF8F337}"/>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A84350FB-3FE7-67E3-60F1-ADD00268B8BE}"/>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EA2A83A9-2B58-64B5-3AD2-96D6839100B8}"/>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48662D9B-4EAB-8420-EC2A-F5C752AB9C10}"/>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4DDC2084-7292-0D6C-22EF-2453898812B0}"/>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B1848BC0-DE75-AD26-03B1-EA4AEAA821CA}"/>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5530876F-CEA6-C17A-6F1C-37F9F0CCDEF2}"/>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A84A8396-4723-E4B0-B3E5-962729F70050}"/>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0EE0015E-E243-1A2E-53D9-5B60168B467A}"/>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3A698215-E161-0F8F-E71D-A170039CD4C5}"/>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E2994375-04BD-F519-1B88-152B20699103}"/>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7" name="Gráfico 8">
              <a:extLst>
                <a:ext uri="{FF2B5EF4-FFF2-40B4-BE49-F238E27FC236}">
                  <a16:creationId xmlns:a16="http://schemas.microsoft.com/office/drawing/2014/main" id="{39FE9B61-536C-6B94-737E-25223BE21128}"/>
                </a:ext>
              </a:extLst>
            </p:cNvPr>
            <p:cNvGrpSpPr/>
            <p:nvPr/>
          </p:nvGrpSpPr>
          <p:grpSpPr>
            <a:xfrm>
              <a:off x="436727" y="449205"/>
              <a:ext cx="644571" cy="595782"/>
              <a:chOff x="436727" y="449205"/>
              <a:chExt cx="644571" cy="595782"/>
            </a:xfrm>
            <a:grpFill/>
          </p:grpSpPr>
          <p:sp>
            <p:nvSpPr>
              <p:cNvPr id="8" name="Forma libre: forma 7">
                <a:extLst>
                  <a:ext uri="{FF2B5EF4-FFF2-40B4-BE49-F238E27FC236}">
                    <a16:creationId xmlns:a16="http://schemas.microsoft.com/office/drawing/2014/main" id="{74A40ADE-9C48-7AE3-BDB6-78824403D8D4}"/>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9" name="Forma libre: forma 8">
                <a:extLst>
                  <a:ext uri="{FF2B5EF4-FFF2-40B4-BE49-F238E27FC236}">
                    <a16:creationId xmlns:a16="http://schemas.microsoft.com/office/drawing/2014/main" id="{CE28C17E-2CC9-6093-F114-21699EC8FFCE}"/>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756C12AC-D1E4-C564-6462-AE653B4F1D44}"/>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68CB134F-15D2-09E1-874E-8FA6EA2C9FEB}"/>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C3ECE075-9D22-A371-4238-8F24FE218BD3}"/>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4" name="Forma libre: forma 13">
                <a:extLst>
                  <a:ext uri="{FF2B5EF4-FFF2-40B4-BE49-F238E27FC236}">
                    <a16:creationId xmlns:a16="http://schemas.microsoft.com/office/drawing/2014/main" id="{2999CB74-14EB-6A33-7CD7-547921E99FDC}"/>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sp>
        <p:nvSpPr>
          <p:cNvPr id="39" name="Marcador de texto 3">
            <a:extLst>
              <a:ext uri="{FF2B5EF4-FFF2-40B4-BE49-F238E27FC236}">
                <a16:creationId xmlns:a16="http://schemas.microsoft.com/office/drawing/2014/main" id="{C6291B9B-52CC-194D-933A-577E5AD56E87}"/>
              </a:ext>
            </a:extLst>
          </p:cNvPr>
          <p:cNvSpPr txBox="1">
            <a:spLocks/>
          </p:cNvSpPr>
          <p:nvPr/>
        </p:nvSpPr>
        <p:spPr>
          <a:xfrm>
            <a:off x="1905438" y="7594962"/>
            <a:ext cx="3320715" cy="252382"/>
          </a:xfrm>
          <a:prstGeom prst="rect">
            <a:avLst/>
          </a:prstGeom>
        </p:spPr>
        <p:txBody>
          <a:bodyPr vert="horz" lIns="91440" tIns="45720" rIns="91440" bIns="45720"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Font typeface="Arial" panose="020B0604020202020204" pitchFamily="34" charset="0"/>
              <a:buNone/>
            </a:pPr>
            <a:r>
              <a:rPr lang="es-CO" sz="2400" b="1" dirty="0">
                <a:solidFill>
                  <a:schemeClr val="bg1">
                    <a:lumMod val="50000"/>
                  </a:schemeClr>
                </a:solidFill>
              </a:rPr>
              <a:t>Marzo de 2024-V1</a:t>
            </a:r>
          </a:p>
        </p:txBody>
      </p:sp>
      <p:sp>
        <p:nvSpPr>
          <p:cNvPr id="40" name="Rectángulo 39">
            <a:extLst>
              <a:ext uri="{FF2B5EF4-FFF2-40B4-BE49-F238E27FC236}">
                <a16:creationId xmlns:a16="http://schemas.microsoft.com/office/drawing/2014/main" id="{C59750C8-6CB1-6A35-6F67-2EB146644653}"/>
              </a:ext>
            </a:extLst>
          </p:cNvPr>
          <p:cNvSpPr/>
          <p:nvPr/>
        </p:nvSpPr>
        <p:spPr>
          <a:xfrm>
            <a:off x="1095956" y="1890779"/>
            <a:ext cx="4939681" cy="923330"/>
          </a:xfrm>
          <a:prstGeom prst="rect">
            <a:avLst/>
          </a:prstGeom>
        </p:spPr>
        <p:txBody>
          <a:bodyPr wrap="square">
            <a:spAutoFit/>
          </a:bodyPr>
          <a:lstStyle/>
          <a:p>
            <a:pPr algn="ctr"/>
            <a:r>
              <a:rPr lang="es-CO" b="1" dirty="0">
                <a:solidFill>
                  <a:srgbClr val="4D4D4D"/>
                </a:solidFill>
              </a:rPr>
              <a:t>PLAN ANTICORRUPCIÓN Y DE ATENCIÓN AL CIUDADANO</a:t>
            </a:r>
          </a:p>
          <a:p>
            <a:pPr algn="ctr"/>
            <a:endParaRPr lang="es-CO" b="1" dirty="0">
              <a:solidFill>
                <a:srgbClr val="4D4D4D"/>
              </a:solidFill>
            </a:endParaRPr>
          </a:p>
        </p:txBody>
      </p:sp>
    </p:spTree>
    <p:extLst>
      <p:ext uri="{BB962C8B-B14F-4D97-AF65-F5344CB8AC3E}">
        <p14:creationId xmlns:p14="http://schemas.microsoft.com/office/powerpoint/2010/main" val="27857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05166" y="283331"/>
            <a:ext cx="5587740" cy="400110"/>
          </a:xfrm>
          <a:prstGeom prst="rect">
            <a:avLst/>
          </a:prstGeom>
        </p:spPr>
        <p:txBody>
          <a:bodyPr wrap="square">
            <a:spAutoFit/>
          </a:bodyPr>
          <a:lstStyle/>
          <a:p>
            <a:pPr marL="313432" marR="0" lvl="2" indent="-120551" algn="just" defTabSz="914400" rtl="0" eaLnBrk="1" fontAlgn="auto" latinLnBrk="0" hangingPunct="1">
              <a:lnSpc>
                <a:spcPct val="100000"/>
              </a:lnSpc>
              <a:spcBef>
                <a:spcPts val="422"/>
              </a:spcBef>
              <a:spcAft>
                <a:spcPts val="0"/>
              </a:spcAft>
              <a:buClrTx/>
              <a:buSzTx/>
              <a:buFontTx/>
              <a:buNone/>
              <a:tabLst/>
              <a:defRPr/>
            </a:pPr>
            <a:r>
              <a:rPr kumimoji="0" lang="es-E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s-ES" sz="2000" b="1" i="0" u="none" strike="noStrike" kern="1200" cap="none" spc="0" normalizeH="0" baseline="0" noProof="0" dirty="0">
                <a:ln>
                  <a:noFill/>
                </a:ln>
                <a:solidFill>
                  <a:srgbClr val="4472C4">
                    <a:lumMod val="50000"/>
                  </a:srgbClr>
                </a:solidFill>
                <a:effectLst/>
                <a:uLnTx/>
                <a:uFillTx/>
                <a:latin typeface="Calibri" panose="020F0502020204030204"/>
                <a:ea typeface="+mn-ea"/>
              </a:rPr>
              <a:t>Iniciativas Adicionales</a:t>
            </a:r>
            <a:endParaRPr kumimoji="0" lang="es-ES" sz="20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C00000">
              <a:alpha val="90000"/>
            </a:srgbClr>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26" name="Shape 739"/>
          <p:cNvSpPr/>
          <p:nvPr/>
        </p:nvSpPr>
        <p:spPr>
          <a:xfrm flipH="1">
            <a:off x="0" y="5531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C00000"/>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C00000">
              <a:alpha val="80000"/>
            </a:srgbClr>
          </a:solidFill>
          <a:ln w="12700" cap="flat">
            <a:noFill/>
            <a:miter lim="400000"/>
          </a:ln>
          <a:effectLst/>
        </p:spPr>
        <p:txBody>
          <a:bodyPr wrap="square" lIns="45719" tIns="45719" rIns="45719" bIns="45719" numCol="1"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7</a:t>
            </a:r>
          </a:p>
        </p:txBody>
      </p:sp>
      <p:graphicFrame>
        <p:nvGraphicFramePr>
          <p:cNvPr id="2" name="Tabla 1">
            <a:extLst>
              <a:ext uri="{FF2B5EF4-FFF2-40B4-BE49-F238E27FC236}">
                <a16:creationId xmlns:a16="http://schemas.microsoft.com/office/drawing/2014/main" id="{38FB3339-B1EB-459B-8099-B8F2DC610C2E}"/>
              </a:ext>
            </a:extLst>
          </p:cNvPr>
          <p:cNvGraphicFramePr>
            <a:graphicFrameLocks noGrp="1"/>
          </p:cNvGraphicFramePr>
          <p:nvPr>
            <p:extLst>
              <p:ext uri="{D42A27DB-BD31-4B8C-83A1-F6EECF244321}">
                <p14:modId xmlns:p14="http://schemas.microsoft.com/office/powerpoint/2010/main" val="696224853"/>
              </p:ext>
            </p:extLst>
          </p:nvPr>
        </p:nvGraphicFramePr>
        <p:xfrm>
          <a:off x="402285" y="3267548"/>
          <a:ext cx="5915024" cy="1935214"/>
        </p:xfrm>
        <a:graphic>
          <a:graphicData uri="http://schemas.openxmlformats.org/drawingml/2006/table">
            <a:tbl>
              <a:tblPr firstRow="1" firstCol="1" bandRow="1"/>
              <a:tblGrid>
                <a:gridCol w="393449">
                  <a:extLst>
                    <a:ext uri="{9D8B030D-6E8A-4147-A177-3AD203B41FA5}">
                      <a16:colId xmlns:a16="http://schemas.microsoft.com/office/drawing/2014/main" val="1487839191"/>
                    </a:ext>
                  </a:extLst>
                </a:gridCol>
                <a:gridCol w="1916010">
                  <a:extLst>
                    <a:ext uri="{9D8B030D-6E8A-4147-A177-3AD203B41FA5}">
                      <a16:colId xmlns:a16="http://schemas.microsoft.com/office/drawing/2014/main" val="3965427900"/>
                    </a:ext>
                  </a:extLst>
                </a:gridCol>
                <a:gridCol w="1453612">
                  <a:extLst>
                    <a:ext uri="{9D8B030D-6E8A-4147-A177-3AD203B41FA5}">
                      <a16:colId xmlns:a16="http://schemas.microsoft.com/office/drawing/2014/main" val="2859207959"/>
                    </a:ext>
                  </a:extLst>
                </a:gridCol>
                <a:gridCol w="976665">
                  <a:extLst>
                    <a:ext uri="{9D8B030D-6E8A-4147-A177-3AD203B41FA5}">
                      <a16:colId xmlns:a16="http://schemas.microsoft.com/office/drawing/2014/main" val="1022806597"/>
                    </a:ext>
                  </a:extLst>
                </a:gridCol>
                <a:gridCol w="1175288">
                  <a:extLst>
                    <a:ext uri="{9D8B030D-6E8A-4147-A177-3AD203B41FA5}">
                      <a16:colId xmlns:a16="http://schemas.microsoft.com/office/drawing/2014/main" val="762258565"/>
                    </a:ext>
                  </a:extLst>
                </a:gridCol>
              </a:tblGrid>
              <a:tr h="209362">
                <a:tc gridSpan="5">
                  <a:txBody>
                    <a:bodyPr/>
                    <a:lstStyle/>
                    <a:p>
                      <a:pPr algn="ctr">
                        <a:lnSpc>
                          <a:spcPct val="107000"/>
                        </a:lnSpc>
                        <a:spcAft>
                          <a:spcPts val="0"/>
                        </a:spcAft>
                      </a:pPr>
                      <a:r>
                        <a:rPr lang="es-CO" sz="1200" b="1" dirty="0">
                          <a:effectLst/>
                          <a:latin typeface="+mn-lt"/>
                          <a:ea typeface="Calibri" panose="020F0502020204030204" pitchFamily="34" charset="0"/>
                          <a:cs typeface="Calibri" panose="020F0502020204030204" pitchFamily="34" charset="0"/>
                        </a:rPr>
                        <a:t>Plan de acción 2024</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01752787"/>
                  </a:ext>
                </a:extLst>
              </a:tr>
              <a:tr h="418723">
                <a:tc gridSpan="2">
                  <a:txBody>
                    <a:bodyPr/>
                    <a:lstStyle/>
                    <a:p>
                      <a:pPr algn="ctr">
                        <a:lnSpc>
                          <a:spcPct val="107000"/>
                        </a:lnSpc>
                        <a:spcAft>
                          <a:spcPts val="0"/>
                        </a:spcAft>
                      </a:pPr>
                      <a:r>
                        <a:rPr lang="es-CO" sz="1000" b="1" dirty="0">
                          <a:solidFill>
                            <a:schemeClr val="tx1"/>
                          </a:solidFill>
                          <a:effectLst/>
                          <a:latin typeface="+mn-lt"/>
                          <a:ea typeface="Calibri" panose="020F0502020204030204" pitchFamily="34" charset="0"/>
                          <a:cs typeface="Calibri" panose="020F0502020204030204" pitchFamily="34" charset="0"/>
                        </a:rPr>
                        <a:t>Actividades</a:t>
                      </a: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s-CO"/>
                    </a:p>
                  </a:txBody>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Producto</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Responsable</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Fecha Programada</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197074950"/>
                  </a:ext>
                </a:extLst>
              </a:tr>
              <a:tr h="570945">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Ejecutar las actividades para mantener la implementación de la Ley 1581- Política de datos personales</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Plan</a:t>
                      </a:r>
                      <a:r>
                        <a:rPr lang="es-CO" sz="1000" kern="1200" baseline="0" dirty="0">
                          <a:solidFill>
                            <a:schemeClr val="tx1"/>
                          </a:solidFill>
                          <a:latin typeface="+mn-lt"/>
                          <a:ea typeface="+mn-ea"/>
                          <a:cs typeface="+mn-cs"/>
                        </a:rPr>
                        <a:t> ejecutado</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Diciembre de 2024</a:t>
                      </a: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18793"/>
                  </a:ext>
                </a:extLst>
              </a:tr>
              <a:tr h="662096">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Elaborar el informe anual consolidado de percepción de los usuarios de los modos de transporte.</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*Informe anual</a:t>
                      </a:r>
                    </a:p>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*Solicitud planes de mejoramiento.</a:t>
                      </a: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Septiembre de 2024</a:t>
                      </a: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838422"/>
                  </a:ext>
                </a:extLst>
              </a:tr>
            </a:tbl>
          </a:graphicData>
        </a:graphic>
      </p:graphicFrame>
      <p:pic>
        <p:nvPicPr>
          <p:cNvPr id="3" name="Picture 2" descr="Resultado de imagen de AGENCIA NACIONAL DE INFRAESTRUCTURA">
            <a:extLst>
              <a:ext uri="{FF2B5EF4-FFF2-40B4-BE49-F238E27FC236}">
                <a16:creationId xmlns:a16="http://schemas.microsoft.com/office/drawing/2014/main" id="{EA2F0F18-67EF-8A57-CB4F-9AB4DDE6D2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áfico 8">
            <a:extLst>
              <a:ext uri="{FF2B5EF4-FFF2-40B4-BE49-F238E27FC236}">
                <a16:creationId xmlns:a16="http://schemas.microsoft.com/office/drawing/2014/main" id="{D71CC597-126E-D95F-A6EC-DFB3DBB73AAB}"/>
              </a:ext>
            </a:extLst>
          </p:cNvPr>
          <p:cNvGrpSpPr/>
          <p:nvPr/>
        </p:nvGrpSpPr>
        <p:grpSpPr>
          <a:xfrm>
            <a:off x="435161" y="8151799"/>
            <a:ext cx="1230337" cy="428146"/>
            <a:chOff x="436727" y="449164"/>
            <a:chExt cx="1712181" cy="595823"/>
          </a:xfrm>
          <a:solidFill>
            <a:schemeClr val="accent2">
              <a:lumMod val="75000"/>
            </a:schemeClr>
          </a:solidFill>
        </p:grpSpPr>
        <p:grpSp>
          <p:nvGrpSpPr>
            <p:cNvPr id="6" name="Gráfico 8">
              <a:extLst>
                <a:ext uri="{FF2B5EF4-FFF2-40B4-BE49-F238E27FC236}">
                  <a16:creationId xmlns:a16="http://schemas.microsoft.com/office/drawing/2014/main" id="{C786B021-0A95-3A00-2456-00322A5A64CD}"/>
                </a:ext>
              </a:extLst>
            </p:cNvPr>
            <p:cNvGrpSpPr/>
            <p:nvPr/>
          </p:nvGrpSpPr>
          <p:grpSpPr>
            <a:xfrm>
              <a:off x="1214323" y="449164"/>
              <a:ext cx="934584" cy="595046"/>
              <a:chOff x="1214323" y="449164"/>
              <a:chExt cx="934584" cy="595046"/>
            </a:xfrm>
            <a:grpFill/>
          </p:grpSpPr>
          <p:sp>
            <p:nvSpPr>
              <p:cNvPr id="15" name="Forma libre: forma 14">
                <a:extLst>
                  <a:ext uri="{FF2B5EF4-FFF2-40B4-BE49-F238E27FC236}">
                    <a16:creationId xmlns:a16="http://schemas.microsoft.com/office/drawing/2014/main" id="{D56EEB79-BABD-26E4-8C63-F6627DE3496E}"/>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5C73186F-3489-C33E-B2D1-E3E4B33DA660}"/>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EB76063D-568A-B646-6127-F512B551011C}"/>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F9C134B0-F0BC-A396-29C0-5999319763C3}"/>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D9C35411-A3BE-70DB-E1B2-6B22EA7E4B99}"/>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D70691A7-8F6C-E72E-B6AE-20F1B666903E}"/>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70D60A6A-BF8C-B7A6-F428-87B1A7CD8FF2}"/>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04CD9FB7-D538-D2C6-607D-82A2329A2E3F}"/>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3D312A8D-7638-FD03-6827-8D3AD84F7686}"/>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5950F411-8394-7AD8-A4C1-7BC815123A85}"/>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B397025C-5316-96B5-29C8-670817FF3270}"/>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1AB170F5-60F2-B1E5-681F-57C4853585C0}"/>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14BA9210-77DF-78C3-3FE3-436DBA6E7E7D}"/>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76CD95C5-4683-924B-8E7D-E8268EC06E8E}"/>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BA7FDA9D-BE6A-9273-57FA-7134F49C31A4}"/>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61DCCBAD-99F3-07EC-FE0B-71440E4A0FB1}"/>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100D408A-FA4E-AA66-3A1E-7032D6A29A2D}"/>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DD4A82F8-76D0-B5F2-A4A2-AAAA1D244B2B}"/>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B2CE6562-1BE1-7557-449D-8A780558C041}"/>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A35FD169-35E7-0EC4-B5BC-D6D1BA885D83}"/>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CAFCA02A-34E1-6051-50A2-E1BB01203C6D}"/>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6CCCC1CE-6AC5-3501-35E5-8BE18CA2F285}"/>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CC0908EA-07E8-D7B2-ACDF-AAA792153DF9}"/>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3" name="Forma libre: forma 42">
                <a:extLst>
                  <a:ext uri="{FF2B5EF4-FFF2-40B4-BE49-F238E27FC236}">
                    <a16:creationId xmlns:a16="http://schemas.microsoft.com/office/drawing/2014/main" id="{D7DAF952-AFDF-126A-EB61-1B3D3BF925D8}"/>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8" name="Gráfico 8">
              <a:extLst>
                <a:ext uri="{FF2B5EF4-FFF2-40B4-BE49-F238E27FC236}">
                  <a16:creationId xmlns:a16="http://schemas.microsoft.com/office/drawing/2014/main" id="{9A8A212F-1256-7552-A9B1-F3BD36764546}"/>
                </a:ext>
              </a:extLst>
            </p:cNvPr>
            <p:cNvGrpSpPr/>
            <p:nvPr/>
          </p:nvGrpSpPr>
          <p:grpSpPr>
            <a:xfrm>
              <a:off x="436727" y="449205"/>
              <a:ext cx="644571" cy="595782"/>
              <a:chOff x="436727" y="449205"/>
              <a:chExt cx="644571" cy="595782"/>
            </a:xfrm>
            <a:grpFill/>
          </p:grpSpPr>
          <p:sp>
            <p:nvSpPr>
              <p:cNvPr id="9" name="Forma libre: forma 8">
                <a:extLst>
                  <a:ext uri="{FF2B5EF4-FFF2-40B4-BE49-F238E27FC236}">
                    <a16:creationId xmlns:a16="http://schemas.microsoft.com/office/drawing/2014/main" id="{CFC811FF-FAAD-7284-CB73-342EFBC672AD}"/>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0" name="Forma libre: forma 9">
                <a:extLst>
                  <a:ext uri="{FF2B5EF4-FFF2-40B4-BE49-F238E27FC236}">
                    <a16:creationId xmlns:a16="http://schemas.microsoft.com/office/drawing/2014/main" id="{C8C5862E-4E49-CD61-5869-A74587BB7A03}"/>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0C1DD4A4-DBF1-FCEE-31FD-BCAD6BEAE9B5}"/>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04C967E7-60D2-060D-2859-DA1AC0E90C6A}"/>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3A478803-038D-82F8-AD73-D4BC6829CED1}"/>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4" name="Forma libre: forma 13">
                <a:extLst>
                  <a:ext uri="{FF2B5EF4-FFF2-40B4-BE49-F238E27FC236}">
                    <a16:creationId xmlns:a16="http://schemas.microsoft.com/office/drawing/2014/main" id="{72C6C9CC-F6FE-E9CF-CBDC-1CC85EB52183}"/>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pic>
        <p:nvPicPr>
          <p:cNvPr id="2052" name="Picture 4" descr="rompecabezas ">
            <a:extLst>
              <a:ext uri="{FF2B5EF4-FFF2-40B4-BE49-F238E27FC236}">
                <a16:creationId xmlns:a16="http://schemas.microsoft.com/office/drawing/2014/main" id="{A60FB37E-1185-D6F3-98DF-2BC178D5B315}"/>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89436" y="1224388"/>
            <a:ext cx="1339496" cy="133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1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36359" y="444928"/>
            <a:ext cx="5587740" cy="400110"/>
          </a:xfrm>
          <a:prstGeom prst="rect">
            <a:avLst/>
          </a:prstGeom>
        </p:spPr>
        <p:txBody>
          <a:bodyPr wrap="square">
            <a:spAutoFit/>
          </a:bodyPr>
          <a:lstStyle/>
          <a:p>
            <a:pPr marL="313432" lvl="2" indent="-120551" algn="just">
              <a:spcBef>
                <a:spcPts val="422"/>
              </a:spcBef>
            </a:pPr>
            <a:r>
              <a:rPr lang="es-ES" sz="2000" b="1" dirty="0">
                <a:solidFill>
                  <a:schemeClr val="accent5">
                    <a:lumMod val="50000"/>
                  </a:schemeClr>
                </a:solidFill>
              </a:rPr>
              <a:t>  Consolidación, Seguimiento y Control</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00B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6" name="Shape 739"/>
          <p:cNvSpPr/>
          <p:nvPr/>
        </p:nvSpPr>
        <p:spPr>
          <a:xfrm flipH="1">
            <a:off x="596" y="5558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00B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8</a:t>
            </a:r>
          </a:p>
        </p:txBody>
      </p:sp>
      <p:sp>
        <p:nvSpPr>
          <p:cNvPr id="8" name="Rectángulo 7">
            <a:extLst>
              <a:ext uri="{FF2B5EF4-FFF2-40B4-BE49-F238E27FC236}">
                <a16:creationId xmlns:a16="http://schemas.microsoft.com/office/drawing/2014/main" id="{4CF4A1CF-686F-4827-9727-DE29BDC0D0D6}"/>
              </a:ext>
            </a:extLst>
          </p:cNvPr>
          <p:cNvSpPr/>
          <p:nvPr/>
        </p:nvSpPr>
        <p:spPr>
          <a:xfrm>
            <a:off x="398602" y="2630736"/>
            <a:ext cx="5990025" cy="5324535"/>
          </a:xfrm>
          <a:prstGeom prst="rect">
            <a:avLst/>
          </a:prstGeom>
        </p:spPr>
        <p:txBody>
          <a:bodyPr wrap="square">
            <a:spAutoFit/>
          </a:bodyPr>
          <a:lstStyle/>
          <a:p>
            <a:pPr algn="just"/>
            <a:r>
              <a:rPr lang="es-ES_tradnl" sz="1100" dirty="0"/>
              <a:t>Este documento fue elaborado en el marco de la planeación estratégica de la Agencia y en concordancia con las actividades dispuestas en Plan Operativo de cada una de las dependencias de la Agencia</a:t>
            </a:r>
            <a:r>
              <a:rPr lang="es-CO" sz="1100" dirty="0">
                <a:latin typeface="Calibri" panose="020F0502020204030204" pitchFamily="34" charset="0"/>
                <a:ea typeface="Calibri" panose="020F0502020204030204" pitchFamily="34" charset="0"/>
                <a:cs typeface="Calibri" panose="020F0502020204030204" pitchFamily="34" charset="0"/>
              </a:rPr>
              <a:t>; quedando cada una de estas áreas como las  responsables </a:t>
            </a:r>
            <a:r>
              <a:rPr lang="es-ES_tradnl" sz="1100" dirty="0"/>
              <a:t>de la implementación de las estrategias incluidas en este Plan, en concordancia con la Ley 1474 de 2011 y el Decreto 2641 de 2012. Cabe aclarar que el Grupo Interno de Trabajo de Planeación, en el marco de sus funciones, es el encargado de la consolidación de la información de este documento, mientras que el ejercicio verificación de su contenido, cumplimiento y ejecución estará a cargo de la Oficina de Control Interno, de acuerdo con la periodicidad e instrumentos establecidos para tal fin.</a:t>
            </a:r>
            <a:endParaRPr lang="es-CO" sz="1100" dirty="0"/>
          </a:p>
          <a:p>
            <a:pPr algn="just"/>
            <a:r>
              <a:rPr lang="es-ES_tradnl" sz="1100" dirty="0"/>
              <a:t> </a:t>
            </a:r>
            <a:endParaRPr lang="es-CO" sz="1100" dirty="0"/>
          </a:p>
          <a:p>
            <a:pPr algn="just"/>
            <a:r>
              <a:rPr lang="es-ES_tradnl" sz="1100" dirty="0"/>
              <a:t>Para efectos de publicidad y seguimiento por parte de la ciudadanía y las partes interesadas, este Plan y sus respectivos seguimientos serán publicados en el siguiente enlace de nuestra página WEB</a:t>
            </a:r>
          </a:p>
          <a:p>
            <a:pPr algn="just"/>
            <a:endParaRPr lang="es-ES_tradnl" sz="1100" dirty="0">
              <a:hlinkClick r:id="rId3">
                <a:extLst>
                  <a:ext uri="{A12FA001-AC4F-418D-AE19-62706E023703}">
                    <ahyp:hlinkClr xmlns:ahyp="http://schemas.microsoft.com/office/drawing/2018/hyperlinkcolor" val="tx"/>
                  </a:ext>
                </a:extLst>
              </a:hlinkClick>
            </a:endParaRPr>
          </a:p>
          <a:p>
            <a:pPr algn="ctr"/>
            <a:r>
              <a:rPr lang="es-ES_tradnl" sz="1100" dirty="0">
                <a:hlinkClick r:id="rId3"/>
              </a:rPr>
              <a:t>https://www.ani.gov.co/planes/plan-anticorrupcion-ani-21718</a:t>
            </a:r>
            <a:r>
              <a:rPr lang="es-ES_tradnl" sz="1100" dirty="0"/>
              <a:t> </a:t>
            </a:r>
          </a:p>
          <a:p>
            <a:pPr algn="just"/>
            <a:endParaRPr lang="es-ES_tradnl" sz="1100" b="1" dirty="0"/>
          </a:p>
          <a:p>
            <a:pPr algn="just"/>
            <a:r>
              <a:rPr lang="es-ES_tradnl" sz="1100" b="1" dirty="0"/>
              <a:t>Nota: Te invitamos a enviar tus comentarios y sugerencias sobre el PAAC-2024 a </a:t>
            </a:r>
            <a:r>
              <a:rPr lang="es-ES_tradnl" sz="1100" b="1" dirty="0">
                <a:hlinkClick r:id="rId4"/>
              </a:rPr>
              <a:t>contactenos@ani.gov.co</a:t>
            </a:r>
            <a:r>
              <a:rPr lang="es-ES_tradnl" sz="1100" b="1" dirty="0"/>
              <a:t> </a:t>
            </a:r>
          </a:p>
          <a:p>
            <a:pPr algn="just"/>
            <a:endParaRPr lang="es-ES_tradnl" sz="1100" b="1" dirty="0"/>
          </a:p>
          <a:p>
            <a:pPr algn="just"/>
            <a:r>
              <a:rPr lang="es-ES_tradnl" sz="1100" b="1" dirty="0"/>
              <a:t>Nota:</a:t>
            </a:r>
          </a:p>
          <a:p>
            <a:pPr algn="just"/>
            <a:r>
              <a:rPr lang="es-ES_tradnl" sz="1000" b="1" i="1" dirty="0"/>
              <a:t>“</a:t>
            </a:r>
            <a:r>
              <a:rPr lang="es-ES" sz="1000" i="1" dirty="0"/>
              <a:t>Considerando que el artículo 31 de la Ley 2195 del 18 de enero de 2022 modificó el artículo 73 de la Ley 1474 de 2011, y estableció la obligación de adoptar los Programas de Transparencia y Ética en el Sector Público, desde la Secretaría de Transparencia de la Presidencia de la República y el Departamento Administrativo de la Función Pública, se formulan las siguientes precisiones para las entidades del nivel nacional, departamental y municipal:</a:t>
            </a:r>
          </a:p>
          <a:p>
            <a:pPr algn="just"/>
            <a:r>
              <a:rPr lang="es-ES" sz="1000" i="1" dirty="0"/>
              <a:t>(i) Los Programas de Transparencia y Ética en el Sector Público tienen como finalidad promover la cultura de legalidad y fortalecer el control del riesgo de corrupción, dándole tratamiento sistemático para identificar, medir, controlar y monitorear constantemente dicho riesgo, con el objetivo de incorporar en las entidades públicas un sistema integral de riesgos de corrupción. Igualmente, dichos Programas incluirán las acciones que las entidades adelanten para fortalecer su relación con la ciudadanía en desarrollo de la política pública de Estado Abierto.</a:t>
            </a:r>
            <a:endParaRPr lang="es-ES_tradnl" sz="1000" b="1" i="1" dirty="0"/>
          </a:p>
          <a:p>
            <a:pPr algn="just"/>
            <a:r>
              <a:rPr lang="es-ES" sz="1000" i="1" dirty="0"/>
              <a:t>(ii) El Sistema Integral de Control y Prevención del Riesgo de Corrupción, se articula además con las estrategias de transparencia y acceso a la información pública, participación ciudadana, rendición de cuentas, integridad pública, racionalización de trámites y servicio al ciudadano... “</a:t>
            </a:r>
            <a:endParaRPr lang="es-ES_tradnl" sz="1000" b="1" i="1" dirty="0"/>
          </a:p>
          <a:p>
            <a:pPr algn="just"/>
            <a:endParaRPr lang="es-ES_tradnl" sz="1100" b="1" dirty="0"/>
          </a:p>
        </p:txBody>
      </p:sp>
      <p:pic>
        <p:nvPicPr>
          <p:cNvPr id="2" name="Picture 2" descr="Resultado de imagen de AGENCIA NACIONAL DE INFRAESTRUCTURA">
            <a:extLst>
              <a:ext uri="{FF2B5EF4-FFF2-40B4-BE49-F238E27FC236}">
                <a16:creationId xmlns:a16="http://schemas.microsoft.com/office/drawing/2014/main" id="{84DB8DCB-9F3B-40E0-79A2-C0A47F0F28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áfico 8">
            <a:extLst>
              <a:ext uri="{FF2B5EF4-FFF2-40B4-BE49-F238E27FC236}">
                <a16:creationId xmlns:a16="http://schemas.microsoft.com/office/drawing/2014/main" id="{221A3715-2C98-0F36-E8A9-5106C7B840A8}"/>
              </a:ext>
            </a:extLst>
          </p:cNvPr>
          <p:cNvGrpSpPr/>
          <p:nvPr/>
        </p:nvGrpSpPr>
        <p:grpSpPr>
          <a:xfrm>
            <a:off x="435161" y="8151799"/>
            <a:ext cx="1230337" cy="428146"/>
            <a:chOff x="436727" y="449164"/>
            <a:chExt cx="1712181" cy="595823"/>
          </a:xfrm>
          <a:solidFill>
            <a:schemeClr val="accent2">
              <a:lumMod val="75000"/>
            </a:schemeClr>
          </a:solidFill>
        </p:grpSpPr>
        <p:grpSp>
          <p:nvGrpSpPr>
            <p:cNvPr id="5" name="Gráfico 8">
              <a:extLst>
                <a:ext uri="{FF2B5EF4-FFF2-40B4-BE49-F238E27FC236}">
                  <a16:creationId xmlns:a16="http://schemas.microsoft.com/office/drawing/2014/main" id="{9EF5B18E-485E-B780-BDE5-E85796C84410}"/>
                </a:ext>
              </a:extLst>
            </p:cNvPr>
            <p:cNvGrpSpPr/>
            <p:nvPr/>
          </p:nvGrpSpPr>
          <p:grpSpPr>
            <a:xfrm>
              <a:off x="1214323" y="449164"/>
              <a:ext cx="934584" cy="595046"/>
              <a:chOff x="1214323" y="449164"/>
              <a:chExt cx="934584" cy="595046"/>
            </a:xfrm>
            <a:grpFill/>
          </p:grpSpPr>
          <p:sp>
            <p:nvSpPr>
              <p:cNvPr id="15" name="Forma libre: forma 14">
                <a:extLst>
                  <a:ext uri="{FF2B5EF4-FFF2-40B4-BE49-F238E27FC236}">
                    <a16:creationId xmlns:a16="http://schemas.microsoft.com/office/drawing/2014/main" id="{AE929174-04D9-394F-030B-39116792F91F}"/>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9A62B054-4653-317B-EB1E-3445C010B1F8}"/>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D2E5EA9F-BA1C-1E58-630F-86E5CDBCD0FB}"/>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DBC577D5-DE4D-7F1A-82D6-32C7E413E0A2}"/>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FD9408D6-C367-6FC9-0CB7-5D65B96CE2F2}"/>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1AB65768-C420-A029-D799-7AF4AEC77599}"/>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8FE68427-3D97-B464-8F58-BE0A62DB6C50}"/>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95ABBCC5-CDE4-6DA4-882D-B54A4FD24221}"/>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1BE60C7F-0C17-F180-72F2-A2B95E2469F4}"/>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372A8F02-57BA-FBAE-2A37-F5BB7DBF49C5}"/>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5BB6ACC0-7DFE-0A99-51DC-BD650F793D1C}"/>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D9E6040F-A410-1486-3C74-07D5DC239BDE}"/>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16EA8911-B39B-AD53-9F11-502F62B36523}"/>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C7EC4C57-373E-49A3-A6B6-1C381229485B}"/>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7F777E90-7CE7-79B9-6B07-49610715E8BE}"/>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14F44193-5B7E-E2CC-5C19-F856E993E4B3}"/>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1FB0E2C5-FD90-688C-66EF-1039A1859720}"/>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26DAF780-B57F-5055-7B3A-F2904A60661F}"/>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E8704524-5FDF-8288-5E3B-320CFAE871E6}"/>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E2CF1B2C-4B10-9F06-643E-67831A5CB734}"/>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301F81FB-8CAE-CD96-6011-BFBE8F37AD81}"/>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DC44F81F-61AC-E515-C77A-EB3AFBDC2376}"/>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713E6969-E809-34DC-6616-02789313EDCE}"/>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3" name="Forma libre: forma 42">
                <a:extLst>
                  <a:ext uri="{FF2B5EF4-FFF2-40B4-BE49-F238E27FC236}">
                    <a16:creationId xmlns:a16="http://schemas.microsoft.com/office/drawing/2014/main" id="{9287A870-1310-F115-65ED-3818D3759682}"/>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6" name="Gráfico 8">
              <a:extLst>
                <a:ext uri="{FF2B5EF4-FFF2-40B4-BE49-F238E27FC236}">
                  <a16:creationId xmlns:a16="http://schemas.microsoft.com/office/drawing/2014/main" id="{20347B3B-8102-1CE5-825A-2FBD2B11D1C5}"/>
                </a:ext>
              </a:extLst>
            </p:cNvPr>
            <p:cNvGrpSpPr/>
            <p:nvPr/>
          </p:nvGrpSpPr>
          <p:grpSpPr>
            <a:xfrm>
              <a:off x="436727" y="449205"/>
              <a:ext cx="644571" cy="595782"/>
              <a:chOff x="436727" y="449205"/>
              <a:chExt cx="644571" cy="595782"/>
            </a:xfrm>
            <a:grpFill/>
          </p:grpSpPr>
          <p:sp>
            <p:nvSpPr>
              <p:cNvPr id="9" name="Forma libre: forma 8">
                <a:extLst>
                  <a:ext uri="{FF2B5EF4-FFF2-40B4-BE49-F238E27FC236}">
                    <a16:creationId xmlns:a16="http://schemas.microsoft.com/office/drawing/2014/main" id="{3D2B5C09-2F6A-A04A-47BF-6A4E8C44FC1C}"/>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0" name="Forma libre: forma 9">
                <a:extLst>
                  <a:ext uri="{FF2B5EF4-FFF2-40B4-BE49-F238E27FC236}">
                    <a16:creationId xmlns:a16="http://schemas.microsoft.com/office/drawing/2014/main" id="{5347C39D-8A93-6941-9AD0-487C14C0185E}"/>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FCE84E92-C136-D259-2EE2-2EEFCC5B4C79}"/>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1E7218C8-8ACC-F4FD-D588-64CE6BE13973}"/>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EC002A5E-7A87-DDD5-2407-750457CE0777}"/>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4" name="Forma libre: forma 13">
                <a:extLst>
                  <a:ext uri="{FF2B5EF4-FFF2-40B4-BE49-F238E27FC236}">
                    <a16:creationId xmlns:a16="http://schemas.microsoft.com/office/drawing/2014/main" id="{C6F134A0-9BBE-2A7D-0B45-8FC0392F9610}"/>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pic>
        <p:nvPicPr>
          <p:cNvPr id="44" name="Imagen 43">
            <a:extLst>
              <a:ext uri="{FF2B5EF4-FFF2-40B4-BE49-F238E27FC236}">
                <a16:creationId xmlns:a16="http://schemas.microsoft.com/office/drawing/2014/main" id="{03182DEA-ADCF-78CB-9E57-2E9002EB92F8}"/>
              </a:ext>
            </a:extLst>
          </p:cNvPr>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5473" r="52075" b="69676"/>
          <a:stretch/>
        </p:blipFill>
        <p:spPr>
          <a:xfrm>
            <a:off x="2712750" y="787469"/>
            <a:ext cx="1603765" cy="1774452"/>
          </a:xfrm>
          <a:prstGeom prst="rect">
            <a:avLst/>
          </a:prstGeom>
        </p:spPr>
      </p:pic>
    </p:spTree>
    <p:extLst>
      <p:ext uri="{BB962C8B-B14F-4D97-AF65-F5344CB8AC3E}">
        <p14:creationId xmlns:p14="http://schemas.microsoft.com/office/powerpoint/2010/main" val="214021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242338" y="717453"/>
            <a:ext cx="6439815" cy="7434360"/>
          </a:xfrm>
          <a:prstGeom prst="rect">
            <a:avLst/>
          </a:prstGeom>
        </p:spPr>
        <p:txBody>
          <a:bodyPr>
            <a:noAutofit/>
          </a:bodyPr>
          <a:lstStyle/>
          <a:p>
            <a:pPr marL="0" indent="0" algn="ctr">
              <a:buNone/>
            </a:pPr>
            <a:r>
              <a:rPr lang="es-ES" sz="2000" b="1" dirty="0"/>
              <a:t>Plan Anticorrupción y de Atención al Ciudadano</a:t>
            </a:r>
            <a:endParaRPr lang="es-CO" sz="2000" dirty="0"/>
          </a:p>
          <a:p>
            <a:pPr marL="0" indent="0" algn="ctr">
              <a:buNone/>
            </a:pPr>
            <a:r>
              <a:rPr lang="es-ES" b="1" dirty="0"/>
              <a:t> </a:t>
            </a:r>
          </a:p>
          <a:p>
            <a:pPr marL="0" indent="0">
              <a:buNone/>
            </a:pPr>
            <a:endParaRPr lang="es-ES" b="1" dirty="0"/>
          </a:p>
          <a:p>
            <a:pPr marL="0" indent="0">
              <a:buNone/>
            </a:pPr>
            <a:endParaRPr lang="es-CO" dirty="0"/>
          </a:p>
          <a:p>
            <a:pPr marL="0" indent="0" algn="r">
              <a:buNone/>
            </a:pPr>
            <a:r>
              <a:rPr lang="es-CO" sz="1600" b="1" dirty="0"/>
              <a:t> Francisco Ospina Ramírez</a:t>
            </a:r>
          </a:p>
          <a:p>
            <a:pPr marL="0" indent="0" algn="r">
              <a:buNone/>
            </a:pPr>
            <a:r>
              <a:rPr lang="es-ES" sz="1600" b="1" dirty="0"/>
              <a:t>Presidente </a:t>
            </a:r>
            <a:endParaRPr lang="es-CO" sz="1600" dirty="0"/>
          </a:p>
          <a:p>
            <a:pPr marL="0" indent="0">
              <a:buNone/>
            </a:pPr>
            <a:r>
              <a:rPr lang="es-ES" b="1" dirty="0"/>
              <a:t> </a:t>
            </a:r>
            <a:endParaRPr lang="es-CO" dirty="0"/>
          </a:p>
          <a:p>
            <a:pPr marL="0" indent="0" algn="r">
              <a:buNone/>
            </a:pPr>
            <a:r>
              <a:rPr lang="es-ES" sz="1600" b="1" u="sng" dirty="0"/>
              <a:t>Equipo Plan Anticorrupción y de Atención al Ciudadano</a:t>
            </a:r>
            <a:endParaRPr lang="es-CO" sz="1600" dirty="0"/>
          </a:p>
          <a:p>
            <a:pPr marL="0" indent="0" algn="r">
              <a:buNone/>
            </a:pPr>
            <a:r>
              <a:rPr lang="es-ES" b="1" dirty="0"/>
              <a:t> </a:t>
            </a:r>
            <a:endParaRPr lang="es-CO" dirty="0"/>
          </a:p>
          <a:p>
            <a:pPr marL="0" indent="0" algn="r">
              <a:buNone/>
            </a:pPr>
            <a:br>
              <a:rPr lang="es-CO" sz="1600" dirty="0"/>
            </a:br>
            <a:r>
              <a:rPr lang="es-CO" sz="1400" b="1" dirty="0"/>
              <a:t>Vicepresidencia de Gestión Corporativa</a:t>
            </a:r>
            <a:endParaRPr lang="es-CO" sz="1400" dirty="0"/>
          </a:p>
          <a:p>
            <a:pPr marL="0" indent="0" algn="r">
              <a:buNone/>
            </a:pPr>
            <a:r>
              <a:rPr lang="es-CO" sz="1200" dirty="0"/>
              <a:t>Gustavo Adolfo Salazar Herrán </a:t>
            </a:r>
            <a:r>
              <a:rPr lang="es-ES" sz="1200" dirty="0"/>
              <a:t>– Vicepresidente </a:t>
            </a:r>
            <a:endParaRPr lang="es-CO" sz="1200" dirty="0"/>
          </a:p>
          <a:p>
            <a:pPr marL="0" indent="0" algn="r">
              <a:buNone/>
            </a:pPr>
            <a:r>
              <a:rPr lang="es-CO" sz="1200" dirty="0"/>
              <a:t>Andrés Felipe Pedraza Galindo </a:t>
            </a:r>
            <a:r>
              <a:rPr lang="es-ES" sz="1200" dirty="0"/>
              <a:t>– Atención al Ciudadano</a:t>
            </a:r>
          </a:p>
          <a:p>
            <a:pPr marL="0" indent="0" algn="r">
              <a:buNone/>
            </a:pPr>
            <a:endParaRPr lang="es-CO" sz="1200" dirty="0"/>
          </a:p>
          <a:p>
            <a:pPr marL="0" indent="0" algn="r">
              <a:buNone/>
            </a:pPr>
            <a:r>
              <a:rPr lang="es-ES" sz="1400" b="1" dirty="0"/>
              <a:t>Vicepresidencia  de Planeación, Riesgo y Entorno</a:t>
            </a:r>
            <a:endParaRPr lang="es-CO" sz="1400" b="1" dirty="0"/>
          </a:p>
          <a:p>
            <a:pPr marL="0" lvl="8" indent="0" algn="r">
              <a:spcBef>
                <a:spcPts val="563"/>
              </a:spcBef>
              <a:buNone/>
            </a:pPr>
            <a:r>
              <a:rPr lang="es-CO" sz="1200" dirty="0"/>
              <a:t>Miguel Caro Vargas-</a:t>
            </a:r>
            <a:r>
              <a:rPr lang="es-ES" sz="1200" dirty="0"/>
              <a:t>Vicepresidente ( E)</a:t>
            </a:r>
            <a:endParaRPr lang="es-CO" sz="1200" dirty="0"/>
          </a:p>
          <a:p>
            <a:pPr marL="0" indent="0" algn="r">
              <a:buNone/>
            </a:pPr>
            <a:endParaRPr lang="es-CO" dirty="0"/>
          </a:p>
          <a:p>
            <a:pPr marL="0" indent="0" algn="r">
              <a:buNone/>
            </a:pPr>
            <a:r>
              <a:rPr lang="es-ES" sz="1400" b="1" dirty="0"/>
              <a:t>Grupo Interno de Trabajo de Planeación</a:t>
            </a:r>
            <a:endParaRPr lang="es-CO" sz="1400" b="1" dirty="0"/>
          </a:p>
          <a:p>
            <a:pPr marL="0" indent="0" algn="r">
              <a:buNone/>
            </a:pPr>
            <a:r>
              <a:rPr lang="es-ES" sz="1200" dirty="0"/>
              <a:t>Adriana Bareño Rojas – Coordinadora</a:t>
            </a:r>
            <a:endParaRPr lang="es-CO" sz="1200" dirty="0"/>
          </a:p>
          <a:p>
            <a:pPr marL="0" indent="0" algn="r">
              <a:buNone/>
            </a:pPr>
            <a:r>
              <a:rPr lang="es-ES" sz="1200" dirty="0"/>
              <a:t>Ricardo Aguilera Wilches – Estrategia Rendición de Cuentas</a:t>
            </a:r>
            <a:endParaRPr lang="es-CO" sz="1200" dirty="0"/>
          </a:p>
          <a:p>
            <a:pPr marL="0" indent="0" algn="r">
              <a:buNone/>
            </a:pPr>
            <a:r>
              <a:rPr lang="es-ES" sz="1200" dirty="0"/>
              <a:t>Héctor Eduardo Vanegas Gámez – Estrategia Transparencia y Acceso a la Información</a:t>
            </a:r>
          </a:p>
          <a:p>
            <a:pPr marL="0" indent="0" algn="r">
              <a:buNone/>
            </a:pPr>
            <a:r>
              <a:rPr lang="es-ES" sz="1200" dirty="0"/>
              <a:t> – Estrategia de Transparencia -Mapa de Riesgos de Corrupción</a:t>
            </a:r>
            <a:endParaRPr lang="es-CO" sz="1200" dirty="0"/>
          </a:p>
          <a:p>
            <a:pPr marL="0" indent="0" algn="r">
              <a:buNone/>
            </a:pPr>
            <a:r>
              <a:rPr lang="es-ES" dirty="0"/>
              <a:t> </a:t>
            </a:r>
            <a:endParaRPr lang="es-CO" dirty="0"/>
          </a:p>
          <a:p>
            <a:pPr marL="0" indent="0">
              <a:buNone/>
            </a:pPr>
            <a:r>
              <a:rPr lang="es-ES" dirty="0"/>
              <a:t> </a:t>
            </a:r>
            <a:endParaRPr lang="es-CO" dirty="0"/>
          </a:p>
          <a:p>
            <a:pPr marL="0" indent="0" algn="just">
              <a:lnSpc>
                <a:spcPct val="100000"/>
              </a:lnSpc>
              <a:buNone/>
            </a:pPr>
            <a:endParaRPr lang="es-MX" sz="1200" dirty="0">
              <a:latin typeface="+mn-lt"/>
              <a:cs typeface="Calibri" panose="020F0502020204030204" pitchFamily="34" charset="0"/>
            </a:endParaRPr>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Gráfico 8">
            <a:extLst>
              <a:ext uri="{FF2B5EF4-FFF2-40B4-BE49-F238E27FC236}">
                <a16:creationId xmlns:a16="http://schemas.microsoft.com/office/drawing/2014/main" id="{7D71AD65-B75E-777D-12E6-0B3ECA12B07B}"/>
              </a:ext>
            </a:extLst>
          </p:cNvPr>
          <p:cNvGrpSpPr/>
          <p:nvPr/>
        </p:nvGrpSpPr>
        <p:grpSpPr>
          <a:xfrm>
            <a:off x="435161" y="8151799"/>
            <a:ext cx="1230337" cy="428146"/>
            <a:chOff x="436727" y="449164"/>
            <a:chExt cx="1712181" cy="595823"/>
          </a:xfrm>
          <a:solidFill>
            <a:schemeClr val="accent2">
              <a:lumMod val="75000"/>
            </a:schemeClr>
          </a:solidFill>
        </p:grpSpPr>
        <p:grpSp>
          <p:nvGrpSpPr>
            <p:cNvPr id="4" name="Gráfico 8">
              <a:extLst>
                <a:ext uri="{FF2B5EF4-FFF2-40B4-BE49-F238E27FC236}">
                  <a16:creationId xmlns:a16="http://schemas.microsoft.com/office/drawing/2014/main" id="{F1364642-E286-101F-0107-7403DD60C426}"/>
                </a:ext>
              </a:extLst>
            </p:cNvPr>
            <p:cNvGrpSpPr/>
            <p:nvPr/>
          </p:nvGrpSpPr>
          <p:grpSpPr>
            <a:xfrm>
              <a:off x="1214323" y="449164"/>
              <a:ext cx="934584" cy="595046"/>
              <a:chOff x="1214323" y="449164"/>
              <a:chExt cx="934584" cy="595046"/>
            </a:xfrm>
            <a:grpFill/>
          </p:grpSpPr>
          <p:sp>
            <p:nvSpPr>
              <p:cNvPr id="14" name="Forma libre: forma 13">
                <a:extLst>
                  <a:ext uri="{FF2B5EF4-FFF2-40B4-BE49-F238E27FC236}">
                    <a16:creationId xmlns:a16="http://schemas.microsoft.com/office/drawing/2014/main" id="{6115F654-E758-D29C-8FC8-E5641E487EF1}"/>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5" name="Forma libre: forma 14">
                <a:extLst>
                  <a:ext uri="{FF2B5EF4-FFF2-40B4-BE49-F238E27FC236}">
                    <a16:creationId xmlns:a16="http://schemas.microsoft.com/office/drawing/2014/main" id="{1C8951F1-E700-663A-4D9A-FDF66575D7CC}"/>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9333D1DA-1B03-C9D6-AF53-56DA956A50D6}"/>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8626F154-6DB8-254E-C8A3-DFA098E64F68}"/>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17033B91-C700-9123-E904-81C9E5C498EB}"/>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646AEFCD-9177-1A87-AC0D-131290B861EF}"/>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D54636E0-2798-9044-34B4-AA45BAD0D218}"/>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1B142B85-59E0-2F6F-9CD7-90CAED011C78}"/>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3FFECFD9-C8F2-1B7B-80A8-A46052085F1C}"/>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B733FB67-FD2B-D0FD-6AAE-A677B6E86BCB}"/>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2EDD4357-DCB6-4740-65D2-43A54803DD42}"/>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973496F5-A6D5-E735-0699-0D732CB8A855}"/>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6177A023-7BE6-ED3B-6776-74FC20FDB808}"/>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A72C81E6-550B-E250-5C79-11CB7583182B}"/>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35CD33D2-F801-369B-9CD0-7449D782DA0B}"/>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152F7A57-EE0B-F1DB-BAFA-0419C46F14B1}"/>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A22ED38A-C1BE-0838-3137-A944122B083B}"/>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D0F1C412-9DA9-864A-AFDB-F9E0911F7194}"/>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0D8F8EF4-709C-FBB4-7B11-2C991842794C}"/>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76F9A887-1979-BBD0-B7DB-11422F2E1D84}"/>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2B97324A-833F-18F4-0473-15401BB7A5C5}"/>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4BDC9A27-0489-3DA5-A35B-42135B6D9CF3}"/>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79EF288C-19FB-9AAA-EBA6-2EF7909B57C4}"/>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F68C0801-C662-B8BD-74BA-272014B1033C}"/>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7" name="Gráfico 8">
              <a:extLst>
                <a:ext uri="{FF2B5EF4-FFF2-40B4-BE49-F238E27FC236}">
                  <a16:creationId xmlns:a16="http://schemas.microsoft.com/office/drawing/2014/main" id="{58BF891C-7A70-6C53-D2C5-33937CFE0323}"/>
                </a:ext>
              </a:extLst>
            </p:cNvPr>
            <p:cNvGrpSpPr/>
            <p:nvPr/>
          </p:nvGrpSpPr>
          <p:grpSpPr>
            <a:xfrm>
              <a:off x="436727" y="449205"/>
              <a:ext cx="644571" cy="595782"/>
              <a:chOff x="436727" y="449205"/>
              <a:chExt cx="644571" cy="595782"/>
            </a:xfrm>
            <a:grpFill/>
          </p:grpSpPr>
          <p:sp>
            <p:nvSpPr>
              <p:cNvPr id="8" name="Forma libre: forma 7">
                <a:extLst>
                  <a:ext uri="{FF2B5EF4-FFF2-40B4-BE49-F238E27FC236}">
                    <a16:creationId xmlns:a16="http://schemas.microsoft.com/office/drawing/2014/main" id="{247EC36C-CB55-830F-BF44-D68CE74E3C7D}"/>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9" name="Forma libre: forma 8">
                <a:extLst>
                  <a:ext uri="{FF2B5EF4-FFF2-40B4-BE49-F238E27FC236}">
                    <a16:creationId xmlns:a16="http://schemas.microsoft.com/office/drawing/2014/main" id="{F4F98F1D-4C58-C617-D8EC-4BC90BBC6F38}"/>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0" name="Forma libre: forma 9">
                <a:extLst>
                  <a:ext uri="{FF2B5EF4-FFF2-40B4-BE49-F238E27FC236}">
                    <a16:creationId xmlns:a16="http://schemas.microsoft.com/office/drawing/2014/main" id="{612FF712-643E-F2FE-0625-7F6BA04FAE35}"/>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B4CAD210-11AB-3126-883A-EB8523B7E4A5}"/>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E1B14E63-47A4-A8E7-1BFF-7FF5D36A5EE0}"/>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82EA5DF0-A556-5BFF-2A0B-3A3FA02EA527}"/>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pic>
        <p:nvPicPr>
          <p:cNvPr id="40" name="Picture 2" descr="Resultado de imagen de AGENCIA NACIONAL DE INFRAESTRUCTURA">
            <a:extLst>
              <a:ext uri="{FF2B5EF4-FFF2-40B4-BE49-F238E27FC236}">
                <a16:creationId xmlns:a16="http://schemas.microsoft.com/office/drawing/2014/main" id="{6C302B94-6CA6-E684-AD04-7590F9B430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992" y="7961731"/>
            <a:ext cx="1193721" cy="89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19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25155" y="458422"/>
            <a:ext cx="2312988" cy="360363"/>
          </a:xfrm>
          <a:prstGeom prst="rect">
            <a:avLst/>
          </a:prstGeom>
        </p:spPr>
        <p:txBody>
          <a:bodyPr>
            <a:normAutofit fontScale="90000"/>
          </a:bodyPr>
          <a:lstStyle/>
          <a:p>
            <a:r>
              <a:rPr lang="es-CO" sz="2200" b="1" dirty="0">
                <a:solidFill>
                  <a:schemeClr val="accent5">
                    <a:lumMod val="50000"/>
                  </a:schemeClr>
                </a:solidFill>
                <a:latin typeface="Calibri" panose="020F0502020204030204" pitchFamily="34" charset="0"/>
                <a:cs typeface="Calibri" panose="020F0502020204030204" pitchFamily="34" charset="0"/>
              </a:rPr>
              <a:t>Introducción</a:t>
            </a:r>
            <a:endParaRPr lang="es-CO" b="1" dirty="0">
              <a:solidFill>
                <a:schemeClr val="accent5">
                  <a:lumMod val="50000"/>
                </a:schemeClr>
              </a:solidFill>
              <a:latin typeface="Calibri" panose="020F0502020204030204" pitchFamily="34" charset="0"/>
              <a:cs typeface="Calibri" panose="020F0502020204030204" pitchFamily="34" charset="0"/>
            </a:endParaRPr>
          </a:p>
        </p:txBody>
      </p:sp>
      <p:sp>
        <p:nvSpPr>
          <p:cNvPr id="3" name="Marcador de texto 2"/>
          <p:cNvSpPr>
            <a:spLocks noGrp="1"/>
          </p:cNvSpPr>
          <p:nvPr>
            <p:ph type="body" sz="quarter" idx="4294967295"/>
          </p:nvPr>
        </p:nvSpPr>
        <p:spPr>
          <a:xfrm>
            <a:off x="359569" y="935120"/>
            <a:ext cx="6138862" cy="7451880"/>
          </a:xfrm>
          <a:prstGeom prst="rect">
            <a:avLst/>
          </a:prstGeom>
        </p:spPr>
        <p:txBody>
          <a:bodyPr>
            <a:noAutofit/>
          </a:bodyPr>
          <a:lstStyle/>
          <a:p>
            <a:pPr marL="0" indent="0" algn="just">
              <a:lnSpc>
                <a:spcPct val="100000"/>
              </a:lnSpc>
              <a:buNone/>
            </a:pPr>
            <a:r>
              <a:rPr lang="es-MX" sz="1100" dirty="0">
                <a:cs typeface="Calibri" panose="020F0502020204030204" pitchFamily="34" charset="0"/>
              </a:rPr>
              <a:t>Atendiendo a las demandas ciudadanas y a los retos propios del quehacer del sector público, resulta necesario que las entidades del Gobierno Nacional establezcan lineamientos, acciones, mecanismos y herramientas innovadoras para prevenir la materialización de los riesgos de corrupción, para incrementar los niveles de transparencia y mejorar la relación con sus ciudadanos y sus partes interesadas. Todo esto mediante estrategias que respondan a las nuevas formas de relación e interacción en sociedad, tendientes a generar altos niveles de confianza en la ciudadanía y que propendan por el acercamiento ciudadano, con la puesta en marcha de ejercicios de participación ciudadana efectivos, con la apuesta por la prestación de un servicio con altos estándares de calidad, y bajo la premisa de que el acceso es la regla y el secreto es la excepción, para garantizar el acceso y la calidad de la información pública de manera permanente. </a:t>
            </a:r>
          </a:p>
          <a:p>
            <a:pPr marL="0" indent="0" algn="just">
              <a:lnSpc>
                <a:spcPct val="100000"/>
              </a:lnSpc>
              <a:buNone/>
            </a:pPr>
            <a:r>
              <a:rPr lang="es-ES" sz="1100" dirty="0">
                <a:cs typeface="Calibri" panose="020F0502020204030204" pitchFamily="34" charset="0"/>
              </a:rPr>
              <a:t>La Agencia Nacional de Infraestructura presenta el Plan Anticorrupción y de Atención al Ciudadano para la vigencia 2024, bajo este enfoque y en cumplimiento de la normatividad aplicable en materia de transparencia, participación y servicio al ciudadano, especialmente en observancia de la Ley 1474 “</a:t>
            </a:r>
            <a:r>
              <a:rPr lang="es-ES" sz="1100" i="1" dirty="0">
                <a:cs typeface="Calibri" panose="020F0502020204030204" pitchFamily="34" charset="0"/>
              </a:rPr>
              <a:t>Por la cual se dictan normas orientadas a fortalecer los mecanismos de prevención, investigación y sanción de actos de corrupción y la efectividad del control de la gestión pública</a:t>
            </a:r>
            <a:r>
              <a:rPr lang="es-ES" sz="1100" dirty="0">
                <a:cs typeface="Calibri" panose="020F0502020204030204" pitchFamily="34" charset="0"/>
              </a:rPr>
              <a:t>”, a través de la cual se implementan herramientas tendientes a la moralización y transparencia en la gestión, y que en su artículo 73 establece la obligatoriedad de que cada entidad elabore este Plan, así como su contenido. Además, para su formulación y seguimiento, se acogen las recomendaciones, las metodologías, los lineamientos y las pautas fijadas por el Departamento Administrativo de la Función Pública-DAFP.</a:t>
            </a:r>
          </a:p>
          <a:p>
            <a:pPr marL="0" indent="0" algn="just">
              <a:lnSpc>
                <a:spcPct val="100000"/>
              </a:lnSpc>
              <a:buNone/>
            </a:pPr>
            <a:r>
              <a:rPr lang="es-MX" sz="1100" dirty="0">
                <a:cs typeface="Calibri" panose="020F0502020204030204" pitchFamily="34" charset="0"/>
              </a:rPr>
              <a:t>Es así como, este documento desarrolla los  siguientes componentes:</a:t>
            </a:r>
          </a:p>
          <a:p>
            <a:pPr marL="0" indent="0" algn="just">
              <a:lnSpc>
                <a:spcPct val="100000"/>
              </a:lnSpc>
              <a:buNone/>
            </a:pPr>
            <a:endParaRPr lang="es-MX" sz="1100" dirty="0">
              <a:cs typeface="Calibri" panose="020F0502020204030204" pitchFamily="34" charset="0"/>
            </a:endParaRP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dirty="0"/>
              <a:t>Gestión de riesgos de corrupción – Mapa de Riesgos.</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dirty="0">
                <a:cs typeface="Calibri" panose="020F0502020204030204" pitchFamily="34" charset="0"/>
              </a:rPr>
              <a:t>Estrategia de servicio al ciudadano.</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dirty="0">
                <a:cs typeface="Calibri" panose="020F0502020204030204" pitchFamily="34" charset="0"/>
              </a:rPr>
              <a:t>Estrategia de participación ciudadana.</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dirty="0">
                <a:cs typeface="Calibri" panose="020F0502020204030204" pitchFamily="34" charset="0"/>
              </a:rPr>
              <a:t>Mecanismos de rendición de  cuentas.</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dirty="0"/>
              <a:t>Racionalización de Trámites.</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dirty="0"/>
              <a:t>Transparencia en la gestión y acceso a la información pública. </a:t>
            </a:r>
          </a:p>
          <a:p>
            <a:pPr marL="621506" lvl="3"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b="1" dirty="0"/>
              <a:t> </a:t>
            </a:r>
            <a:r>
              <a:rPr lang="es-ES" sz="1100" dirty="0"/>
              <a:t>Iniciativas Adicionales.</a:t>
            </a:r>
          </a:p>
          <a:p>
            <a:pPr marL="878681" lvl="4"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ES" sz="1100" dirty="0"/>
              <a:t>Ley 1581 (Datos Personales).</a:t>
            </a:r>
          </a:p>
          <a:p>
            <a:pPr marL="878681" lvl="4" indent="-171450" algn="just">
              <a:lnSpc>
                <a:spcPct val="100000"/>
              </a:lnSpc>
              <a:spcBef>
                <a:spcPts val="422"/>
              </a:spcBef>
              <a:buBlip>
                <a:blip r:embed="rId2">
                  <a:extLst>
                    <a:ext uri="{96DAC541-7B7A-43D3-8B79-37D633B846F1}">
                      <asvg:svgBlip xmlns:asvg="http://schemas.microsoft.com/office/drawing/2016/SVG/main" r:embed="rId3"/>
                    </a:ext>
                  </a:extLst>
                </a:blip>
              </a:buBlip>
            </a:pPr>
            <a:r>
              <a:rPr lang="es-MX" sz="1100" kern="1200" dirty="0">
                <a:solidFill>
                  <a:schemeClr val="tx1"/>
                </a:solidFill>
                <a:effectLst/>
                <a:latin typeface="+mn-lt"/>
                <a:ea typeface="Calibri" panose="020F0502020204030204" pitchFamily="34" charset="0"/>
                <a:cs typeface="Times New Roman" panose="02020603050405020304" pitchFamily="18" charset="0"/>
              </a:rPr>
              <a:t>Percepción de los usuarios de los modos de transporte.</a:t>
            </a:r>
            <a:r>
              <a:rPr lang="es-ES" sz="1100" dirty="0"/>
              <a:t>.</a:t>
            </a:r>
          </a:p>
          <a:p>
            <a:pPr marL="707231" lvl="4" indent="0" algn="just">
              <a:lnSpc>
                <a:spcPct val="100000"/>
              </a:lnSpc>
              <a:spcBef>
                <a:spcPts val="422"/>
              </a:spcBef>
              <a:buNone/>
            </a:pPr>
            <a:endParaRPr lang="es-ES" sz="1100" dirty="0"/>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Imagen 13"/>
          <p:cNvPicPr>
            <a:picLocks noChangeAspect="1"/>
          </p:cNvPicPr>
          <p:nvPr/>
        </p:nvPicPr>
        <p:blipFill rotWithShape="1">
          <a:blip r:embed="rId4">
            <a:duotone>
              <a:schemeClr val="accent2">
                <a:shade val="45000"/>
                <a:satMod val="135000"/>
              </a:schemeClr>
              <a:prstClr val="white"/>
            </a:duotone>
          </a:blip>
          <a:srcRect l="5129" t="43932" r="65020" b="21420"/>
          <a:stretch/>
        </p:blipFill>
        <p:spPr>
          <a:xfrm>
            <a:off x="4732804" y="4872325"/>
            <a:ext cx="1864352" cy="1597923"/>
          </a:xfrm>
          <a:prstGeom prst="rect">
            <a:avLst/>
          </a:prstGeom>
        </p:spPr>
      </p:pic>
      <p:pic>
        <p:nvPicPr>
          <p:cNvPr id="4" name="Picture 2" descr="Resultado de imagen de AGENCIA NACIONAL DE INFRAESTRUCTURA">
            <a:extLst>
              <a:ext uri="{FF2B5EF4-FFF2-40B4-BE49-F238E27FC236}">
                <a16:creationId xmlns:a16="http://schemas.microsoft.com/office/drawing/2014/main" id="{AB176144-242A-8ED7-8D16-DAF40A488C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áfico 8">
            <a:extLst>
              <a:ext uri="{FF2B5EF4-FFF2-40B4-BE49-F238E27FC236}">
                <a16:creationId xmlns:a16="http://schemas.microsoft.com/office/drawing/2014/main" id="{2D9273A2-9BA3-0ABA-5611-8296B9CF5290}"/>
              </a:ext>
            </a:extLst>
          </p:cNvPr>
          <p:cNvGrpSpPr/>
          <p:nvPr/>
        </p:nvGrpSpPr>
        <p:grpSpPr>
          <a:xfrm>
            <a:off x="435161" y="8151799"/>
            <a:ext cx="1230337" cy="428146"/>
            <a:chOff x="436727" y="449164"/>
            <a:chExt cx="1712181" cy="595823"/>
          </a:xfrm>
          <a:solidFill>
            <a:schemeClr val="accent2">
              <a:lumMod val="75000"/>
            </a:schemeClr>
          </a:solidFill>
        </p:grpSpPr>
        <p:grpSp>
          <p:nvGrpSpPr>
            <p:cNvPr id="8" name="Gráfico 8">
              <a:extLst>
                <a:ext uri="{FF2B5EF4-FFF2-40B4-BE49-F238E27FC236}">
                  <a16:creationId xmlns:a16="http://schemas.microsoft.com/office/drawing/2014/main" id="{7F2B4986-50AB-8FEE-6BFC-058590DA77D9}"/>
                </a:ext>
              </a:extLst>
            </p:cNvPr>
            <p:cNvGrpSpPr/>
            <p:nvPr/>
          </p:nvGrpSpPr>
          <p:grpSpPr>
            <a:xfrm>
              <a:off x="1214323" y="449164"/>
              <a:ext cx="934584" cy="595046"/>
              <a:chOff x="1214323" y="449164"/>
              <a:chExt cx="934584" cy="595046"/>
            </a:xfrm>
            <a:grpFill/>
          </p:grpSpPr>
          <p:sp>
            <p:nvSpPr>
              <p:cNvPr id="17" name="Forma libre: forma 16">
                <a:extLst>
                  <a:ext uri="{FF2B5EF4-FFF2-40B4-BE49-F238E27FC236}">
                    <a16:creationId xmlns:a16="http://schemas.microsoft.com/office/drawing/2014/main" id="{1E42863A-B1EE-7370-25E4-7308651D5B6E}"/>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C5FF2F36-D441-BA36-BACC-2256080E1D67}"/>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6EC383EA-EFAF-EFA0-4E98-6AAC8744B1A8}"/>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6A247F0F-2D62-2390-A073-CA29AE1051C1}"/>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574787FF-E065-FE04-4389-3F479AAAB748}"/>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98EA2545-2AE4-DF7D-F543-FEE78A9EEE67}"/>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CAB843E0-FF50-477A-4348-E9D6288F530D}"/>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48D59BBC-A191-405F-093F-4938F242332D}"/>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8F84C66C-258C-9BC0-A564-995D09326B82}"/>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B16F6819-D8DF-473B-5EE0-583279E28D8A}"/>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C1046FD6-FE4C-C620-E7C7-FDCBBDBDE98E}"/>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31733470-AE97-49DD-C420-479A95C7CA62}"/>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CF79AC4F-1C7C-A9D0-38B6-6F95FE6F0D7D}"/>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9987C2E4-A0F9-A1C6-DC4A-1110C1D04634}"/>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87A82452-6F8E-366F-6F54-263D8144F076}"/>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9F331F43-599D-817B-56BF-C2FBFE799734}"/>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8D021F7E-A6E5-DB8A-2A6A-0E0F108ABFB0}"/>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1C5403A6-E7CA-0BEF-ECA2-EB463DF0E4CC}"/>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0862C308-BE8C-9C27-6615-E64F808A8E65}"/>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A713FED5-6288-F2B3-3673-75CCD449D281}"/>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CBC1D453-BC7F-FE87-E1B7-0621AAAD202F}"/>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A0AD4E91-E137-589D-C1B4-98863B788056}"/>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EBDBD92E-527E-027D-8CB5-EA823473F59A}"/>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A7009B94-C55B-3664-1BEB-8923FB85638C}"/>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9" name="Gráfico 8">
              <a:extLst>
                <a:ext uri="{FF2B5EF4-FFF2-40B4-BE49-F238E27FC236}">
                  <a16:creationId xmlns:a16="http://schemas.microsoft.com/office/drawing/2014/main" id="{F9DAE672-E59F-FBB6-DBD3-EF3078776C44}"/>
                </a:ext>
              </a:extLst>
            </p:cNvPr>
            <p:cNvGrpSpPr/>
            <p:nvPr/>
          </p:nvGrpSpPr>
          <p:grpSpPr>
            <a:xfrm>
              <a:off x="436727" y="449205"/>
              <a:ext cx="644571" cy="595782"/>
              <a:chOff x="436727" y="449205"/>
              <a:chExt cx="644571" cy="595782"/>
            </a:xfrm>
            <a:grpFill/>
          </p:grpSpPr>
          <p:sp>
            <p:nvSpPr>
              <p:cNvPr id="10" name="Forma libre: forma 9">
                <a:extLst>
                  <a:ext uri="{FF2B5EF4-FFF2-40B4-BE49-F238E27FC236}">
                    <a16:creationId xmlns:a16="http://schemas.microsoft.com/office/drawing/2014/main" id="{1D4C005C-140B-C7DC-5671-76C957E2D1CF}"/>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51FFD72C-1C7A-F21A-86CB-CF929F16C660}"/>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CE15EF89-E471-8A3D-994D-4A5FA5F8C557}"/>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38FA04F5-2823-9C44-2844-955D8833F162}"/>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5" name="Forma libre: forma 14">
                <a:extLst>
                  <a:ext uri="{FF2B5EF4-FFF2-40B4-BE49-F238E27FC236}">
                    <a16:creationId xmlns:a16="http://schemas.microsoft.com/office/drawing/2014/main" id="{8CAF2096-9143-A3F7-80FC-F215D1A56496}"/>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CD727F90-03BA-78B0-0615-360E10EFE3DC}"/>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spTree>
    <p:extLst>
      <p:ext uri="{BB962C8B-B14F-4D97-AF65-F5344CB8AC3E}">
        <p14:creationId xmlns:p14="http://schemas.microsoft.com/office/powerpoint/2010/main" val="63778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04570" y="384357"/>
            <a:ext cx="5900783"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rPr>
              <a:t>Gestión de riesgos de corrupción – Mapa de Riesgos</a:t>
            </a:r>
          </a:p>
        </p:txBody>
      </p:sp>
      <p:pic>
        <p:nvPicPr>
          <p:cNvPr id="2" name="Imagen 1"/>
          <p:cNvPicPr>
            <a:picLocks noChangeAspect="1"/>
          </p:cNvPicPr>
          <p:nvPr/>
        </p:nvPicPr>
        <p:blipFill>
          <a:blip r:embed="rId2">
            <a:duotone>
              <a:schemeClr val="accent1">
                <a:shade val="45000"/>
                <a:satMod val="135000"/>
              </a:schemeClr>
              <a:prstClr val="white"/>
            </a:duotone>
          </a:blip>
          <a:stretch>
            <a:fillRect/>
          </a:stretch>
        </p:blipFill>
        <p:spPr>
          <a:xfrm>
            <a:off x="2610019" y="784467"/>
            <a:ext cx="1485315" cy="1485315"/>
          </a:xfrm>
          <a:prstGeom prst="rect">
            <a:avLst/>
          </a:prstGeom>
        </p:spPr>
      </p:pic>
      <p:sp>
        <p:nvSpPr>
          <p:cNvPr id="9" name="Rectángulo 8"/>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Shape 713"/>
          <p:cNvSpPr/>
          <p:nvPr/>
        </p:nvSpPr>
        <p:spPr>
          <a:xfrm flipH="1">
            <a:off x="0" y="197708"/>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rgbClr val="00B0F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6" name="Shape 715"/>
          <p:cNvSpPr/>
          <p:nvPr/>
        </p:nvSpPr>
        <p:spPr>
          <a:xfrm flipH="1">
            <a:off x="0" y="47825"/>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F0"/>
          </a:solidFill>
          <a:ln w="9525" cap="flat">
            <a:noFill/>
            <a:prstDash val="solid"/>
            <a:bevel/>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7" name="Shape 714"/>
          <p:cNvSpPr/>
          <p:nvPr/>
        </p:nvSpPr>
        <p:spPr>
          <a:xfrm flipH="1">
            <a:off x="402285" y="197707"/>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rgbClr val="00B0F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1</a:t>
            </a:r>
          </a:p>
        </p:txBody>
      </p:sp>
      <p:graphicFrame>
        <p:nvGraphicFramePr>
          <p:cNvPr id="6" name="Tabla 5">
            <a:extLst>
              <a:ext uri="{FF2B5EF4-FFF2-40B4-BE49-F238E27FC236}">
                <a16:creationId xmlns:a16="http://schemas.microsoft.com/office/drawing/2014/main" id="{0D8D60AB-E928-45E8-9A49-12F6DFFE13E2}"/>
              </a:ext>
            </a:extLst>
          </p:cNvPr>
          <p:cNvGraphicFramePr>
            <a:graphicFrameLocks noGrp="1"/>
          </p:cNvGraphicFramePr>
          <p:nvPr>
            <p:extLst>
              <p:ext uri="{D42A27DB-BD31-4B8C-83A1-F6EECF244321}">
                <p14:modId xmlns:p14="http://schemas.microsoft.com/office/powerpoint/2010/main" val="2895113245"/>
              </p:ext>
            </p:extLst>
          </p:nvPr>
        </p:nvGraphicFramePr>
        <p:xfrm>
          <a:off x="307818" y="2746744"/>
          <a:ext cx="6242364" cy="4125535"/>
        </p:xfrm>
        <a:graphic>
          <a:graphicData uri="http://schemas.openxmlformats.org/drawingml/2006/table">
            <a:tbl>
              <a:tblPr firstRow="1" firstCol="1" bandRow="1"/>
              <a:tblGrid>
                <a:gridCol w="394505">
                  <a:extLst>
                    <a:ext uri="{9D8B030D-6E8A-4147-A177-3AD203B41FA5}">
                      <a16:colId xmlns:a16="http://schemas.microsoft.com/office/drawing/2014/main" val="3394160853"/>
                    </a:ext>
                  </a:extLst>
                </a:gridCol>
                <a:gridCol w="2600853">
                  <a:extLst>
                    <a:ext uri="{9D8B030D-6E8A-4147-A177-3AD203B41FA5}">
                      <a16:colId xmlns:a16="http://schemas.microsoft.com/office/drawing/2014/main" val="2630405944"/>
                    </a:ext>
                  </a:extLst>
                </a:gridCol>
                <a:gridCol w="1497678">
                  <a:extLst>
                    <a:ext uri="{9D8B030D-6E8A-4147-A177-3AD203B41FA5}">
                      <a16:colId xmlns:a16="http://schemas.microsoft.com/office/drawing/2014/main" val="1642844955"/>
                    </a:ext>
                  </a:extLst>
                </a:gridCol>
                <a:gridCol w="966245">
                  <a:extLst>
                    <a:ext uri="{9D8B030D-6E8A-4147-A177-3AD203B41FA5}">
                      <a16:colId xmlns:a16="http://schemas.microsoft.com/office/drawing/2014/main" val="3655110175"/>
                    </a:ext>
                  </a:extLst>
                </a:gridCol>
                <a:gridCol w="783083">
                  <a:extLst>
                    <a:ext uri="{9D8B030D-6E8A-4147-A177-3AD203B41FA5}">
                      <a16:colId xmlns:a16="http://schemas.microsoft.com/office/drawing/2014/main" val="1789117353"/>
                    </a:ext>
                  </a:extLst>
                </a:gridCol>
              </a:tblGrid>
              <a:tr h="156185">
                <a:tc gridSpan="5">
                  <a:txBody>
                    <a:bodyPr/>
                    <a:lstStyle/>
                    <a:p>
                      <a:pPr algn="ctr">
                        <a:lnSpc>
                          <a:spcPct val="107000"/>
                        </a:lnSpc>
                        <a:spcAft>
                          <a:spcPts val="0"/>
                        </a:spcAft>
                      </a:pPr>
                      <a:r>
                        <a:rPr lang="es-CO" sz="1200" b="1" dirty="0">
                          <a:effectLst/>
                          <a:latin typeface="Calibri" panose="020F0502020204030204" pitchFamily="34" charset="0"/>
                          <a:ea typeface="Calibri" panose="020F0502020204030204" pitchFamily="34" charset="0"/>
                          <a:cs typeface="Calibri" panose="020F0502020204030204" pitchFamily="34" charset="0"/>
                        </a:rPr>
                        <a:t>Plan de acción 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55979458"/>
                  </a:ext>
                </a:extLst>
              </a:tr>
              <a:tr h="329559">
                <a:tc gridSpan="2">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Actividades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s-CO"/>
                    </a:p>
                  </a:txBody>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Producto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Responsable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Fecha Programada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54801508"/>
                  </a:ext>
                </a:extLst>
              </a:tr>
              <a:tr h="490004">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Publicar en la página web de la ANI los  Mapas de Riesgos de cumplimiento para recibir las observaciones pertinentes, surtiendo así la etapa de participación y consulta a la ciudadanía.</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*Documentos Publicados  (Mapas  de Riesgos de cumplimiento ).</a:t>
                      </a:r>
                    </a:p>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*Documento respuesta a las observaciones recibidas (si aplica)</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Mayo de 2024</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357517751"/>
                  </a:ext>
                </a:extLst>
              </a:tr>
              <a:tr h="724689">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CO" sz="1000" strike="noStrike" kern="1200" dirty="0">
                          <a:solidFill>
                            <a:schemeClr val="tx1"/>
                          </a:solidFill>
                          <a:effectLst/>
                          <a:latin typeface="+mn-lt"/>
                          <a:ea typeface="Calibri" panose="020F0502020204030204" pitchFamily="34" charset="0"/>
                          <a:cs typeface="Times New Roman" panose="02020603050405020304" pitchFamily="18" charset="0"/>
                        </a:rPr>
                        <a:t>Revisar y actualizar</a:t>
                      </a:r>
                      <a:r>
                        <a:rPr lang="es-CO" sz="1000" kern="1200" dirty="0">
                          <a:solidFill>
                            <a:schemeClr val="tx1"/>
                          </a:solidFill>
                          <a:effectLst/>
                          <a:latin typeface="+mn-lt"/>
                          <a:ea typeface="Calibri" panose="020F0502020204030204" pitchFamily="34" charset="0"/>
                          <a:cs typeface="Times New Roman" panose="02020603050405020304" pitchFamily="18" charset="0"/>
                        </a:rPr>
                        <a:t> los riesgos de corrupción, sus controles, planes de acción e indicadores.</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*Matrices de riesgos debidamente ajustadas y/o</a:t>
                      </a:r>
                    </a:p>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*Actas o registros de asistencia a las mesas de trabajo</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2024</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633325937"/>
                  </a:ext>
                </a:extLst>
              </a:tr>
              <a:tr h="533346">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los Mapas de Riesgos actualizados en la Página WEB.</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Documentos Publicados  (Mapas  de Riesgos de cumplimiento )</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2024</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88690888"/>
                  </a:ext>
                </a:extLst>
              </a:tr>
              <a:tr h="531737">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Divulgar la política de administración de riesgos de la Agencia.</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indent="-171450" algn="just" defTabSz="514350" rtl="0" eaLnBrk="1" latinLnBrk="0" hangingPunct="1">
                        <a:lnSpc>
                          <a:spcPct val="107000"/>
                        </a:lnSpc>
                        <a:spcAft>
                          <a:spcPts val="0"/>
                        </a:spcAft>
                        <a:buFontTx/>
                        <a:buChar char="-"/>
                      </a:pPr>
                      <a:r>
                        <a:rPr lang="es-CO" sz="1000" kern="1200" dirty="0">
                          <a:solidFill>
                            <a:schemeClr val="tx1"/>
                          </a:solidFill>
                          <a:effectLst/>
                          <a:latin typeface="+mn-lt"/>
                          <a:ea typeface="Calibri" panose="020F0502020204030204" pitchFamily="34" charset="0"/>
                          <a:cs typeface="Times New Roman" panose="02020603050405020304" pitchFamily="18" charset="0"/>
                        </a:rPr>
                        <a:t>E-card </a:t>
                      </a:r>
                    </a:p>
                    <a:p>
                      <a:pPr marL="0" indent="-171450" algn="just" defTabSz="514350" rtl="0" eaLnBrk="1" latinLnBrk="0" hangingPunct="1">
                        <a:lnSpc>
                          <a:spcPct val="107000"/>
                        </a:lnSpc>
                        <a:spcAft>
                          <a:spcPts val="0"/>
                        </a:spcAft>
                        <a:buFontTx/>
                        <a:buChar char="-"/>
                      </a:pPr>
                      <a:r>
                        <a:rPr lang="es-CO" sz="1000" kern="1200" dirty="0">
                          <a:solidFill>
                            <a:schemeClr val="tx1"/>
                          </a:solidFill>
                          <a:effectLst/>
                          <a:latin typeface="+mn-lt"/>
                          <a:ea typeface="Calibri" panose="020F0502020204030204" pitchFamily="34" charset="0"/>
                          <a:cs typeface="Times New Roman" panose="02020603050405020304" pitchFamily="18" charset="0"/>
                        </a:rPr>
                        <a:t>Mensajes por correo electrónico </a:t>
                      </a:r>
                    </a:p>
                    <a:p>
                      <a:pPr marL="0" indent="-171450" algn="just" defTabSz="514350" rtl="0" eaLnBrk="1" latinLnBrk="0" hangingPunct="1">
                        <a:lnSpc>
                          <a:spcPct val="107000"/>
                        </a:lnSpc>
                        <a:spcAft>
                          <a:spcPts val="0"/>
                        </a:spcAft>
                        <a:buFontTx/>
                        <a:buChar char="-"/>
                      </a:pPr>
                      <a:r>
                        <a:rPr lang="es-CO" sz="1000" kern="1200" dirty="0">
                          <a:solidFill>
                            <a:schemeClr val="tx1"/>
                          </a:solidFill>
                          <a:effectLst/>
                          <a:latin typeface="+mn-lt"/>
                          <a:ea typeface="Calibri" panose="020F0502020204030204" pitchFamily="34" charset="0"/>
                          <a:cs typeface="Times New Roman" panose="02020603050405020304" pitchFamily="18" charset="0"/>
                        </a:rPr>
                        <a:t>Socializaciones</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de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2024</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626518756"/>
                  </a:ext>
                </a:extLst>
              </a:tr>
              <a:tr h="531737">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Realizar y presentar informe de los riesgos de cumplimiento a la alta dirección.</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Informe de seguimiento o </a:t>
                      </a:r>
                      <a:r>
                        <a:rPr lang="es-CO" sz="1013" kern="1200" dirty="0">
                          <a:solidFill>
                            <a:schemeClr val="tx1"/>
                          </a:solidFill>
                          <a:effectLst/>
                          <a:latin typeface="+mn-lt"/>
                          <a:ea typeface="+mn-ea"/>
                          <a:cs typeface="+mn-cs"/>
                        </a:rPr>
                        <a:t>acta de la reunión donde se presenta el informe a la alta dirección.</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Grupo Interno de Trabajo Planeación</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Diciembre de 2024</a:t>
                      </a: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649541971"/>
                  </a:ext>
                </a:extLst>
              </a:tr>
            </a:tbl>
          </a:graphicData>
        </a:graphic>
      </p:graphicFrame>
      <p:pic>
        <p:nvPicPr>
          <p:cNvPr id="3" name="Picture 2" descr="Resultado de imagen de AGENCIA NACIONAL DE INFRAESTRUCTURA">
            <a:extLst>
              <a:ext uri="{FF2B5EF4-FFF2-40B4-BE49-F238E27FC236}">
                <a16:creationId xmlns:a16="http://schemas.microsoft.com/office/drawing/2014/main" id="{5DB21E59-7807-0500-C740-AC73506AFA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áfico 8">
            <a:extLst>
              <a:ext uri="{FF2B5EF4-FFF2-40B4-BE49-F238E27FC236}">
                <a16:creationId xmlns:a16="http://schemas.microsoft.com/office/drawing/2014/main" id="{9A145F8B-7906-58BC-D119-0266EBBC08F7}"/>
              </a:ext>
            </a:extLst>
          </p:cNvPr>
          <p:cNvGrpSpPr/>
          <p:nvPr/>
        </p:nvGrpSpPr>
        <p:grpSpPr>
          <a:xfrm>
            <a:off x="435161" y="8151799"/>
            <a:ext cx="1230337" cy="428146"/>
            <a:chOff x="436727" y="449164"/>
            <a:chExt cx="1712181" cy="595823"/>
          </a:xfrm>
          <a:solidFill>
            <a:schemeClr val="accent2">
              <a:lumMod val="75000"/>
            </a:schemeClr>
          </a:solidFill>
        </p:grpSpPr>
        <p:grpSp>
          <p:nvGrpSpPr>
            <p:cNvPr id="5" name="Gráfico 8">
              <a:extLst>
                <a:ext uri="{FF2B5EF4-FFF2-40B4-BE49-F238E27FC236}">
                  <a16:creationId xmlns:a16="http://schemas.microsoft.com/office/drawing/2014/main" id="{1293CBD8-4485-1E2D-2E62-BFF7122C21AC}"/>
                </a:ext>
              </a:extLst>
            </p:cNvPr>
            <p:cNvGrpSpPr/>
            <p:nvPr/>
          </p:nvGrpSpPr>
          <p:grpSpPr>
            <a:xfrm>
              <a:off x="1214323" y="449164"/>
              <a:ext cx="934584" cy="595046"/>
              <a:chOff x="1214323" y="449164"/>
              <a:chExt cx="934584" cy="595046"/>
            </a:xfrm>
            <a:grpFill/>
          </p:grpSpPr>
          <p:sp>
            <p:nvSpPr>
              <p:cNvPr id="19" name="Forma libre: forma 18">
                <a:extLst>
                  <a:ext uri="{FF2B5EF4-FFF2-40B4-BE49-F238E27FC236}">
                    <a16:creationId xmlns:a16="http://schemas.microsoft.com/office/drawing/2014/main" id="{C6238EA3-1A11-6F54-D32A-15BF82F98365}"/>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9A88E541-F58E-AAB7-E6D7-5D0B0291FBF5}"/>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95501463-2A72-F05F-A88F-45C0D4748C76}"/>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DA72F0C0-FD9D-B9F3-5BCF-6DE9C12DDA59}"/>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8D3EB95D-1F9B-43C1-3EF1-DAF844154E52}"/>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0D57F5A7-1370-107E-7792-45EC18F2CD0A}"/>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B062C204-6211-BCED-EFDB-9D7E4AC49BC7}"/>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FE88921E-A7A2-9D1E-A9E9-759217FCE108}"/>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8464EA36-2ABF-0A08-5938-0F22F7B8B5FD}"/>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78FA1907-0D90-C82E-1AAA-79E0BA64CF6F}"/>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DB89D79D-8164-B54F-525B-2A4FADCBC9C8}"/>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C5D7F342-18A6-7728-A181-8C3A0A2CDAB2}"/>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686C5505-2887-2963-F3CA-A4EF208C34AF}"/>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8FD1D5F5-D812-A519-A9BE-5AFF9F63B99F}"/>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5F86616E-DF12-BB78-0FF0-8FC07DCB6E25}"/>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9A3FB2D1-4867-E09F-B755-82D6722C8A3E}"/>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90F6F731-6D63-3D66-E599-B4E91D1FA7BE}"/>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3665EFE3-8297-B955-469A-74EBA7964937}"/>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881D4330-AC61-1611-CF11-27AA674F45C1}"/>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85C79135-63FB-28F6-6116-F30DA7D3333D}"/>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5EC54324-702B-D779-C81D-6A8BAE50582D}"/>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F4181205-4B1A-0AB3-BFC9-67F2FC61D19A}"/>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2033372B-C7C8-B138-AB17-78414B6109FC}"/>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2649FA2F-10F8-B52A-A37A-0396C3037761}"/>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7" name="Gráfico 8">
              <a:extLst>
                <a:ext uri="{FF2B5EF4-FFF2-40B4-BE49-F238E27FC236}">
                  <a16:creationId xmlns:a16="http://schemas.microsoft.com/office/drawing/2014/main" id="{4D4E7736-E278-F824-D8AE-404C23C59F67}"/>
                </a:ext>
              </a:extLst>
            </p:cNvPr>
            <p:cNvGrpSpPr/>
            <p:nvPr/>
          </p:nvGrpSpPr>
          <p:grpSpPr>
            <a:xfrm>
              <a:off x="436727" y="449205"/>
              <a:ext cx="644571" cy="595782"/>
              <a:chOff x="436727" y="449205"/>
              <a:chExt cx="644571" cy="595782"/>
            </a:xfrm>
            <a:grpFill/>
          </p:grpSpPr>
          <p:sp>
            <p:nvSpPr>
              <p:cNvPr id="10" name="Forma libre: forma 9">
                <a:extLst>
                  <a:ext uri="{FF2B5EF4-FFF2-40B4-BE49-F238E27FC236}">
                    <a16:creationId xmlns:a16="http://schemas.microsoft.com/office/drawing/2014/main" id="{EBB1C7C6-C30D-6A70-2BAB-BAEE6D0177E9}"/>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490DF7E7-0213-CE90-2486-C8573A10E86F}"/>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AE783DEF-D9C2-2C94-80F9-179303A68A31}"/>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29BCD9BE-8750-D2B0-DC44-2B49215D14D4}"/>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5" name="Forma libre: forma 14">
                <a:extLst>
                  <a:ext uri="{FF2B5EF4-FFF2-40B4-BE49-F238E27FC236}">
                    <a16:creationId xmlns:a16="http://schemas.microsoft.com/office/drawing/2014/main" id="{E8812D38-F81B-2EE6-B7C6-D0D71977B110}"/>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59F83935-FA0D-91E8-A659-D7B63F5A711E}"/>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spTree>
    <p:extLst>
      <p:ext uri="{BB962C8B-B14F-4D97-AF65-F5344CB8AC3E}">
        <p14:creationId xmlns:p14="http://schemas.microsoft.com/office/powerpoint/2010/main" val="306651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77724" y="401800"/>
            <a:ext cx="4141262"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rPr>
              <a:t> Estrategia de Servicio al Ciudadano</a:t>
            </a:r>
          </a:p>
        </p:txBody>
      </p:sp>
      <p:sp>
        <p:nvSpPr>
          <p:cNvPr id="17" name="Rectángulo 16"/>
          <p:cNvSpPr/>
          <p:nvPr/>
        </p:nvSpPr>
        <p:spPr>
          <a:xfrm>
            <a:off x="267931" y="3939017"/>
            <a:ext cx="6318589" cy="830997"/>
          </a:xfrm>
          <a:prstGeom prst="rect">
            <a:avLst/>
          </a:prstGeom>
        </p:spPr>
        <p:txBody>
          <a:bodyPr wrap="square">
            <a:spAutoFit/>
          </a:bodyPr>
          <a:lstStyle/>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p:txBody>
      </p:sp>
      <p:sp>
        <p:nvSpPr>
          <p:cNvPr id="7" name="Rectángulo 6"/>
          <p:cNvSpPr/>
          <p:nvPr/>
        </p:nvSpPr>
        <p:spPr>
          <a:xfrm>
            <a:off x="-1774" y="-16386"/>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Shape 721"/>
          <p:cNvSpPr/>
          <p:nvPr/>
        </p:nvSpPr>
        <p:spPr>
          <a:xfrm flipH="1">
            <a:off x="0" y="18562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rgbClr val="92D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1" name="Shape 723"/>
          <p:cNvSpPr/>
          <p:nvPr/>
        </p:nvSpPr>
        <p:spPr>
          <a:xfrm flipH="1">
            <a:off x="1" y="21899"/>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92D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2" name="Shape 722"/>
          <p:cNvSpPr/>
          <p:nvPr/>
        </p:nvSpPr>
        <p:spPr>
          <a:xfrm flipH="1">
            <a:off x="402286" y="19045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rgbClr val="92D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2</a:t>
            </a:r>
          </a:p>
        </p:txBody>
      </p:sp>
      <p:pic>
        <p:nvPicPr>
          <p:cNvPr id="3" name="Imagen 2"/>
          <p:cNvPicPr>
            <a:picLocks noChangeAspect="1"/>
          </p:cNvPicPr>
          <p:nvPr/>
        </p:nvPicPr>
        <p:blipFill>
          <a:blip r:embed="rId2"/>
          <a:stretch>
            <a:fillRect/>
          </a:stretch>
        </p:blipFill>
        <p:spPr>
          <a:xfrm>
            <a:off x="2484372" y="1022388"/>
            <a:ext cx="1580621" cy="1532242"/>
          </a:xfrm>
          <a:prstGeom prst="rect">
            <a:avLst/>
          </a:prstGeom>
        </p:spPr>
      </p:pic>
      <p:graphicFrame>
        <p:nvGraphicFramePr>
          <p:cNvPr id="4" name="Tabla 3">
            <a:extLst>
              <a:ext uri="{FF2B5EF4-FFF2-40B4-BE49-F238E27FC236}">
                <a16:creationId xmlns:a16="http://schemas.microsoft.com/office/drawing/2014/main" id="{237A40AE-861F-4D29-A7AF-808036C3131E}"/>
              </a:ext>
            </a:extLst>
          </p:cNvPr>
          <p:cNvGraphicFramePr>
            <a:graphicFrameLocks noGrp="1"/>
          </p:cNvGraphicFramePr>
          <p:nvPr>
            <p:extLst>
              <p:ext uri="{D42A27DB-BD31-4B8C-83A1-F6EECF244321}">
                <p14:modId xmlns:p14="http://schemas.microsoft.com/office/powerpoint/2010/main" val="966165962"/>
              </p:ext>
            </p:extLst>
          </p:nvPr>
        </p:nvGraphicFramePr>
        <p:xfrm>
          <a:off x="335108" y="2922580"/>
          <a:ext cx="6184234" cy="3751418"/>
        </p:xfrm>
        <a:graphic>
          <a:graphicData uri="http://schemas.openxmlformats.org/drawingml/2006/table">
            <a:tbl>
              <a:tblPr firstRow="1" firstCol="1" bandRow="1">
                <a:tableStyleId>{10A1B5D5-9B99-4C35-A422-299274C87663}</a:tableStyleId>
              </a:tblPr>
              <a:tblGrid>
                <a:gridCol w="411356">
                  <a:extLst>
                    <a:ext uri="{9D8B030D-6E8A-4147-A177-3AD203B41FA5}">
                      <a16:colId xmlns:a16="http://schemas.microsoft.com/office/drawing/2014/main" val="3010569491"/>
                    </a:ext>
                  </a:extLst>
                </a:gridCol>
                <a:gridCol w="2003213">
                  <a:extLst>
                    <a:ext uri="{9D8B030D-6E8A-4147-A177-3AD203B41FA5}">
                      <a16:colId xmlns:a16="http://schemas.microsoft.com/office/drawing/2014/main" val="1326384311"/>
                    </a:ext>
                  </a:extLst>
                </a:gridCol>
                <a:gridCol w="1519770">
                  <a:extLst>
                    <a:ext uri="{9D8B030D-6E8A-4147-A177-3AD203B41FA5}">
                      <a16:colId xmlns:a16="http://schemas.microsoft.com/office/drawing/2014/main" val="303116317"/>
                    </a:ext>
                  </a:extLst>
                </a:gridCol>
                <a:gridCol w="1021116">
                  <a:extLst>
                    <a:ext uri="{9D8B030D-6E8A-4147-A177-3AD203B41FA5}">
                      <a16:colId xmlns:a16="http://schemas.microsoft.com/office/drawing/2014/main" val="2062336406"/>
                    </a:ext>
                  </a:extLst>
                </a:gridCol>
                <a:gridCol w="1228779">
                  <a:extLst>
                    <a:ext uri="{9D8B030D-6E8A-4147-A177-3AD203B41FA5}">
                      <a16:colId xmlns:a16="http://schemas.microsoft.com/office/drawing/2014/main" val="3339917446"/>
                    </a:ext>
                  </a:extLst>
                </a:gridCol>
              </a:tblGrid>
              <a:tr h="184763">
                <a:tc gridSpan="5">
                  <a:txBody>
                    <a:bodyPr/>
                    <a:lstStyle/>
                    <a:p>
                      <a:pPr algn="ctr">
                        <a:lnSpc>
                          <a:spcPct val="107000"/>
                        </a:lnSpc>
                        <a:spcAft>
                          <a:spcPts val="0"/>
                        </a:spcAft>
                      </a:pPr>
                      <a:r>
                        <a:rPr lang="es-CO" sz="1200" dirty="0">
                          <a:effectLst/>
                        </a:rPr>
                        <a:t>Plan de acción 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89781886"/>
                  </a:ext>
                </a:extLst>
              </a:tr>
              <a:tr h="378080">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317893393"/>
                  </a:ext>
                </a:extLst>
              </a:tr>
              <a:tr h="583072">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laboratorios de servicio al ciudadano para analizar, estudiar, y proponer acciones de mejora frente a aquellos asuntos que impacten el servicio. </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Laboratorios de Servicio al Ciudadano  realizados o Resultado de la implementación de los laboratorios.</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580932461"/>
                  </a:ext>
                </a:extLst>
              </a:tr>
              <a:tr h="694357">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lvl="0" indent="0" algn="just" defTabSz="514350" rtl="0" eaLnBrk="1" latinLnBrk="0" hangingPunct="1">
                        <a:lnSpc>
                          <a:spcPct val="107000"/>
                        </a:lnSpc>
                        <a:spcAft>
                          <a:spcPts val="0"/>
                        </a:spcAft>
                        <a:buFont typeface="Wingdings" panose="05000000000000000000" pitchFamily="2" charset="2"/>
                        <a:buNone/>
                      </a:pPr>
                      <a:r>
                        <a:rPr lang="es-MX" sz="1000" kern="1200" dirty="0">
                          <a:solidFill>
                            <a:schemeClr val="tx1"/>
                          </a:solidFill>
                          <a:effectLst/>
                          <a:latin typeface="+mn-lt"/>
                          <a:ea typeface="Calibri" panose="020F0502020204030204" pitchFamily="34" charset="0"/>
                          <a:cs typeface="Times New Roman" panose="02020603050405020304" pitchFamily="18" charset="0"/>
                        </a:rPr>
                        <a:t>Documentar buenas prácticas y/o experiencias exitosas en materia de atención a la ciudadanía</a:t>
                      </a: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MX"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Buenas prácticas y/o experiencias exitosas documentadas</a:t>
                      </a:r>
                      <a:endPar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solidFill>
                      <a:schemeClr val="bg1"/>
                    </a:solid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2024</a:t>
                      </a:r>
                    </a:p>
                    <a:p>
                      <a:pPr>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699260590"/>
                  </a:ext>
                </a:extLst>
              </a:tr>
              <a:tr h="519388">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noFill/>
                  </a:tcPr>
                </a:tc>
                <a:tc>
                  <a:txBody>
                    <a:bodyPr/>
                    <a:lstStyle/>
                    <a:p>
                      <a:pPr marL="0" lvl="0" indent="0" algn="just" defTabSz="514350" rtl="0" eaLnBrk="1" latinLnBrk="0" hangingPunct="1">
                        <a:lnSpc>
                          <a:spcPct val="107000"/>
                        </a:lnSpc>
                        <a:spcAft>
                          <a:spcPts val="0"/>
                        </a:spcAft>
                        <a:buFont typeface="Wingdings" panose="05000000000000000000" pitchFamily="2" charset="2"/>
                        <a:buNone/>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el Encuentro Transversal de Servicio al Ciudadanía.</a:t>
                      </a: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MX"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a:t>
                      </a:r>
                      <a:r>
                        <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ncuentros realizados  </a:t>
                      </a:r>
                    </a:p>
                  </a:txBody>
                  <a:tcPr marL="68316" marR="68316" marT="0" marB="0">
                    <a:solidFill>
                      <a:schemeClr val="bg1"/>
                    </a:solid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Junio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45987427"/>
                  </a:ext>
                </a:extLst>
              </a:tr>
              <a:tr h="519388">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Llevar a cabo las sensibilizaciones en atención a peticiones, protocolos de servicio, accesibilidad y lenguaje claro.</a:t>
                      </a:r>
                    </a:p>
                  </a:txBody>
                  <a:tcPr marL="68316" marR="68316" marT="0" marB="0">
                    <a:noFill/>
                  </a:tcPr>
                </a:tc>
                <a:tc>
                  <a:txBody>
                    <a:bodyPr/>
                    <a:lstStyle/>
                    <a:p>
                      <a:pPr marL="0" marR="0" lvl="0" indent="0" algn="ctr" defTabSz="514350" rtl="0" eaLnBrk="1" fontAlgn="auto" latinLnBrk="0" hangingPunct="1">
                        <a:lnSpc>
                          <a:spcPct val="107000"/>
                        </a:lnSpc>
                        <a:spcBef>
                          <a:spcPts val="0"/>
                        </a:spcBef>
                        <a:spcAft>
                          <a:spcPts val="0"/>
                        </a:spcAft>
                        <a:buClrTx/>
                        <a:buSzTx/>
                        <a:buFontTx/>
                        <a:buNone/>
                        <a:tabLst/>
                        <a:defRPr/>
                      </a:pPr>
                      <a:r>
                        <a:rPr lang="es-MX"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Sensibilizaciones</a:t>
                      </a:r>
                      <a:endPar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solidFill>
                      <a:schemeClr val="bg1"/>
                    </a:solid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2024</a:t>
                      </a:r>
                    </a:p>
                  </a:txBody>
                  <a:tcPr marL="68316" marR="68316" marT="0" marB="0">
                    <a:noFill/>
                  </a:tcPr>
                </a:tc>
                <a:extLst>
                  <a:ext uri="{0D108BD9-81ED-4DB2-BD59-A6C34878D82A}">
                    <a16:rowId xmlns:a16="http://schemas.microsoft.com/office/drawing/2014/main" val="1861903962"/>
                  </a:ext>
                </a:extLst>
              </a:tr>
              <a:tr h="519388">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Elaborar y publicar la carta anual de trato digno a la ciudadanía.</a:t>
                      </a:r>
                    </a:p>
                  </a:txBody>
                  <a:tcPr marL="68316" marR="68316" marT="0" marB="0">
                    <a:noFill/>
                  </a:tcPr>
                </a:tc>
                <a:tc>
                  <a:txBody>
                    <a:bodyPr/>
                    <a:lstStyle/>
                    <a:p>
                      <a:pPr marL="0" marR="0" lvl="0" indent="0" algn="ctr" defTabSz="514350" rtl="0" eaLnBrk="1" fontAlgn="auto" latinLnBrk="0" hangingPunct="1">
                        <a:lnSpc>
                          <a:spcPct val="107000"/>
                        </a:lnSpc>
                        <a:spcBef>
                          <a:spcPts val="0"/>
                        </a:spcBef>
                        <a:spcAft>
                          <a:spcPts val="0"/>
                        </a:spcAft>
                        <a:buClrTx/>
                        <a:buSzTx/>
                        <a:buFontTx/>
                        <a:buNone/>
                        <a:tabLst/>
                        <a:defRPr/>
                      </a:pPr>
                      <a:r>
                        <a:rPr lang="pt-BR"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Documento Carta de Trato Digno Publicado</a:t>
                      </a:r>
                      <a:endPar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solidFill>
                      <a:schemeClr val="bg1"/>
                    </a:solid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Marzo de 2024</a:t>
                      </a:r>
                    </a:p>
                  </a:txBody>
                  <a:tcPr marL="68316" marR="68316" marT="0" marB="0">
                    <a:noFill/>
                  </a:tcPr>
                </a:tc>
                <a:extLst>
                  <a:ext uri="{0D108BD9-81ED-4DB2-BD59-A6C34878D82A}">
                    <a16:rowId xmlns:a16="http://schemas.microsoft.com/office/drawing/2014/main" val="1824760975"/>
                  </a:ext>
                </a:extLst>
              </a:tr>
            </a:tbl>
          </a:graphicData>
        </a:graphic>
      </p:graphicFrame>
      <p:pic>
        <p:nvPicPr>
          <p:cNvPr id="2" name="Picture 2" descr="Resultado de imagen de AGENCIA NACIONAL DE INFRAESTRUCTURA">
            <a:extLst>
              <a:ext uri="{FF2B5EF4-FFF2-40B4-BE49-F238E27FC236}">
                <a16:creationId xmlns:a16="http://schemas.microsoft.com/office/drawing/2014/main" id="{996A8464-163C-10F7-0895-6D594E924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áfico 8">
            <a:extLst>
              <a:ext uri="{FF2B5EF4-FFF2-40B4-BE49-F238E27FC236}">
                <a16:creationId xmlns:a16="http://schemas.microsoft.com/office/drawing/2014/main" id="{BAF69F7B-3F03-FBF2-3F4A-80A09A17571C}"/>
              </a:ext>
            </a:extLst>
          </p:cNvPr>
          <p:cNvGrpSpPr/>
          <p:nvPr/>
        </p:nvGrpSpPr>
        <p:grpSpPr>
          <a:xfrm>
            <a:off x="435161" y="8151799"/>
            <a:ext cx="1230337" cy="428146"/>
            <a:chOff x="436727" y="449164"/>
            <a:chExt cx="1712181" cy="595823"/>
          </a:xfrm>
          <a:solidFill>
            <a:schemeClr val="accent2">
              <a:lumMod val="75000"/>
            </a:schemeClr>
          </a:solidFill>
        </p:grpSpPr>
        <p:grpSp>
          <p:nvGrpSpPr>
            <p:cNvPr id="6" name="Gráfico 8">
              <a:extLst>
                <a:ext uri="{FF2B5EF4-FFF2-40B4-BE49-F238E27FC236}">
                  <a16:creationId xmlns:a16="http://schemas.microsoft.com/office/drawing/2014/main" id="{DC52615D-66C0-8885-CED5-09D66BA14292}"/>
                </a:ext>
              </a:extLst>
            </p:cNvPr>
            <p:cNvGrpSpPr/>
            <p:nvPr/>
          </p:nvGrpSpPr>
          <p:grpSpPr>
            <a:xfrm>
              <a:off x="1214323" y="449164"/>
              <a:ext cx="934584" cy="595046"/>
              <a:chOff x="1214323" y="449164"/>
              <a:chExt cx="934584" cy="595046"/>
            </a:xfrm>
            <a:grpFill/>
          </p:grpSpPr>
          <p:sp>
            <p:nvSpPr>
              <p:cNvPr id="18" name="Forma libre: forma 17">
                <a:extLst>
                  <a:ext uri="{FF2B5EF4-FFF2-40B4-BE49-F238E27FC236}">
                    <a16:creationId xmlns:a16="http://schemas.microsoft.com/office/drawing/2014/main" id="{6632FA98-770A-1741-2915-F994D0ABE315}"/>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42B19F8A-BE19-569D-4C67-68B32D5BD23A}"/>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C022A06C-B734-84B1-30C4-069BB7E3FC42}"/>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1826D5EB-327B-26C4-5D3E-9390F5ED2C9D}"/>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E00F1C1A-2541-1CC6-3304-E69D0F913BCA}"/>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0869AA31-F892-AF3D-B7FE-634AA59D96F6}"/>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807B2466-A0B2-46CE-11C6-1DDFE61AB375}"/>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52A46EA2-809F-07AB-8AFC-F1852EA0522F}"/>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ECE8E3A0-6E47-F925-9B15-78B16967B7DD}"/>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A0B7D4E6-BAB1-586B-D739-31E3D87C5FED}"/>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0F0F5583-DAF0-54D4-D959-BC3678E575BB}"/>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47F6C325-E482-EDD0-943A-BBC162F6EB05}"/>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B914FEC4-4A60-3821-863D-231A57B62294}"/>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087CA4D9-A94F-53E4-EF13-C34618203D9C}"/>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BB3654A8-E068-C437-B6E5-61DA3708BA90}"/>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E2D184DA-71A7-FD75-E382-FEA0A053C038}"/>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0CA99663-4113-9408-9BD8-824AD564FCBB}"/>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9B5CB199-B3E2-0BB9-BDC2-70576A0691B0}"/>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B8D8159C-AB9E-9EA3-6146-AF04DB26AF51}"/>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B50A2FA3-623B-A6C3-1AF1-BC2B1AA90E85}"/>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7E83050E-5D06-BEDC-1B74-F4D84B611658}"/>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F8BAE30C-583C-C3F8-3A9B-8CB5F6B9BD6B}"/>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3" name="Forma libre: forma 42">
                <a:extLst>
                  <a:ext uri="{FF2B5EF4-FFF2-40B4-BE49-F238E27FC236}">
                    <a16:creationId xmlns:a16="http://schemas.microsoft.com/office/drawing/2014/main" id="{4922A5BE-6DA9-49DB-6F6E-A04ED86EAF30}"/>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4" name="Forma libre: forma 43">
                <a:extLst>
                  <a:ext uri="{FF2B5EF4-FFF2-40B4-BE49-F238E27FC236}">
                    <a16:creationId xmlns:a16="http://schemas.microsoft.com/office/drawing/2014/main" id="{0B03D9A8-89CE-9E0B-CDDF-0680A040C915}"/>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9" name="Gráfico 8">
              <a:extLst>
                <a:ext uri="{FF2B5EF4-FFF2-40B4-BE49-F238E27FC236}">
                  <a16:creationId xmlns:a16="http://schemas.microsoft.com/office/drawing/2014/main" id="{50F09C36-71F9-6B64-CDFE-F068F23992D6}"/>
                </a:ext>
              </a:extLst>
            </p:cNvPr>
            <p:cNvGrpSpPr/>
            <p:nvPr/>
          </p:nvGrpSpPr>
          <p:grpSpPr>
            <a:xfrm>
              <a:off x="436727" y="449205"/>
              <a:ext cx="644571" cy="595782"/>
              <a:chOff x="436727" y="449205"/>
              <a:chExt cx="644571" cy="595782"/>
            </a:xfrm>
            <a:grpFill/>
          </p:grpSpPr>
          <p:sp>
            <p:nvSpPr>
              <p:cNvPr id="10" name="Forma libre: forma 9">
                <a:extLst>
                  <a:ext uri="{FF2B5EF4-FFF2-40B4-BE49-F238E27FC236}">
                    <a16:creationId xmlns:a16="http://schemas.microsoft.com/office/drawing/2014/main" id="{5B03D3E1-7900-40CA-9F03-9ACF72CF5EFC}"/>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3AEF7595-EED3-FCCB-9E30-9C3660046540}"/>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AE6BB490-F34B-CD2D-D77D-7FC99CEE1940}"/>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AC10C72F-D4BB-922D-0994-15A113B5D3FF}"/>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4" name="Forma libre: forma 13">
                <a:extLst>
                  <a:ext uri="{FF2B5EF4-FFF2-40B4-BE49-F238E27FC236}">
                    <a16:creationId xmlns:a16="http://schemas.microsoft.com/office/drawing/2014/main" id="{35303309-092E-5BF1-3A49-12F73517BF78}"/>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98FE0F25-C51D-6D85-A487-94DB33FA9405}"/>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spTree>
    <p:extLst>
      <p:ext uri="{BB962C8B-B14F-4D97-AF65-F5344CB8AC3E}">
        <p14:creationId xmlns:p14="http://schemas.microsoft.com/office/powerpoint/2010/main" val="297867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803211" y="165482"/>
            <a:ext cx="437927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Estrategia de Participación Ciudadana</a:t>
            </a:r>
            <a:endParaRPr lang="es-ES" sz="2000" b="1" dirty="0">
              <a:solidFill>
                <a:schemeClr val="accent5">
                  <a:lumMod val="50000"/>
                </a:schemeClr>
              </a:solidFill>
            </a:endParaRPr>
          </a:p>
        </p:txBody>
      </p:sp>
      <p:sp>
        <p:nvSpPr>
          <p:cNvPr id="7" name="Rectángulo 6"/>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Shape 729"/>
          <p:cNvSpPr/>
          <p:nvPr/>
        </p:nvSpPr>
        <p:spPr>
          <a:xfrm flipH="1">
            <a:off x="0"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solidFill>
            <a:schemeClr val="accent2">
              <a:alpha val="90000"/>
            </a:schemeClr>
          </a:solidFill>
          <a:ln w="12700" cap="flat">
            <a:noFill/>
            <a:miter lim="400000"/>
          </a:ln>
          <a:effectLst/>
        </p:spPr>
        <p:txBody>
          <a:bodyPr wrap="square" lIns="45719" tIns="45719" rIns="45719" bIns="45719" numCol="1" anchor="t">
            <a:noAutofit/>
          </a:bodyPr>
          <a:lstStyle/>
          <a:p>
            <a:endParaRPr dirty="0"/>
          </a:p>
        </p:txBody>
      </p:sp>
      <p:sp>
        <p:nvSpPr>
          <p:cNvPr id="10" name="Shape 731"/>
          <p:cNvSpPr/>
          <p:nvPr/>
        </p:nvSpPr>
        <p:spPr>
          <a:xfrm flipH="1">
            <a:off x="0" y="41011"/>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p>
        </p:txBody>
      </p:sp>
      <p:sp>
        <p:nvSpPr>
          <p:cNvPr id="11" name="Shape 730"/>
          <p:cNvSpPr/>
          <p:nvPr/>
        </p:nvSpPr>
        <p:spPr>
          <a:xfrm flipH="1">
            <a:off x="400925"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solidFill>
            <a:schemeClr val="accent2">
              <a:alpha val="80000"/>
            </a:schemeClr>
          </a:solidFill>
          <a:ln w="12700" cap="flat">
            <a:noFill/>
            <a:miter lim="400000"/>
          </a:ln>
          <a:effectLst/>
        </p:spPr>
        <p:txBody>
          <a:bodyPr wrap="square" lIns="45719" tIns="45719" rIns="45719" bIns="45719" numCol="1" anchor="ctr">
            <a:noAutofit/>
          </a:bodyPr>
          <a:lstStyle/>
          <a:p>
            <a:pPr algn="ctr"/>
            <a:r>
              <a:rPr lang="en-US" sz="2400" b="1" dirty="0">
                <a:solidFill>
                  <a:srgbClr val="FFFFFF"/>
                </a:solidFill>
                <a:ea typeface="Helvetica"/>
                <a:cs typeface="Helvetica"/>
                <a:sym typeface="Helvetica"/>
              </a:rPr>
              <a:t>3</a:t>
            </a:r>
            <a:endParaRPr sz="2400" dirty="0"/>
          </a:p>
        </p:txBody>
      </p:sp>
      <p:graphicFrame>
        <p:nvGraphicFramePr>
          <p:cNvPr id="4" name="Tabla 3">
            <a:extLst>
              <a:ext uri="{FF2B5EF4-FFF2-40B4-BE49-F238E27FC236}">
                <a16:creationId xmlns:a16="http://schemas.microsoft.com/office/drawing/2014/main" id="{9933683D-1419-4D19-8919-0761D1B62A7E}"/>
              </a:ext>
            </a:extLst>
          </p:cNvPr>
          <p:cNvGraphicFramePr>
            <a:graphicFrameLocks noGrp="1"/>
          </p:cNvGraphicFramePr>
          <p:nvPr>
            <p:extLst>
              <p:ext uri="{D42A27DB-BD31-4B8C-83A1-F6EECF244321}">
                <p14:modId xmlns:p14="http://schemas.microsoft.com/office/powerpoint/2010/main" val="1126571137"/>
              </p:ext>
            </p:extLst>
          </p:nvPr>
        </p:nvGraphicFramePr>
        <p:xfrm>
          <a:off x="245124" y="2542065"/>
          <a:ext cx="6367750" cy="4059870"/>
        </p:xfrm>
        <a:graphic>
          <a:graphicData uri="http://schemas.openxmlformats.org/drawingml/2006/table">
            <a:tbl>
              <a:tblPr firstRow="1" firstCol="1" bandRow="1">
                <a:tableStyleId>{9DCAF9ED-07DC-4A11-8D7F-57B35C25682E}</a:tableStyleId>
              </a:tblPr>
              <a:tblGrid>
                <a:gridCol w="341524">
                  <a:extLst>
                    <a:ext uri="{9D8B030D-6E8A-4147-A177-3AD203B41FA5}">
                      <a16:colId xmlns:a16="http://schemas.microsoft.com/office/drawing/2014/main" val="1606542923"/>
                    </a:ext>
                  </a:extLst>
                </a:gridCol>
                <a:gridCol w="2144697">
                  <a:extLst>
                    <a:ext uri="{9D8B030D-6E8A-4147-A177-3AD203B41FA5}">
                      <a16:colId xmlns:a16="http://schemas.microsoft.com/office/drawing/2014/main" val="1951240851"/>
                    </a:ext>
                  </a:extLst>
                </a:gridCol>
                <a:gridCol w="1564869">
                  <a:extLst>
                    <a:ext uri="{9D8B030D-6E8A-4147-A177-3AD203B41FA5}">
                      <a16:colId xmlns:a16="http://schemas.microsoft.com/office/drawing/2014/main" val="3475422107"/>
                    </a:ext>
                  </a:extLst>
                </a:gridCol>
                <a:gridCol w="1051417">
                  <a:extLst>
                    <a:ext uri="{9D8B030D-6E8A-4147-A177-3AD203B41FA5}">
                      <a16:colId xmlns:a16="http://schemas.microsoft.com/office/drawing/2014/main" val="3905517835"/>
                    </a:ext>
                  </a:extLst>
                </a:gridCol>
                <a:gridCol w="1265243">
                  <a:extLst>
                    <a:ext uri="{9D8B030D-6E8A-4147-A177-3AD203B41FA5}">
                      <a16:colId xmlns:a16="http://schemas.microsoft.com/office/drawing/2014/main" val="295294845"/>
                    </a:ext>
                  </a:extLst>
                </a:gridCol>
              </a:tblGrid>
              <a:tr h="161937">
                <a:tc gridSpan="5">
                  <a:txBody>
                    <a:bodyPr/>
                    <a:lstStyle/>
                    <a:p>
                      <a:pPr algn="ctr">
                        <a:lnSpc>
                          <a:spcPct val="107000"/>
                        </a:lnSpc>
                        <a:spcAft>
                          <a:spcPts val="0"/>
                        </a:spcAft>
                      </a:pPr>
                      <a:r>
                        <a:rPr lang="es-CO" sz="1200" dirty="0">
                          <a:effectLst/>
                          <a:latin typeface="+mn-lt"/>
                        </a:rPr>
                        <a:t>Plan de acción 2024</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89735530"/>
                  </a:ext>
                </a:extLst>
              </a:tr>
              <a:tr h="172908">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169507855"/>
                  </a:ext>
                </a:extLst>
              </a:tr>
              <a:tr h="740695">
                <a:tc>
                  <a:txBody>
                    <a:bodyPr/>
                    <a:lstStyle/>
                    <a:p>
                      <a:pPr algn="ctr">
                        <a:lnSpc>
                          <a:spcPct val="107000"/>
                        </a:lnSpc>
                        <a:spcAft>
                          <a:spcPts val="0"/>
                        </a:spcAft>
                      </a:pPr>
                      <a:r>
                        <a:rPr lang="es-CO" sz="1000" dirty="0">
                          <a:effectLst/>
                        </a:rPr>
                        <a:t>1</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Someter a consideración del público en general el proyecto del Plan Anticorrupción y Atención al Ciudadano 2024 para recibir sugerencias y observaciones.</a:t>
                      </a:r>
                    </a:p>
                  </a:txBody>
                  <a:tcPr marL="68316" marR="68316" marT="0" marB="0">
                    <a:noFill/>
                  </a:tcPr>
                </a:tc>
                <a:tc>
                  <a:txBody>
                    <a:bodyPr/>
                    <a:lstStyle/>
                    <a:p>
                      <a:pPr marL="171450" indent="-171450" algn="ctr">
                        <a:lnSpc>
                          <a:spcPct val="107000"/>
                        </a:lnSpc>
                        <a:spcAft>
                          <a:spcPts val="0"/>
                        </a:spcAft>
                        <a:buFontTx/>
                        <a:buChar char="-"/>
                      </a:pPr>
                      <a:r>
                        <a:rPr lang="es-CO" sz="1000" dirty="0">
                          <a:solidFill>
                            <a:schemeClr val="tx1"/>
                          </a:solidFill>
                          <a:effectLst/>
                          <a:latin typeface="+mn-lt"/>
                        </a:rPr>
                        <a:t>Plan publicado</a:t>
                      </a:r>
                    </a:p>
                    <a:p>
                      <a:pPr marL="171450" indent="-171450" algn="ctr">
                        <a:lnSpc>
                          <a:spcPct val="107000"/>
                        </a:lnSpc>
                        <a:spcAft>
                          <a:spcPts val="0"/>
                        </a:spcAft>
                        <a:buFontTx/>
                        <a:buChar char="-"/>
                      </a:pPr>
                      <a:r>
                        <a:rPr lang="es-CO" sz="1000" dirty="0">
                          <a:solidFill>
                            <a:schemeClr val="tx1"/>
                          </a:solidFill>
                          <a:effectLst/>
                          <a:latin typeface="+mn-lt"/>
                          <a:ea typeface="Calibri" panose="020F0502020204030204" pitchFamily="34" charset="0"/>
                          <a:cs typeface="Times New Roman" panose="02020603050405020304" pitchFamily="18" charset="0"/>
                        </a:rPr>
                        <a:t>Documento de observaciones de la ciudadanía (si aplica)</a:t>
                      </a:r>
                    </a:p>
                    <a:p>
                      <a:pPr marL="0" indent="0" algn="ctr">
                        <a:lnSpc>
                          <a:spcPct val="107000"/>
                        </a:lnSpc>
                        <a:spcAft>
                          <a:spcPts val="0"/>
                        </a:spcAft>
                        <a:buFontTx/>
                        <a:buNone/>
                      </a:pP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rPr>
                        <a:t>Grupo interno de trabajo planeación</a:t>
                      </a:r>
                      <a:endParaRPr lang="es-CO" sz="10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tc>
                  <a:txBody>
                    <a:bodyPr/>
                    <a:lstStyle/>
                    <a:p>
                      <a:pPr algn="l">
                        <a:lnSpc>
                          <a:spcPct val="107000"/>
                        </a:lnSpc>
                        <a:spcAft>
                          <a:spcPts val="0"/>
                        </a:spcAft>
                      </a:pPr>
                      <a:r>
                        <a:rPr lang="es-CO" sz="1000" dirty="0">
                          <a:solidFill>
                            <a:schemeClr val="tx1"/>
                          </a:solidFill>
                          <a:effectLst/>
                          <a:latin typeface="+mn-lt"/>
                        </a:rPr>
                        <a:t>Enero de 2024</a:t>
                      </a: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409099037"/>
                  </a:ext>
                </a:extLst>
              </a:tr>
              <a:tr h="123825">
                <a:tc>
                  <a:txBody>
                    <a:bodyPr/>
                    <a:lstStyle/>
                    <a:p>
                      <a:pPr marL="0" algn="ctr" defTabSz="514350" rtl="0" eaLnBrk="1" latinLnBrk="0" hangingPunct="1">
                        <a:lnSpc>
                          <a:spcPct val="107000"/>
                        </a:lnSpc>
                        <a:spcAft>
                          <a:spcPts val="0"/>
                        </a:spcAft>
                      </a:pPr>
                      <a:r>
                        <a:rPr lang="es-CO" sz="1000" kern="1200" dirty="0">
                          <a:solidFill>
                            <a:schemeClr val="tx1"/>
                          </a:solidFill>
                          <a:effectLst/>
                        </a:rPr>
                        <a:t>2</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Identificar nuevos grupos de valor-Caracterización</a:t>
                      </a:r>
                    </a:p>
                  </a:txBody>
                  <a:tcPr marL="68316" marR="68316" marT="0" marB="0">
                    <a:noFill/>
                  </a:tcPr>
                </a:tc>
                <a:tc>
                  <a:txBody>
                    <a:bodyPr/>
                    <a:lstStyle/>
                    <a:p>
                      <a:pPr marL="0" algn="ctr" defTabSz="514350" rtl="0" eaLnBrk="1" latinLnBrk="0" hangingPunct="1">
                        <a:lnSpc>
                          <a:spcPct val="107000"/>
                        </a:lnSpc>
                        <a:spcAft>
                          <a:spcPts val="0"/>
                        </a:spcAft>
                      </a:pPr>
                      <a:r>
                        <a:rPr lang="es-CO" sz="1000" kern="1200" dirty="0">
                          <a:solidFill>
                            <a:schemeClr val="tx1"/>
                          </a:solidFill>
                          <a:effectLst/>
                          <a:latin typeface="+mn-lt"/>
                        </a:rPr>
                        <a:t>   Caracterización ajustada</a:t>
                      </a:r>
                      <a:endParaRPr lang="es-CO" sz="10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rPr>
                        <a:t>Equipo de Servicio al Ciudadano</a:t>
                      </a:r>
                      <a:endParaRPr lang="es-CO" sz="10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tc>
                  <a:txBody>
                    <a:bodyPr/>
                    <a:lstStyle/>
                    <a:p>
                      <a:pPr algn="l">
                        <a:lnSpc>
                          <a:spcPct val="107000"/>
                        </a:lnSpc>
                        <a:spcAft>
                          <a:spcPts val="0"/>
                        </a:spcAft>
                      </a:pPr>
                      <a:r>
                        <a:rPr lang="es-CO" sz="1000" dirty="0">
                          <a:solidFill>
                            <a:schemeClr val="tx1"/>
                          </a:solidFill>
                          <a:effectLst/>
                          <a:latin typeface="+mn-lt"/>
                        </a:rPr>
                        <a:t>Junio de 2024</a:t>
                      </a:r>
                    </a:p>
                    <a:p>
                      <a:pPr marL="0" algn="l" defTabSz="514350" rtl="0" eaLnBrk="1" latinLnBrk="0" hangingPunct="1">
                        <a:lnSpc>
                          <a:spcPct val="107000"/>
                        </a:lnSpc>
                        <a:spcAft>
                          <a:spcPts val="0"/>
                        </a:spcAft>
                      </a:pPr>
                      <a:endParaRPr lang="es-CO" sz="1000" b="1"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oFill/>
                  </a:tcPr>
                </a:tc>
                <a:extLst>
                  <a:ext uri="{0D108BD9-81ED-4DB2-BD59-A6C34878D82A}">
                    <a16:rowId xmlns:a16="http://schemas.microsoft.com/office/drawing/2014/main" val="1494443614"/>
                  </a:ext>
                </a:extLst>
              </a:tr>
              <a:tr h="236855">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eventos de socialización para la viabilización social de los proyectos y de la puesta en operación de los peajes.</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algn="ctr" defTabSz="514350" rtl="0" eaLnBrk="1" latinLnBrk="0" hangingPunct="1">
                        <a:lnSpc>
                          <a:spcPct val="107000"/>
                        </a:lnSpc>
                        <a:spcAft>
                          <a:spcPts val="0"/>
                        </a:spcAft>
                      </a:pPr>
                      <a:r>
                        <a:rPr lang="es-CO" sz="1000" b="0" kern="1200" dirty="0">
                          <a:solidFill>
                            <a:schemeClr val="tx1"/>
                          </a:solidFill>
                          <a:effectLst/>
                          <a:latin typeface="+mn-lt"/>
                        </a:rPr>
                        <a:t>      Evento</a:t>
                      </a:r>
                      <a:endParaRPr lang="es-CO" sz="10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rPr>
                        <a:t>Grupo Interno de Trabajo Social</a:t>
                      </a:r>
                      <a:endParaRPr lang="es-CO" sz="1000" b="0" kern="1200" dirty="0">
                        <a:solidFill>
                          <a:schemeClr val="tx1"/>
                        </a:solidFill>
                        <a:effectLst/>
                        <a:latin typeface="+mn-lt"/>
                      </a:endParaRPr>
                    </a:p>
                  </a:txBody>
                  <a:tcPr marL="68316" marR="68316" marT="0" marB="0" anchor="ctr">
                    <a:noFill/>
                  </a:tcPr>
                </a:tc>
                <a:tc>
                  <a:txBody>
                    <a:bodyPr/>
                    <a:lstStyle/>
                    <a:p>
                      <a:pPr marL="0" algn="l" defTabSz="514350" rtl="0" eaLnBrk="1" latinLnBrk="0" hangingPunct="1">
                        <a:lnSpc>
                          <a:spcPct val="107000"/>
                        </a:lnSpc>
                        <a:spcAft>
                          <a:spcPts val="0"/>
                        </a:spcAft>
                      </a:pPr>
                      <a:r>
                        <a:rPr lang="es-CO" sz="1000" b="0" kern="1200" dirty="0">
                          <a:solidFill>
                            <a:schemeClr val="tx1"/>
                          </a:solidFill>
                          <a:effectLst/>
                          <a:latin typeface="+mn-lt"/>
                        </a:rPr>
                        <a:t>Diciembre de 2024</a:t>
                      </a:r>
                      <a:endParaRPr lang="es-CO" sz="10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extLst>
                  <a:ext uri="{0D108BD9-81ED-4DB2-BD59-A6C34878D82A}">
                    <a16:rowId xmlns:a16="http://schemas.microsoft.com/office/drawing/2014/main" val="4156765083"/>
                  </a:ext>
                </a:extLst>
              </a:tr>
              <a:tr h="245110">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audiencias públicas</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ctr" defTabSz="514350" rtl="0" eaLnBrk="1" latinLnBrk="0" hangingPunct="1">
                        <a:lnSpc>
                          <a:spcPct val="107000"/>
                        </a:lnSpc>
                        <a:spcAft>
                          <a:spcPts val="0"/>
                        </a:spcAft>
                      </a:pPr>
                      <a:r>
                        <a:rPr lang="es-CO" sz="1000" b="0" kern="1200" dirty="0">
                          <a:solidFill>
                            <a:schemeClr val="tx1"/>
                          </a:solidFill>
                          <a:effectLst/>
                          <a:latin typeface="+mn-lt"/>
                        </a:rPr>
                        <a:t>      Evento / Actas</a:t>
                      </a:r>
                      <a:endParaRPr lang="es-CO" sz="10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rPr>
                        <a:t>Grupo Interno de Trabajo Social</a:t>
                      </a:r>
                      <a:endParaRPr lang="es-CO" sz="1000" b="0" kern="1200" dirty="0">
                        <a:solidFill>
                          <a:schemeClr val="tx1"/>
                        </a:solidFill>
                        <a:effectLst/>
                        <a:latin typeface="+mn-lt"/>
                      </a:endParaRPr>
                    </a:p>
                  </a:txBody>
                  <a:tcPr marL="68316" marR="68316" marT="0" marB="0" anchor="ctr">
                    <a:noFill/>
                  </a:tcPr>
                </a:tc>
                <a:tc>
                  <a:txBody>
                    <a:bodyPr/>
                    <a:lstStyle/>
                    <a:p>
                      <a:pPr marL="0" algn="l" defTabSz="514350" rtl="0" eaLnBrk="1" latinLnBrk="0" hangingPunct="1">
                        <a:lnSpc>
                          <a:spcPct val="107000"/>
                        </a:lnSpc>
                        <a:spcAft>
                          <a:spcPts val="0"/>
                        </a:spcAft>
                      </a:pPr>
                      <a:r>
                        <a:rPr lang="es-CO" sz="1000" b="0" kern="1200" dirty="0">
                          <a:solidFill>
                            <a:schemeClr val="tx1"/>
                          </a:solidFill>
                          <a:effectLst/>
                          <a:latin typeface="+mn-lt"/>
                        </a:rPr>
                        <a:t>Diciembre de 2024</a:t>
                      </a:r>
                      <a:endParaRPr lang="es-CO" sz="1000" b="0" kern="1200" dirty="0">
                        <a:solidFill>
                          <a:schemeClr val="tx1"/>
                        </a:solidFill>
                        <a:effectLst/>
                        <a:latin typeface="+mn-lt"/>
                        <a:ea typeface="Calibri" panose="020F0502020204030204" pitchFamily="34" charset="0"/>
                        <a:cs typeface="Calibri" panose="020F0502020204030204" pitchFamily="34" charset="0"/>
                      </a:endParaRPr>
                    </a:p>
                  </a:txBody>
                  <a:tcPr marL="68316" marR="68316" marT="0" marB="0" anchor="ctr">
                    <a:noFill/>
                  </a:tcPr>
                </a:tc>
                <a:extLst>
                  <a:ext uri="{0D108BD9-81ED-4DB2-BD59-A6C34878D82A}">
                    <a16:rowId xmlns:a16="http://schemas.microsoft.com/office/drawing/2014/main" val="3933980720"/>
                  </a:ext>
                </a:extLst>
              </a:tr>
              <a:tr h="142743">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agendas interinstitucionales y alianzas estratégicas.</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ctr" defTabSz="514350" rtl="0" eaLnBrk="1" latinLnBrk="0" hangingPunct="1">
                        <a:lnSpc>
                          <a:spcPct val="107000"/>
                        </a:lnSpc>
                        <a:spcAft>
                          <a:spcPts val="0"/>
                        </a:spcAft>
                      </a:pPr>
                      <a:r>
                        <a:rPr lang="es-CO" sz="1000" kern="1200" dirty="0">
                          <a:solidFill>
                            <a:schemeClr val="tx1"/>
                          </a:solidFill>
                          <a:effectLst/>
                          <a:latin typeface="+mn-lt"/>
                          <a:ea typeface="+mn-ea"/>
                          <a:cs typeface="+mn-cs"/>
                        </a:rPr>
                        <a:t>      </a:t>
                      </a:r>
                      <a:r>
                        <a:rPr lang="es-CO" sz="1000" b="0" kern="1200" dirty="0">
                          <a:solidFill>
                            <a:schemeClr val="tx1"/>
                          </a:solidFill>
                          <a:effectLst/>
                          <a:latin typeface="+mn-lt"/>
                        </a:rPr>
                        <a:t>Evento / Actas</a:t>
                      </a:r>
                      <a:endParaRPr lang="es-CO" sz="1000" kern="1200" dirty="0">
                        <a:solidFill>
                          <a:schemeClr val="tx1"/>
                        </a:solidFill>
                        <a:effectLst/>
                        <a:latin typeface="+mn-lt"/>
                        <a:ea typeface="+mn-ea"/>
                        <a:cs typeface="+mn-cs"/>
                      </a:endParaRP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Vicepresidencia de Estructuración</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2024</a:t>
                      </a:r>
                    </a:p>
                    <a:p>
                      <a:pPr marL="0" algn="l" defTabSz="514350" rtl="0" eaLnBrk="1" latinLnBrk="0" hangingPunct="1">
                        <a:lnSpc>
                          <a:spcPct val="107000"/>
                        </a:lnSpc>
                        <a:spcAft>
                          <a:spcPts val="0"/>
                        </a:spcAft>
                      </a:pPr>
                      <a:endParaRPr lang="es-CO" sz="100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3636303528"/>
                  </a:ext>
                </a:extLst>
              </a:tr>
              <a:tr h="520468">
                <a:tc>
                  <a:txBody>
                    <a:bodyPr/>
                    <a:lstStyle/>
                    <a:p>
                      <a:pPr marL="0" algn="ctr"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los proyectos de actos administrativos que involucren a la comunidad, para recibir sus observaciones y sugerencias.</a:t>
                      </a:r>
                    </a:p>
                    <a:p>
                      <a:pPr marL="0" algn="just" defTabSz="514350" rtl="0" eaLnBrk="1" latinLnBrk="0" hangingPunct="1">
                        <a:lnSpc>
                          <a:spcPct val="107000"/>
                        </a:lnSpc>
                        <a:spcAft>
                          <a:spcPts val="0"/>
                        </a:spcAft>
                      </a:pP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171450" indent="-171450" algn="ctr">
                        <a:lnSpc>
                          <a:spcPct val="107000"/>
                        </a:lnSpc>
                        <a:spcAft>
                          <a:spcPts val="0"/>
                        </a:spcAft>
                        <a:buFontTx/>
                        <a:buChar char="-"/>
                      </a:pPr>
                      <a:r>
                        <a:rPr lang="es-CO" sz="1000" dirty="0">
                          <a:solidFill>
                            <a:schemeClr val="tx1"/>
                          </a:solidFill>
                          <a:effectLst/>
                          <a:latin typeface="+mn-lt"/>
                        </a:rPr>
                        <a:t>Actos administrativos publicados</a:t>
                      </a:r>
                    </a:p>
                    <a:p>
                      <a:pPr marL="171450" marR="0" indent="-171450" algn="ctr" defTabSz="514350" rtl="0" eaLnBrk="1" fontAlgn="auto" latinLnBrk="0" hangingPunct="1">
                        <a:lnSpc>
                          <a:spcPct val="107000"/>
                        </a:lnSpc>
                        <a:spcBef>
                          <a:spcPts val="0"/>
                        </a:spcBef>
                        <a:spcAft>
                          <a:spcPts val="0"/>
                        </a:spcAft>
                        <a:buClrTx/>
                        <a:buSzTx/>
                        <a:buFontTx/>
                        <a:buChar char="-"/>
                        <a:tabLst/>
                        <a:defRPr/>
                      </a:pPr>
                      <a:r>
                        <a:rPr lang="es-CO" sz="1000" dirty="0">
                          <a:solidFill>
                            <a:schemeClr val="tx1"/>
                          </a:solidFill>
                          <a:effectLst/>
                          <a:latin typeface="+mn-lt"/>
                        </a:rPr>
                        <a:t>Documento con observaciones recibidas </a:t>
                      </a:r>
                      <a:r>
                        <a:rPr lang="es-CO" sz="1000" dirty="0">
                          <a:solidFill>
                            <a:schemeClr val="tx1"/>
                          </a:solidFill>
                          <a:effectLst/>
                          <a:latin typeface="+mn-lt"/>
                          <a:ea typeface="Calibri" panose="020F0502020204030204" pitchFamily="34" charset="0"/>
                          <a:cs typeface="Times New Roman" panose="02020603050405020304" pitchFamily="18" charset="0"/>
                        </a:rPr>
                        <a:t>(si aplica)</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mn-lt"/>
                        </a:rPr>
                        <a:t>Vicepresidencia Jurídica.</a:t>
                      </a:r>
                      <a:endParaRPr lang="es-CO" sz="10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mn-lt"/>
                        </a:rPr>
                        <a:t>Diciembre de 2024</a:t>
                      </a:r>
                      <a:endParaRPr lang="es-CO" sz="10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05432889"/>
                  </a:ext>
                </a:extLst>
              </a:tr>
              <a:tr h="193252">
                <a:tc>
                  <a:txBody>
                    <a:bodyPr/>
                    <a:lstStyle/>
                    <a:p>
                      <a:pPr marL="0" algn="ctr"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Realizar los procesos de consulta previa programados.</a:t>
                      </a:r>
                    </a:p>
                  </a:txBody>
                  <a:tcPr marL="68316" marR="68316" marT="0" marB="0">
                    <a:noFill/>
                  </a:tcPr>
                </a:tc>
                <a:tc>
                  <a:txBody>
                    <a:bodyPr/>
                    <a:lstStyle/>
                    <a:p>
                      <a:pPr marL="0" marR="0" indent="0" algn="ctr"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mn-lt"/>
                          <a:ea typeface="Calibri" panose="020F0502020204030204" pitchFamily="34" charset="0"/>
                          <a:cs typeface="Times New Roman" panose="02020603050405020304" pitchFamily="18" charset="0"/>
                        </a:rPr>
                        <a:t>Acta</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rPr>
                        <a:t>Grupo Interno de Trabajo Social</a:t>
                      </a: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mn-lt"/>
                        </a:rPr>
                        <a:t>Diciembre</a:t>
                      </a:r>
                      <a:r>
                        <a:rPr lang="es-CO" sz="1000" baseline="0" dirty="0">
                          <a:solidFill>
                            <a:schemeClr val="tx1"/>
                          </a:solidFill>
                          <a:effectLst/>
                          <a:latin typeface="+mn-lt"/>
                        </a:rPr>
                        <a:t> de </a:t>
                      </a:r>
                      <a:r>
                        <a:rPr lang="es-CO" sz="1000" dirty="0">
                          <a:solidFill>
                            <a:schemeClr val="tx1"/>
                          </a:solidFill>
                          <a:effectLst/>
                          <a:latin typeface="+mn-lt"/>
                        </a:rPr>
                        <a:t>2024</a:t>
                      </a:r>
                    </a:p>
                    <a:p>
                      <a:pPr algn="l">
                        <a:lnSpc>
                          <a:spcPct val="107000"/>
                        </a:lnSpc>
                        <a:spcAft>
                          <a:spcPts val="0"/>
                        </a:spcAft>
                      </a:pP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379808514"/>
                  </a:ext>
                </a:extLst>
              </a:tr>
            </a:tbl>
          </a:graphicData>
        </a:graphic>
      </p:graphicFrame>
      <p:pic>
        <p:nvPicPr>
          <p:cNvPr id="2" name="Picture 2" descr="Resultado de imagen de AGENCIA NACIONAL DE INFRAESTRUCTURA">
            <a:extLst>
              <a:ext uri="{FF2B5EF4-FFF2-40B4-BE49-F238E27FC236}">
                <a16:creationId xmlns:a16="http://schemas.microsoft.com/office/drawing/2014/main" id="{870E5ADC-0E23-FA6B-36E6-64462AC865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áfico 8">
            <a:extLst>
              <a:ext uri="{FF2B5EF4-FFF2-40B4-BE49-F238E27FC236}">
                <a16:creationId xmlns:a16="http://schemas.microsoft.com/office/drawing/2014/main" id="{06000CAA-1E39-463B-3F48-1076F92F24C5}"/>
              </a:ext>
            </a:extLst>
          </p:cNvPr>
          <p:cNvGrpSpPr/>
          <p:nvPr/>
        </p:nvGrpSpPr>
        <p:grpSpPr>
          <a:xfrm>
            <a:off x="435161" y="8151799"/>
            <a:ext cx="1230337" cy="428146"/>
            <a:chOff x="436727" y="449164"/>
            <a:chExt cx="1712181" cy="595823"/>
          </a:xfrm>
          <a:solidFill>
            <a:schemeClr val="accent2">
              <a:lumMod val="75000"/>
            </a:schemeClr>
          </a:solidFill>
        </p:grpSpPr>
        <p:grpSp>
          <p:nvGrpSpPr>
            <p:cNvPr id="5" name="Gráfico 8">
              <a:extLst>
                <a:ext uri="{FF2B5EF4-FFF2-40B4-BE49-F238E27FC236}">
                  <a16:creationId xmlns:a16="http://schemas.microsoft.com/office/drawing/2014/main" id="{3324EC70-8D5E-21C0-4A5D-6E3AA624F716}"/>
                </a:ext>
              </a:extLst>
            </p:cNvPr>
            <p:cNvGrpSpPr/>
            <p:nvPr/>
          </p:nvGrpSpPr>
          <p:grpSpPr>
            <a:xfrm>
              <a:off x="1214323" y="449164"/>
              <a:ext cx="934584" cy="595046"/>
              <a:chOff x="1214323" y="449164"/>
              <a:chExt cx="934584" cy="595046"/>
            </a:xfrm>
            <a:grpFill/>
          </p:grpSpPr>
          <p:sp>
            <p:nvSpPr>
              <p:cNvPr id="19" name="Forma libre: forma 18">
                <a:extLst>
                  <a:ext uri="{FF2B5EF4-FFF2-40B4-BE49-F238E27FC236}">
                    <a16:creationId xmlns:a16="http://schemas.microsoft.com/office/drawing/2014/main" id="{D082F66C-859F-A22A-F6FD-DE5E489B278C}"/>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01F90948-8944-A0CB-43B6-1BBD5B71EC82}"/>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8EACBA44-911B-BA75-BCEA-E5CCB1AE49DC}"/>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40955E64-76EF-B6E3-587E-8D3D1C1C286C}"/>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93D3E91C-61BA-C5E7-EF94-EA11D0DAD732}"/>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0EC170C9-F6B0-B13A-3EF9-90415E43A8FF}"/>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9BE29D09-4525-6D94-11F9-D2F3A54D518B}"/>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728A126A-F69B-21AA-A0CD-A8BD1975395C}"/>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6689CA62-6541-A3B9-AFFA-AD28F85FB2D7}"/>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6BB362F4-7F7E-352B-398C-29971B6B782E}"/>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B70FC163-DCD7-AF74-DD60-B6AB3F6EA39C}"/>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B36B698E-9B61-CE48-F305-D3B3A4CAB74D}"/>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68A3CB2E-A2B2-D04A-6D94-BB6187248A3B}"/>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A5DB6B26-379A-1E28-6523-8071D85D986C}"/>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686A5F20-CDDF-47EC-FCD0-098E206DAF90}"/>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3A685CEF-3382-6F96-940D-E18BB014ECFC}"/>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FAA0BACD-9102-D630-3088-6DAD4776999B}"/>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748AD146-EAD7-46EA-1F64-E7F17FC2534C}"/>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E64AD53F-8B31-B2E1-35BC-3902329F092F}"/>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7652FF94-5AEF-CA98-99C3-E77B12B31997}"/>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519C978D-83C6-54F7-A66E-4ECF0C1A433E}"/>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CFE9ACD8-98CB-003E-3AFC-3403B645916E}"/>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7AECCD82-CF9C-C24A-05C9-967A34B2FA05}"/>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56564E37-A28F-D897-FC49-6DCCA91173F3}"/>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6" name="Gráfico 8">
              <a:extLst>
                <a:ext uri="{FF2B5EF4-FFF2-40B4-BE49-F238E27FC236}">
                  <a16:creationId xmlns:a16="http://schemas.microsoft.com/office/drawing/2014/main" id="{B291BD97-4F9E-702E-FE39-2F6661095C08}"/>
                </a:ext>
              </a:extLst>
            </p:cNvPr>
            <p:cNvGrpSpPr/>
            <p:nvPr/>
          </p:nvGrpSpPr>
          <p:grpSpPr>
            <a:xfrm>
              <a:off x="436727" y="449205"/>
              <a:ext cx="644571" cy="595782"/>
              <a:chOff x="436727" y="449205"/>
              <a:chExt cx="644571" cy="595782"/>
            </a:xfrm>
            <a:grpFill/>
          </p:grpSpPr>
          <p:sp>
            <p:nvSpPr>
              <p:cNvPr id="12" name="Forma libre: forma 11">
                <a:extLst>
                  <a:ext uri="{FF2B5EF4-FFF2-40B4-BE49-F238E27FC236}">
                    <a16:creationId xmlns:a16="http://schemas.microsoft.com/office/drawing/2014/main" id="{FE04B28F-76BF-6298-C2AD-E33382AA559B}"/>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18DF453C-C543-8C67-9DF4-38EA3995F2D1}"/>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4" name="Forma libre: forma 13">
                <a:extLst>
                  <a:ext uri="{FF2B5EF4-FFF2-40B4-BE49-F238E27FC236}">
                    <a16:creationId xmlns:a16="http://schemas.microsoft.com/office/drawing/2014/main" id="{3F52B117-3088-7021-D64A-559A66380D0D}"/>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43633ED9-D1E1-3CCF-85EA-E9FFF1F6CFEF}"/>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6E905AFA-53BA-A479-4228-4643778941EB}"/>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27C4BBCE-4EC4-0144-3A82-C13CAB2C4772}"/>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pic>
        <p:nvPicPr>
          <p:cNvPr id="1026" name="Picture 2" descr="compromiso social ">
            <a:extLst>
              <a:ext uri="{FF2B5EF4-FFF2-40B4-BE49-F238E27FC236}">
                <a16:creationId xmlns:a16="http://schemas.microsoft.com/office/drawing/2014/main" id="{BEDBCAF4-572A-9C73-F419-2C67F5FA07E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2659" y="901318"/>
            <a:ext cx="1532681" cy="153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5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40324" y="804501"/>
            <a:ext cx="1840137" cy="1709827"/>
          </a:xfrm>
          <a:prstGeom prst="rect">
            <a:avLst/>
          </a:prstGeom>
        </p:spPr>
      </p:pic>
      <p:sp>
        <p:nvSpPr>
          <p:cNvPr id="13" name="Rectángulo 12"/>
          <p:cNvSpPr/>
          <p:nvPr/>
        </p:nvSpPr>
        <p:spPr>
          <a:xfrm>
            <a:off x="942896" y="454929"/>
            <a:ext cx="445070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Mecanismos de Rendición de Cuentas </a:t>
            </a:r>
          </a:p>
        </p:txBody>
      </p:sp>
      <p:sp>
        <p:nvSpPr>
          <p:cNvPr id="7" name="Rectángulo 6"/>
          <p:cNvSpPr/>
          <p:nvPr/>
        </p:nvSpPr>
        <p:spPr>
          <a:xfrm>
            <a:off x="0" y="8725"/>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FFC00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4" name="Shape 739"/>
          <p:cNvSpPr/>
          <p:nvPr/>
        </p:nvSpPr>
        <p:spPr>
          <a:xfrm flipH="1">
            <a:off x="597" y="6702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FFC00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5"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FFC00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4</a:t>
            </a:r>
          </a:p>
        </p:txBody>
      </p:sp>
      <p:graphicFrame>
        <p:nvGraphicFramePr>
          <p:cNvPr id="3" name="Tabla 2">
            <a:extLst>
              <a:ext uri="{FF2B5EF4-FFF2-40B4-BE49-F238E27FC236}">
                <a16:creationId xmlns:a16="http://schemas.microsoft.com/office/drawing/2014/main" id="{CDEC526B-52DE-407F-908F-438FA142B76C}"/>
              </a:ext>
            </a:extLst>
          </p:cNvPr>
          <p:cNvGraphicFramePr>
            <a:graphicFrameLocks noGrp="1"/>
          </p:cNvGraphicFramePr>
          <p:nvPr>
            <p:extLst>
              <p:ext uri="{D42A27DB-BD31-4B8C-83A1-F6EECF244321}">
                <p14:modId xmlns:p14="http://schemas.microsoft.com/office/powerpoint/2010/main" val="2836747709"/>
              </p:ext>
            </p:extLst>
          </p:nvPr>
        </p:nvGraphicFramePr>
        <p:xfrm>
          <a:off x="402881" y="2852791"/>
          <a:ext cx="5915024" cy="3746065"/>
        </p:xfrm>
        <a:graphic>
          <a:graphicData uri="http://schemas.openxmlformats.org/drawingml/2006/table">
            <a:tbl>
              <a:tblPr firstRow="1" firstCol="1" bandRow="1">
                <a:tableStyleId>{1E171933-4619-4E11-9A3F-F7608DF75F80}</a:tableStyleId>
              </a:tblPr>
              <a:tblGrid>
                <a:gridCol w="393449">
                  <a:extLst>
                    <a:ext uri="{9D8B030D-6E8A-4147-A177-3AD203B41FA5}">
                      <a16:colId xmlns:a16="http://schemas.microsoft.com/office/drawing/2014/main" val="2237168354"/>
                    </a:ext>
                  </a:extLst>
                </a:gridCol>
                <a:gridCol w="1916010">
                  <a:extLst>
                    <a:ext uri="{9D8B030D-6E8A-4147-A177-3AD203B41FA5}">
                      <a16:colId xmlns:a16="http://schemas.microsoft.com/office/drawing/2014/main" val="1357480834"/>
                    </a:ext>
                  </a:extLst>
                </a:gridCol>
                <a:gridCol w="1344486">
                  <a:extLst>
                    <a:ext uri="{9D8B030D-6E8A-4147-A177-3AD203B41FA5}">
                      <a16:colId xmlns:a16="http://schemas.microsoft.com/office/drawing/2014/main" val="2867524149"/>
                    </a:ext>
                  </a:extLst>
                </a:gridCol>
                <a:gridCol w="1192526">
                  <a:extLst>
                    <a:ext uri="{9D8B030D-6E8A-4147-A177-3AD203B41FA5}">
                      <a16:colId xmlns:a16="http://schemas.microsoft.com/office/drawing/2014/main" val="2882439948"/>
                    </a:ext>
                  </a:extLst>
                </a:gridCol>
                <a:gridCol w="1068553">
                  <a:extLst>
                    <a:ext uri="{9D8B030D-6E8A-4147-A177-3AD203B41FA5}">
                      <a16:colId xmlns:a16="http://schemas.microsoft.com/office/drawing/2014/main" val="750665654"/>
                    </a:ext>
                  </a:extLst>
                </a:gridCol>
              </a:tblGrid>
              <a:tr h="170790">
                <a:tc gridSpan="5">
                  <a:txBody>
                    <a:bodyPr/>
                    <a:lstStyle/>
                    <a:p>
                      <a:pPr algn="ctr">
                        <a:lnSpc>
                          <a:spcPct val="107000"/>
                        </a:lnSpc>
                        <a:spcAft>
                          <a:spcPts val="0"/>
                        </a:spcAft>
                      </a:pPr>
                      <a:r>
                        <a:rPr lang="es-CO" sz="1200" dirty="0">
                          <a:effectLst/>
                          <a:latin typeface="+mn-lt"/>
                        </a:rPr>
                        <a:t>Plan de acción 2024</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62254894"/>
                  </a:ext>
                </a:extLst>
              </a:tr>
              <a:tr h="349487">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4078212532"/>
                  </a:ext>
                </a:extLst>
              </a:tr>
              <a:tr h="317669">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Evaluar las Audiencias públicas de Rendición de Cuentas</a:t>
                      </a:r>
                    </a:p>
                  </a:txBody>
                  <a:tcPr marL="68316" marR="68316" marT="0" marB="0">
                    <a:noFill/>
                  </a:tcPr>
                </a:tc>
                <a:tc>
                  <a:txBody>
                    <a:bodyPr/>
                    <a:lstStyle/>
                    <a:p>
                      <a:pPr algn="l">
                        <a:lnSpc>
                          <a:spcPct val="107000"/>
                        </a:lnSpc>
                        <a:spcAft>
                          <a:spcPts val="0"/>
                        </a:spcAft>
                      </a:pPr>
                      <a:r>
                        <a:rPr lang="es-CO" sz="1000" dirty="0">
                          <a:effectLst/>
                        </a:rPr>
                        <a:t>Documento de evaluación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Febrero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708417838"/>
                  </a:ext>
                </a:extLst>
              </a:tr>
              <a:tr h="317669">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Evaluar la estrategia de rendición de cuentas.</a:t>
                      </a:r>
                    </a:p>
                  </a:txBody>
                  <a:tcPr marL="68316" marR="68316" marT="0" marB="0">
                    <a:noFill/>
                  </a:tcPr>
                </a:tc>
                <a:tc>
                  <a:txBody>
                    <a:bodyPr/>
                    <a:lstStyle/>
                    <a:p>
                      <a:pPr algn="l">
                        <a:lnSpc>
                          <a:spcPct val="107000"/>
                        </a:lnSpc>
                        <a:spcAft>
                          <a:spcPts val="0"/>
                        </a:spcAft>
                      </a:pPr>
                      <a:r>
                        <a:rPr lang="es-CO" sz="1000" dirty="0">
                          <a:effectLst/>
                        </a:rPr>
                        <a:t>Documento de Evaluación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dk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effectLst/>
                        </a:rPr>
                        <a:t>Febrero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251225732"/>
                  </a:ext>
                </a:extLst>
              </a:tr>
              <a:tr h="480110">
                <a:tc>
                  <a:txBody>
                    <a:bodyPr/>
                    <a:lstStyle/>
                    <a:p>
                      <a:pPr algn="ctr">
                        <a:lnSpc>
                          <a:spcPct val="107000"/>
                        </a:lnSpc>
                        <a:spcAft>
                          <a:spcPts val="0"/>
                        </a:spcAft>
                      </a:pPr>
                      <a:r>
                        <a:rPr lang="es-CO" sz="1000" dirty="0">
                          <a:effectLst/>
                          <a:latin typeface="+mn-lt"/>
                          <a:ea typeface="+mn-ea"/>
                          <a:cs typeface="+mn-cs"/>
                        </a:rPr>
                        <a:t>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Coordinar la realización de la Audiencia Pública de Rendición de Cuentas</a:t>
                      </a:r>
                    </a:p>
                  </a:txBody>
                  <a:tcPr marL="68316" marR="68316" marT="0" marB="0">
                    <a:noFill/>
                  </a:tcPr>
                </a:tc>
                <a:tc>
                  <a:txBody>
                    <a:bodyPr/>
                    <a:lstStyle/>
                    <a:p>
                      <a:pPr algn="l">
                        <a:lnSpc>
                          <a:spcPct val="107000"/>
                        </a:lnSpc>
                        <a:spcAft>
                          <a:spcPts val="0"/>
                        </a:spcAft>
                      </a:pPr>
                      <a:r>
                        <a:rPr lang="es-CO" sz="1000" dirty="0">
                          <a:effectLst/>
                        </a:rPr>
                        <a:t>Audiencia realizada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dk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effectLst/>
                        </a:rPr>
                        <a:t>Diciembre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2821301467"/>
                  </a:ext>
                </a:extLst>
              </a:tr>
              <a:tr h="480110">
                <a:tc>
                  <a:txBody>
                    <a:bodyPr/>
                    <a:lstStyle/>
                    <a:p>
                      <a:pPr marL="0" algn="ctr"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Participar en la audiencia pública de Rendición de Cuentas sectorial</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Audiencia realizada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Diciembre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kern="1200" dirty="0">
                        <a:effectLst/>
                      </a:endParaRPr>
                    </a:p>
                  </a:txBody>
                  <a:tcPr marL="68316" marR="68316" marT="0" marB="0">
                    <a:noFill/>
                  </a:tcPr>
                </a:tc>
                <a:extLst>
                  <a:ext uri="{0D108BD9-81ED-4DB2-BD59-A6C34878D82A}">
                    <a16:rowId xmlns:a16="http://schemas.microsoft.com/office/drawing/2014/main" val="2033370146"/>
                  </a:ext>
                </a:extLst>
              </a:tr>
              <a:tr h="642550">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en la Página WEB de la Agencia la información relevante y pertinente de la Rendición de cuentas.</a:t>
                      </a:r>
                    </a:p>
                  </a:txBody>
                  <a:tcPr marL="68316" marR="68316" marT="0" marB="0">
                    <a:noFill/>
                  </a:tcPr>
                </a:tc>
                <a:tc>
                  <a:txBody>
                    <a:bodyPr/>
                    <a:lstStyle/>
                    <a:p>
                      <a:pPr algn="l">
                        <a:lnSpc>
                          <a:spcPct val="107000"/>
                        </a:lnSpc>
                        <a:spcAft>
                          <a:spcPts val="0"/>
                        </a:spcAft>
                      </a:pPr>
                      <a:r>
                        <a:rPr lang="es-CO" sz="1000" dirty="0">
                          <a:effectLst/>
                        </a:rPr>
                        <a:t>Página Web de la ANI Actualizada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3782643"/>
                  </a:ext>
                </a:extLst>
              </a:tr>
              <a:tr h="480110">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respuestas a temas propuestos por los ciudadanos.</a:t>
                      </a:r>
                    </a:p>
                  </a:txBody>
                  <a:tcPr marL="68316" marR="68316" marT="0" marB="0">
                    <a:noFill/>
                  </a:tcPr>
                </a:tc>
                <a:tc>
                  <a:txBody>
                    <a:bodyPr/>
                    <a:lstStyle/>
                    <a:p>
                      <a:pPr algn="l">
                        <a:lnSpc>
                          <a:spcPct val="107000"/>
                        </a:lnSpc>
                        <a:spcAft>
                          <a:spcPts val="0"/>
                        </a:spcAft>
                      </a:pPr>
                      <a:r>
                        <a:rPr lang="es-CO" sz="1000" dirty="0">
                          <a:effectLst/>
                        </a:rPr>
                        <a:t>Documento de respuestas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698724684"/>
                  </a:ext>
                </a:extLst>
              </a:tr>
              <a:tr h="482640">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7</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Hacer seguimiento a los temas propuestos en las rendiciones de cuentas de la vigencia anterior.</a:t>
                      </a:r>
                    </a:p>
                  </a:txBody>
                  <a:tcPr marL="68316" marR="68316" marT="0" marB="0">
                    <a:noFill/>
                  </a:tcPr>
                </a:tc>
                <a:tc>
                  <a:txBody>
                    <a:bodyPr/>
                    <a:lstStyle/>
                    <a:p>
                      <a:pPr algn="l">
                        <a:lnSpc>
                          <a:spcPct val="107000"/>
                        </a:lnSpc>
                        <a:spcAft>
                          <a:spcPts val="0"/>
                        </a:spcAft>
                      </a:pPr>
                      <a:r>
                        <a:rPr lang="es-CO" sz="1000" dirty="0">
                          <a:effectLst/>
                        </a:rPr>
                        <a:t>Documento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2024</a:t>
                      </a:r>
                    </a:p>
                    <a:p>
                      <a:pPr algn="l">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4124380306"/>
                  </a:ext>
                </a:extLst>
              </a:tr>
            </a:tbl>
          </a:graphicData>
        </a:graphic>
      </p:graphicFrame>
      <p:pic>
        <p:nvPicPr>
          <p:cNvPr id="4" name="Picture 2" descr="Resultado de imagen de AGENCIA NACIONAL DE INFRAESTRUCTURA">
            <a:extLst>
              <a:ext uri="{FF2B5EF4-FFF2-40B4-BE49-F238E27FC236}">
                <a16:creationId xmlns:a16="http://schemas.microsoft.com/office/drawing/2014/main" id="{86204E5D-F227-4000-05C6-0D2498C43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áfico 8">
            <a:extLst>
              <a:ext uri="{FF2B5EF4-FFF2-40B4-BE49-F238E27FC236}">
                <a16:creationId xmlns:a16="http://schemas.microsoft.com/office/drawing/2014/main" id="{FBE92390-D8C4-FF8A-0FFB-D699802BD1D7}"/>
              </a:ext>
            </a:extLst>
          </p:cNvPr>
          <p:cNvGrpSpPr/>
          <p:nvPr/>
        </p:nvGrpSpPr>
        <p:grpSpPr>
          <a:xfrm>
            <a:off x="435161" y="8151799"/>
            <a:ext cx="1230337" cy="428146"/>
            <a:chOff x="436727" y="449164"/>
            <a:chExt cx="1712181" cy="595823"/>
          </a:xfrm>
          <a:solidFill>
            <a:schemeClr val="accent2">
              <a:lumMod val="75000"/>
            </a:schemeClr>
          </a:solidFill>
        </p:grpSpPr>
        <p:grpSp>
          <p:nvGrpSpPr>
            <p:cNvPr id="6" name="Gráfico 8">
              <a:extLst>
                <a:ext uri="{FF2B5EF4-FFF2-40B4-BE49-F238E27FC236}">
                  <a16:creationId xmlns:a16="http://schemas.microsoft.com/office/drawing/2014/main" id="{5C6A2C96-C603-77A6-E93F-4C202B096BE7}"/>
                </a:ext>
              </a:extLst>
            </p:cNvPr>
            <p:cNvGrpSpPr/>
            <p:nvPr/>
          </p:nvGrpSpPr>
          <p:grpSpPr>
            <a:xfrm>
              <a:off x="1214323" y="449164"/>
              <a:ext cx="934584" cy="595046"/>
              <a:chOff x="1214323" y="449164"/>
              <a:chExt cx="934584" cy="595046"/>
            </a:xfrm>
            <a:grpFill/>
          </p:grpSpPr>
          <p:sp>
            <p:nvSpPr>
              <p:cNvPr id="20" name="Forma libre: forma 19">
                <a:extLst>
                  <a:ext uri="{FF2B5EF4-FFF2-40B4-BE49-F238E27FC236}">
                    <a16:creationId xmlns:a16="http://schemas.microsoft.com/office/drawing/2014/main" id="{FCC76FDA-8F61-2F26-4636-DD09E7265BA4}"/>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F92F16B6-16A9-CF3B-5931-92EC953F5F99}"/>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F2F50BB6-E727-980E-10A2-BC489D96037F}"/>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C321C760-5B37-40C8-B802-082DD1001144}"/>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B636333F-D45F-99E5-84F1-CD5D14874D4A}"/>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8C200D23-5626-AF61-1EED-0CE60F3A7EB6}"/>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82A8217D-CD45-0205-F420-C531BC790B47}"/>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CC535F2B-7C60-D577-DCB7-3D43C1FDFC61}"/>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A20864C4-3598-5060-C160-A018E9FDAC90}"/>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C58B964C-41DD-F555-6FB3-CD481D5A58D1}"/>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5B18A0FB-D62B-7372-5B88-848567EB6A66}"/>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303E4B3E-79AC-D17F-AD56-5FF5D078785B}"/>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9BDC9D9D-89E6-8D59-A25D-B61229DB61F7}"/>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C0C2E221-A2D0-56FE-2970-E476C779CC52}"/>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4A9DDFD2-90EC-5C07-7621-6636431D8E5B}"/>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D84538A8-C0F6-A066-FC79-BCEA7BB2C0A8}"/>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CD5F3665-EB2F-7FBA-ABA6-FDA1CCE8F88C}"/>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F6118454-54E5-85BB-42AD-E72205FE2A4F}"/>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9D0D6FF5-0DC5-F050-B5F8-1B667B9F1E2B}"/>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87ABB11D-CF06-7D84-683D-06FF1B7DF626}"/>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21B2774D-145A-6256-6CF5-44746DE81AF8}"/>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E0EBCAB0-F85C-C2CD-9444-6554431A637E}"/>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1A71D183-6617-DC35-51D5-9B418FC3F26E}"/>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3" name="Forma libre: forma 42">
                <a:extLst>
                  <a:ext uri="{FF2B5EF4-FFF2-40B4-BE49-F238E27FC236}">
                    <a16:creationId xmlns:a16="http://schemas.microsoft.com/office/drawing/2014/main" id="{702F9106-9BAC-E5C4-E046-D4B2EEA7558D}"/>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9" name="Gráfico 8">
              <a:extLst>
                <a:ext uri="{FF2B5EF4-FFF2-40B4-BE49-F238E27FC236}">
                  <a16:creationId xmlns:a16="http://schemas.microsoft.com/office/drawing/2014/main" id="{FB3DEF0C-9134-0D2D-9E67-B6728D6E0B16}"/>
                </a:ext>
              </a:extLst>
            </p:cNvPr>
            <p:cNvGrpSpPr/>
            <p:nvPr/>
          </p:nvGrpSpPr>
          <p:grpSpPr>
            <a:xfrm>
              <a:off x="436727" y="449205"/>
              <a:ext cx="644571" cy="595782"/>
              <a:chOff x="436727" y="449205"/>
              <a:chExt cx="644571" cy="595782"/>
            </a:xfrm>
            <a:grpFill/>
          </p:grpSpPr>
          <p:sp>
            <p:nvSpPr>
              <p:cNvPr id="10" name="Forma libre: forma 9">
                <a:extLst>
                  <a:ext uri="{FF2B5EF4-FFF2-40B4-BE49-F238E27FC236}">
                    <a16:creationId xmlns:a16="http://schemas.microsoft.com/office/drawing/2014/main" id="{17C5A3AB-F7E4-E936-BA9D-ABB9B0F7184F}"/>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9CC22B2F-D837-4B12-289F-B953B7C44876}"/>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68BFF0A7-8803-EC8E-BA30-C8F591301C80}"/>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7C4DB6F5-A5F6-279F-6DB1-4C5580773552}"/>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950D0066-CE48-E147-A58C-C49B92E17E07}"/>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C1E659F1-4D70-A84F-7B89-C518B43E8663}"/>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spTree>
    <p:extLst>
      <p:ext uri="{BB962C8B-B14F-4D97-AF65-F5344CB8AC3E}">
        <p14:creationId xmlns:p14="http://schemas.microsoft.com/office/powerpoint/2010/main" val="61801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29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5">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2" name="Shape 739"/>
          <p:cNvSpPr/>
          <p:nvPr/>
        </p:nvSpPr>
        <p:spPr>
          <a:xfrm flipH="1">
            <a:off x="-889" y="5972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5"/>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3"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5">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5</a:t>
            </a:r>
          </a:p>
        </p:txBody>
      </p:sp>
      <p:sp>
        <p:nvSpPr>
          <p:cNvPr id="15" name="Rectángulo 14">
            <a:extLst>
              <a:ext uri="{FF2B5EF4-FFF2-40B4-BE49-F238E27FC236}">
                <a16:creationId xmlns:a16="http://schemas.microsoft.com/office/drawing/2014/main" id="{BF1ECAB0-017C-48E6-AD83-28038B1AC4CF}"/>
              </a:ext>
            </a:extLst>
          </p:cNvPr>
          <p:cNvSpPr/>
          <p:nvPr/>
        </p:nvSpPr>
        <p:spPr>
          <a:xfrm>
            <a:off x="471488" y="259174"/>
            <a:ext cx="3703065" cy="400110"/>
          </a:xfrm>
          <a:prstGeom prst="rect">
            <a:avLst/>
          </a:prstGeom>
        </p:spPr>
        <p:txBody>
          <a:bodyPr wrap="none">
            <a:spAutoFit/>
          </a:bodyPr>
          <a:lstStyle/>
          <a:p>
            <a:pPr marL="450056" lvl="3">
              <a:lnSpc>
                <a:spcPct val="100000"/>
              </a:lnSpc>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Racionalización de Trámites</a:t>
            </a:r>
          </a:p>
        </p:txBody>
      </p:sp>
      <p:pic>
        <p:nvPicPr>
          <p:cNvPr id="10" name="Imagen 9">
            <a:extLst>
              <a:ext uri="{FF2B5EF4-FFF2-40B4-BE49-F238E27FC236}">
                <a16:creationId xmlns:a16="http://schemas.microsoft.com/office/drawing/2014/main" id="{ACDCEF25-2938-48F3-9955-5505F7A00703}"/>
              </a:ext>
            </a:extLst>
          </p:cNvPr>
          <p:cNvPicPr>
            <a:picLocks noChangeAspect="1"/>
          </p:cNvPicPr>
          <p:nvPr/>
        </p:nvPicPr>
        <p:blipFill>
          <a:blip r:embed="rId2"/>
          <a:stretch>
            <a:fillRect/>
          </a:stretch>
        </p:blipFill>
        <p:spPr>
          <a:xfrm>
            <a:off x="2069027" y="1193502"/>
            <a:ext cx="2300659" cy="1793427"/>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963579576"/>
              </p:ext>
            </p:extLst>
          </p:nvPr>
        </p:nvGraphicFramePr>
        <p:xfrm>
          <a:off x="278904" y="4052888"/>
          <a:ext cx="6300192" cy="1257673"/>
        </p:xfrm>
        <a:graphic>
          <a:graphicData uri="http://schemas.openxmlformats.org/drawingml/2006/table">
            <a:tbl>
              <a:tblPr/>
              <a:tblGrid>
                <a:gridCol w="425693">
                  <a:extLst>
                    <a:ext uri="{9D8B030D-6E8A-4147-A177-3AD203B41FA5}">
                      <a16:colId xmlns:a16="http://schemas.microsoft.com/office/drawing/2014/main" val="3971380340"/>
                    </a:ext>
                  </a:extLst>
                </a:gridCol>
                <a:gridCol w="3170755">
                  <a:extLst>
                    <a:ext uri="{9D8B030D-6E8A-4147-A177-3AD203B41FA5}">
                      <a16:colId xmlns:a16="http://schemas.microsoft.com/office/drawing/2014/main" val="2966211406"/>
                    </a:ext>
                  </a:extLst>
                </a:gridCol>
                <a:gridCol w="1032338">
                  <a:extLst>
                    <a:ext uri="{9D8B030D-6E8A-4147-A177-3AD203B41FA5}">
                      <a16:colId xmlns:a16="http://schemas.microsoft.com/office/drawing/2014/main" val="584212916"/>
                    </a:ext>
                  </a:extLst>
                </a:gridCol>
                <a:gridCol w="877324">
                  <a:extLst>
                    <a:ext uri="{9D8B030D-6E8A-4147-A177-3AD203B41FA5}">
                      <a16:colId xmlns:a16="http://schemas.microsoft.com/office/drawing/2014/main" val="1601673027"/>
                    </a:ext>
                  </a:extLst>
                </a:gridCol>
                <a:gridCol w="794082">
                  <a:extLst>
                    <a:ext uri="{9D8B030D-6E8A-4147-A177-3AD203B41FA5}">
                      <a16:colId xmlns:a16="http://schemas.microsoft.com/office/drawing/2014/main" val="325689244"/>
                    </a:ext>
                  </a:extLst>
                </a:gridCol>
              </a:tblGrid>
              <a:tr h="407861">
                <a:tc gridSpan="5">
                  <a:txBody>
                    <a:bodyPr/>
                    <a:lstStyle/>
                    <a:p>
                      <a:pPr algn="ctr" fontAlgn="ctr"/>
                      <a:r>
                        <a:rPr lang="es-ES" sz="1100" b="1" i="0" u="none" strike="noStrike" dirty="0">
                          <a:solidFill>
                            <a:srgbClr val="000000"/>
                          </a:solidFill>
                          <a:effectLst/>
                          <a:latin typeface="Calibri" panose="020F0502020204030204" pitchFamily="34" charset="0"/>
                        </a:rPr>
                        <a:t>PLAN DE TRABAJO-SISTEMA ÚNICO DE INFORMACIÓN DE TRÁMITES-SUIT</a:t>
                      </a:r>
                      <a:br>
                        <a:rPr lang="es-ES" sz="1100" b="1" i="0" u="none" strike="noStrike" dirty="0">
                          <a:solidFill>
                            <a:srgbClr val="000000"/>
                          </a:solidFill>
                          <a:effectLst/>
                          <a:latin typeface="Calibri" panose="020F0502020204030204" pitchFamily="34" charset="0"/>
                        </a:rPr>
                      </a:br>
                      <a:r>
                        <a:rPr lang="es-ES" sz="1100" b="1" i="0" u="none" strike="noStrike" dirty="0">
                          <a:solidFill>
                            <a:srgbClr val="000000"/>
                          </a:solidFill>
                          <a:effectLst/>
                          <a:latin typeface="Calibri" panose="020F0502020204030204" pitchFamily="34" charset="0"/>
                        </a:rPr>
                        <a:t>   2024</a:t>
                      </a:r>
                    </a:p>
                  </a:txBody>
                  <a:tcPr marL="6275" marR="6275" marT="627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algn="ctr" fontAlgn="ctr"/>
                      <a:r>
                        <a:rPr lang="es-ES" sz="1100" b="1" i="0" u="none" strike="noStrike" dirty="0">
                          <a:solidFill>
                            <a:srgbClr val="000000"/>
                          </a:solidFill>
                          <a:effectLst/>
                          <a:latin typeface="Calibri" panose="020F0502020204030204" pitchFamily="34" charset="0"/>
                        </a:rPr>
                        <a:t>PLAN DE TRABAJO-SISTEMA ÚNICO DE INFORMACIÓN DE TRÁMITES-SUIT</a:t>
                      </a:r>
                      <a:br>
                        <a:rPr lang="es-ES" sz="1100" b="1" i="0" u="none" strike="noStrike" dirty="0">
                          <a:solidFill>
                            <a:srgbClr val="000000"/>
                          </a:solidFill>
                          <a:effectLst/>
                          <a:latin typeface="Calibri" panose="020F0502020204030204" pitchFamily="34" charset="0"/>
                        </a:rPr>
                      </a:br>
                      <a:r>
                        <a:rPr lang="es-ES" sz="1100" b="1" i="0" u="none" strike="noStrike" dirty="0">
                          <a:solidFill>
                            <a:srgbClr val="000000"/>
                          </a:solidFill>
                          <a:effectLst/>
                          <a:latin typeface="Calibri" panose="020F0502020204030204" pitchFamily="34" charset="0"/>
                        </a:rPr>
                        <a:t>   2023</a:t>
                      </a:r>
                    </a:p>
                  </a:txBody>
                  <a:tcPr marL="6275" marR="6275" marT="62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17649476"/>
                  </a:ext>
                </a:extLst>
              </a:tr>
              <a:tr h="326289">
                <a:tc gridSpan="2">
                  <a:txBody>
                    <a:bodyPr/>
                    <a:lstStyle/>
                    <a:p>
                      <a:pPr algn="ctr" fontAlgn="ctr"/>
                      <a:r>
                        <a:rPr lang="en-US" sz="1100" b="1" i="0" u="none" strike="noStrike" dirty="0">
                          <a:solidFill>
                            <a:srgbClr val="000000"/>
                          </a:solidFill>
                          <a:effectLst/>
                          <a:latin typeface="Calibri" panose="020F0502020204030204" pitchFamily="34" charset="0"/>
                        </a:rPr>
                        <a:t> </a:t>
                      </a:r>
                      <a:r>
                        <a:rPr lang="es-CO" sz="1100" b="1" i="0" u="none" strike="noStrike" noProof="0" dirty="0">
                          <a:solidFill>
                            <a:srgbClr val="000000"/>
                          </a:solidFill>
                          <a:effectLst/>
                          <a:latin typeface="Calibri" panose="020F0502020204030204" pitchFamily="34" charset="0"/>
                        </a:rPr>
                        <a:t>Actividades</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pPr algn="ctr" fontAlgn="ctr"/>
                      <a:r>
                        <a:rPr lang="en-US" sz="1100" b="1" i="0" u="none" strike="noStrike" dirty="0">
                          <a:solidFill>
                            <a:srgbClr val="000000"/>
                          </a:solidFill>
                          <a:effectLst/>
                          <a:latin typeface="Calibri" panose="020F0502020204030204" pitchFamily="34" charset="0"/>
                        </a:rPr>
                        <a:t> </a:t>
                      </a:r>
                      <a:r>
                        <a:rPr lang="es-CO" sz="1100" b="1" i="0" u="none" strike="noStrike" noProof="0" dirty="0">
                          <a:solidFill>
                            <a:srgbClr val="000000"/>
                          </a:solidFill>
                          <a:effectLst/>
                          <a:latin typeface="Calibri" panose="020F0502020204030204" pitchFamily="34" charset="0"/>
                        </a:rPr>
                        <a:t>Actividades</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Producto</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Responsable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Fecha Programada</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7561237"/>
                  </a:ext>
                </a:extLst>
              </a:tr>
              <a:tr h="508257">
                <a:tc>
                  <a:txBody>
                    <a:bodyPr/>
                    <a:lstStyle/>
                    <a:p>
                      <a:pPr marL="0" algn="ctr" defTabSz="514350" rtl="0" eaLnBrk="1" fontAlgn="ctr" latinLnBrk="0" hangingPunct="1">
                        <a:lnSpc>
                          <a:spcPct val="107000"/>
                        </a:lnSpc>
                        <a:spcAft>
                          <a:spcPts val="0"/>
                        </a:spcAft>
                      </a:pPr>
                      <a:r>
                        <a:rPr lang="es-ES" sz="1000" b="1" kern="1200" dirty="0">
                          <a:solidFill>
                            <a:schemeClr val="tx1"/>
                          </a:solidFill>
                          <a:effectLst/>
                          <a:latin typeface="+mn-lt"/>
                          <a:ea typeface="Calibri" panose="020F0502020204030204" pitchFamily="34" charset="0"/>
                          <a:cs typeface="Times New Roman" panose="02020603050405020304" pitchFamily="18" charset="0"/>
                        </a:rPr>
                        <a:t>1</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514350" rtl="0" eaLnBrk="1" fontAlgn="ctr" latinLnBrk="0" hangingPunct="1">
                        <a:lnSpc>
                          <a:spcPct val="107000"/>
                        </a:lnSpc>
                        <a:spcAft>
                          <a:spcPts val="0"/>
                        </a:spcAft>
                      </a:pPr>
                      <a:r>
                        <a:rPr lang="es-ES" sz="1000" kern="1200" dirty="0">
                          <a:solidFill>
                            <a:schemeClr val="tx1"/>
                          </a:solidFill>
                          <a:effectLst/>
                          <a:latin typeface="+mn-lt"/>
                          <a:ea typeface="Calibri" panose="020F0502020204030204" pitchFamily="34" charset="0"/>
                          <a:cs typeface="Times New Roman" panose="02020603050405020304" pitchFamily="18" charset="0"/>
                        </a:rPr>
                        <a:t>Reportar ante el SUIT "Datos de operación trámites"</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noProof="0" dirty="0">
                          <a:solidFill>
                            <a:srgbClr val="000000"/>
                          </a:solidFill>
                          <a:effectLst/>
                          <a:latin typeface="+mn-lt"/>
                        </a:rPr>
                        <a:t>Reporte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514350" rtl="0" eaLnBrk="1" fontAlgn="ctr" latinLnBrk="0" hangingPunct="1">
                        <a:lnSpc>
                          <a:spcPct val="100000"/>
                        </a:lnSpc>
                        <a:spcBef>
                          <a:spcPts val="0"/>
                        </a:spcBef>
                        <a:spcAft>
                          <a:spcPts val="0"/>
                        </a:spcAft>
                        <a:buClrTx/>
                        <a:buSzTx/>
                        <a:buFontTx/>
                        <a:buNone/>
                        <a:tabLst/>
                        <a:defRPr/>
                      </a:pPr>
                      <a:r>
                        <a:rPr lang="es-CO" sz="1000" dirty="0">
                          <a:effectLst/>
                          <a:latin typeface="+mn-lt"/>
                        </a:rPr>
                        <a:t>Grupo Interno de Trabajo Planeación</a:t>
                      </a:r>
                      <a:endParaRPr lang="en-US" sz="1000" b="0" i="0" u="none" strike="noStrike" dirty="0">
                        <a:solidFill>
                          <a:srgbClr val="000000"/>
                        </a:solidFill>
                        <a:effectLst/>
                        <a:latin typeface="+mn-lt"/>
                      </a:endParaRP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n-lt"/>
                        </a:rPr>
                        <a:t>Noviembre de 2024</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59996"/>
                  </a:ext>
                </a:extLst>
              </a:tr>
            </a:tbl>
          </a:graphicData>
        </a:graphic>
      </p:graphicFrame>
      <p:pic>
        <p:nvPicPr>
          <p:cNvPr id="3" name="Picture 2" descr="Resultado de imagen de AGENCIA NACIONAL DE INFRAESTRUCTURA">
            <a:extLst>
              <a:ext uri="{FF2B5EF4-FFF2-40B4-BE49-F238E27FC236}">
                <a16:creationId xmlns:a16="http://schemas.microsoft.com/office/drawing/2014/main" id="{37BCFE8F-4FDF-B426-4DA7-2171378495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084" y="7939354"/>
            <a:ext cx="1193721" cy="89529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áfico 8">
            <a:extLst>
              <a:ext uri="{FF2B5EF4-FFF2-40B4-BE49-F238E27FC236}">
                <a16:creationId xmlns:a16="http://schemas.microsoft.com/office/drawing/2014/main" id="{834C44AD-30A3-4EE2-99FD-264F7784F271}"/>
              </a:ext>
            </a:extLst>
          </p:cNvPr>
          <p:cNvGrpSpPr/>
          <p:nvPr/>
        </p:nvGrpSpPr>
        <p:grpSpPr>
          <a:xfrm>
            <a:off x="435161" y="8151799"/>
            <a:ext cx="1230337" cy="428146"/>
            <a:chOff x="436727" y="449164"/>
            <a:chExt cx="1712181" cy="595823"/>
          </a:xfrm>
          <a:solidFill>
            <a:schemeClr val="accent2">
              <a:lumMod val="75000"/>
            </a:schemeClr>
          </a:solidFill>
        </p:grpSpPr>
        <p:grpSp>
          <p:nvGrpSpPr>
            <p:cNvPr id="5" name="Gráfico 8">
              <a:extLst>
                <a:ext uri="{FF2B5EF4-FFF2-40B4-BE49-F238E27FC236}">
                  <a16:creationId xmlns:a16="http://schemas.microsoft.com/office/drawing/2014/main" id="{516C6544-B528-F816-E99A-B48E50EFDB9C}"/>
                </a:ext>
              </a:extLst>
            </p:cNvPr>
            <p:cNvGrpSpPr/>
            <p:nvPr/>
          </p:nvGrpSpPr>
          <p:grpSpPr>
            <a:xfrm>
              <a:off x="1214323" y="449164"/>
              <a:ext cx="934584" cy="595046"/>
              <a:chOff x="1214323" y="449164"/>
              <a:chExt cx="934584" cy="595046"/>
            </a:xfrm>
            <a:grpFill/>
          </p:grpSpPr>
          <p:sp>
            <p:nvSpPr>
              <p:cNvPr id="20" name="Forma libre: forma 19">
                <a:extLst>
                  <a:ext uri="{FF2B5EF4-FFF2-40B4-BE49-F238E27FC236}">
                    <a16:creationId xmlns:a16="http://schemas.microsoft.com/office/drawing/2014/main" id="{EB56D7AE-BD1C-13DF-39BB-299CD1EE41EC}"/>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5E766B63-93DA-3C02-1BB7-D95983C9B2C8}"/>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6FEF1AFE-8C08-5996-1575-559C37441498}"/>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3" name="Forma libre: forma 22">
                <a:extLst>
                  <a:ext uri="{FF2B5EF4-FFF2-40B4-BE49-F238E27FC236}">
                    <a16:creationId xmlns:a16="http://schemas.microsoft.com/office/drawing/2014/main" id="{AE65CA14-C6D0-5139-5D97-9B6FB1D1F23B}"/>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4" name="Forma libre: forma 23">
                <a:extLst>
                  <a:ext uri="{FF2B5EF4-FFF2-40B4-BE49-F238E27FC236}">
                    <a16:creationId xmlns:a16="http://schemas.microsoft.com/office/drawing/2014/main" id="{01739461-1D66-D69F-3F72-9C61D7509D58}"/>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5" name="Forma libre: forma 24">
                <a:extLst>
                  <a:ext uri="{FF2B5EF4-FFF2-40B4-BE49-F238E27FC236}">
                    <a16:creationId xmlns:a16="http://schemas.microsoft.com/office/drawing/2014/main" id="{97140132-D47C-0FD7-51F5-A9F72ECD1E15}"/>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6" name="Forma libre: forma 25">
                <a:extLst>
                  <a:ext uri="{FF2B5EF4-FFF2-40B4-BE49-F238E27FC236}">
                    <a16:creationId xmlns:a16="http://schemas.microsoft.com/office/drawing/2014/main" id="{0D52E6ED-7664-3DE9-49E8-F51613235949}"/>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7" name="Forma libre: forma 26">
                <a:extLst>
                  <a:ext uri="{FF2B5EF4-FFF2-40B4-BE49-F238E27FC236}">
                    <a16:creationId xmlns:a16="http://schemas.microsoft.com/office/drawing/2014/main" id="{1D97F3E0-37CC-10E0-C930-91B6522F7A31}"/>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08B0C234-C630-D72A-6747-0D19A3CE4C64}"/>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9E46BC2F-2F16-7538-6C1E-BE1BB7A1FC58}"/>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E0B3A4C4-D9BF-FDE7-D1F6-01BBA1B8D061}"/>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2B5E97A3-5F7C-0740-5E96-F73C1CB91CAE}"/>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87733841-B910-D8CC-F1C2-0B0FCA6C7A4A}"/>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8AB91AAE-51EF-6955-0522-8A0D993A5426}"/>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69B0B4DA-2B1F-B6EE-A0C8-EEB0B015B783}"/>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61936E5C-FB63-8A51-5129-3C9AC6BC65DC}"/>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7773CC22-3FF7-82EC-4CC4-541C823A4FC0}"/>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3A72D164-6CA6-2B79-C324-6C1D920D55B9}"/>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E1FB923D-2780-5BEB-3864-CABB536FF7F6}"/>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F854BD8E-98C0-96C5-2918-CD755CDF9F62}"/>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94326CAD-7AD1-DB1F-D9E8-914E4E4C47FB}"/>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E5A7C2B3-A117-F36C-978C-A5179F12D401}"/>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8263AC5E-3740-4CEB-23AC-606B65B241E5}"/>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3" name="Forma libre: forma 42">
                <a:extLst>
                  <a:ext uri="{FF2B5EF4-FFF2-40B4-BE49-F238E27FC236}">
                    <a16:creationId xmlns:a16="http://schemas.microsoft.com/office/drawing/2014/main" id="{E40502A1-F963-0BD8-4B0B-63C17C9C595E}"/>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9" name="Gráfico 8">
              <a:extLst>
                <a:ext uri="{FF2B5EF4-FFF2-40B4-BE49-F238E27FC236}">
                  <a16:creationId xmlns:a16="http://schemas.microsoft.com/office/drawing/2014/main" id="{C0E0E51E-6AB7-3F31-815E-0C4EFDB9018B}"/>
                </a:ext>
              </a:extLst>
            </p:cNvPr>
            <p:cNvGrpSpPr/>
            <p:nvPr/>
          </p:nvGrpSpPr>
          <p:grpSpPr>
            <a:xfrm>
              <a:off x="436727" y="449205"/>
              <a:ext cx="644571" cy="595782"/>
              <a:chOff x="436727" y="449205"/>
              <a:chExt cx="644571" cy="595782"/>
            </a:xfrm>
            <a:grpFill/>
          </p:grpSpPr>
          <p:sp>
            <p:nvSpPr>
              <p:cNvPr id="11" name="Forma libre: forma 10">
                <a:extLst>
                  <a:ext uri="{FF2B5EF4-FFF2-40B4-BE49-F238E27FC236}">
                    <a16:creationId xmlns:a16="http://schemas.microsoft.com/office/drawing/2014/main" id="{7B3D41AB-7F50-688A-7CDB-C7462EDB6C5D}"/>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4" name="Forma libre: forma 13">
                <a:extLst>
                  <a:ext uri="{FF2B5EF4-FFF2-40B4-BE49-F238E27FC236}">
                    <a16:creationId xmlns:a16="http://schemas.microsoft.com/office/drawing/2014/main" id="{BD68CE9D-5756-6F35-4FE1-BC1BF4BF40ED}"/>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F22BD443-B852-173A-63A9-C41353891F7F}"/>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2BF49CF4-24F0-4BE9-7398-0354F7BB0197}"/>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847383D6-B888-86A3-6D9B-472050D79FF1}"/>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77EA2EA1-A80F-73FC-A9B4-D66C197EFC48}"/>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spTree>
    <p:extLst>
      <p:ext uri="{BB962C8B-B14F-4D97-AF65-F5344CB8AC3E}">
        <p14:creationId xmlns:p14="http://schemas.microsoft.com/office/powerpoint/2010/main" val="302970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933" y="592599"/>
            <a:ext cx="671763" cy="671763"/>
          </a:xfrm>
          <a:prstGeom prst="rect">
            <a:avLst/>
          </a:prstGeom>
        </p:spPr>
      </p:pic>
      <p:sp>
        <p:nvSpPr>
          <p:cNvPr id="7" name="Rectángulo 6"/>
          <p:cNvSpPr/>
          <p:nvPr/>
        </p:nvSpPr>
        <p:spPr>
          <a:xfrm>
            <a:off x="805166" y="223171"/>
            <a:ext cx="5587740" cy="707886"/>
          </a:xfrm>
          <a:prstGeom prst="rect">
            <a:avLst/>
          </a:prstGeom>
        </p:spPr>
        <p:txBody>
          <a:bodyPr wrap="square">
            <a:spAutoFit/>
          </a:bodyPr>
          <a:lstStyle/>
          <a:p>
            <a:pPr marL="313432" lvl="2" indent="-120551">
              <a:spcBef>
                <a:spcPts val="422"/>
              </a:spcBef>
            </a:pPr>
            <a:r>
              <a:rPr lang="es-ES" sz="2000" b="1" dirty="0">
                <a:solidFill>
                  <a:schemeClr val="accent5">
                    <a:lumMod val="50000"/>
                  </a:schemeClr>
                </a:solidFill>
              </a:rPr>
              <a:t> Transparencia en la gestión y acceso a la información pública</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3">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6" name="Shape 739"/>
          <p:cNvSpPr/>
          <p:nvPr/>
        </p:nvSpPr>
        <p:spPr>
          <a:xfrm flipH="1">
            <a:off x="-13437" y="44923"/>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3"/>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3">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6</a:t>
            </a:r>
          </a:p>
        </p:txBody>
      </p:sp>
      <p:graphicFrame>
        <p:nvGraphicFramePr>
          <p:cNvPr id="2" name="Tabla 1">
            <a:extLst>
              <a:ext uri="{FF2B5EF4-FFF2-40B4-BE49-F238E27FC236}">
                <a16:creationId xmlns:a16="http://schemas.microsoft.com/office/drawing/2014/main" id="{699F7047-680C-40CC-8535-BF7E9CF3936F}"/>
              </a:ext>
            </a:extLst>
          </p:cNvPr>
          <p:cNvGraphicFramePr>
            <a:graphicFrameLocks noGrp="1"/>
          </p:cNvGraphicFramePr>
          <p:nvPr>
            <p:extLst>
              <p:ext uri="{D42A27DB-BD31-4B8C-83A1-F6EECF244321}">
                <p14:modId xmlns:p14="http://schemas.microsoft.com/office/powerpoint/2010/main" val="2928078918"/>
              </p:ext>
            </p:extLst>
          </p:nvPr>
        </p:nvGraphicFramePr>
        <p:xfrm>
          <a:off x="405905" y="1342559"/>
          <a:ext cx="6046190" cy="6826714"/>
        </p:xfrm>
        <a:graphic>
          <a:graphicData uri="http://schemas.openxmlformats.org/drawingml/2006/table">
            <a:tbl>
              <a:tblPr firstRow="1" firstCol="1" bandRow="1">
                <a:tableStyleId>{1FECB4D8-DB02-4DC6-A0A2-4F2EBAE1DC90}</a:tableStyleId>
              </a:tblPr>
              <a:tblGrid>
                <a:gridCol w="398438">
                  <a:extLst>
                    <a:ext uri="{9D8B030D-6E8A-4147-A177-3AD203B41FA5}">
                      <a16:colId xmlns:a16="http://schemas.microsoft.com/office/drawing/2014/main" val="3491782493"/>
                    </a:ext>
                  </a:extLst>
                </a:gridCol>
                <a:gridCol w="2151651">
                  <a:extLst>
                    <a:ext uri="{9D8B030D-6E8A-4147-A177-3AD203B41FA5}">
                      <a16:colId xmlns:a16="http://schemas.microsoft.com/office/drawing/2014/main" val="1042314041"/>
                    </a:ext>
                  </a:extLst>
                </a:gridCol>
                <a:gridCol w="1260697">
                  <a:extLst>
                    <a:ext uri="{9D8B030D-6E8A-4147-A177-3AD203B41FA5}">
                      <a16:colId xmlns:a16="http://schemas.microsoft.com/office/drawing/2014/main" val="2622307109"/>
                    </a:ext>
                  </a:extLst>
                </a:gridCol>
                <a:gridCol w="989049">
                  <a:extLst>
                    <a:ext uri="{9D8B030D-6E8A-4147-A177-3AD203B41FA5}">
                      <a16:colId xmlns:a16="http://schemas.microsoft.com/office/drawing/2014/main" val="2218593935"/>
                    </a:ext>
                  </a:extLst>
                </a:gridCol>
                <a:gridCol w="1246355">
                  <a:extLst>
                    <a:ext uri="{9D8B030D-6E8A-4147-A177-3AD203B41FA5}">
                      <a16:colId xmlns:a16="http://schemas.microsoft.com/office/drawing/2014/main" val="3313557444"/>
                    </a:ext>
                  </a:extLst>
                </a:gridCol>
              </a:tblGrid>
              <a:tr h="176551">
                <a:tc gridSpan="5">
                  <a:txBody>
                    <a:bodyPr/>
                    <a:lstStyle/>
                    <a:p>
                      <a:pPr algn="ctr">
                        <a:lnSpc>
                          <a:spcPct val="107000"/>
                        </a:lnSpc>
                        <a:spcAft>
                          <a:spcPts val="0"/>
                        </a:spcAft>
                      </a:pPr>
                      <a:r>
                        <a:rPr lang="es-CO" sz="1200" dirty="0">
                          <a:effectLst/>
                        </a:rPr>
                        <a:t>Plan de acción 2024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46191271"/>
                  </a:ext>
                </a:extLst>
              </a:tr>
              <a:tr h="361276">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050702070"/>
                  </a:ext>
                </a:extLst>
              </a:tr>
              <a:tr h="496305">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Elaborar y publicar informes PQRS con inclusión de solicitudes de acceso a la información, en el informe trimestral</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Informes </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Febrero, abril, julio, octubre de 2024</a:t>
                      </a:r>
                    </a:p>
                  </a:txBody>
                  <a:tcPr marL="68316" marR="68316" marT="0" marB="0">
                    <a:noFill/>
                  </a:tcPr>
                </a:tc>
                <a:extLst>
                  <a:ext uri="{0D108BD9-81ED-4DB2-BD59-A6C34878D82A}">
                    <a16:rowId xmlns:a16="http://schemas.microsoft.com/office/drawing/2014/main" val="348631652"/>
                  </a:ext>
                </a:extLst>
              </a:tr>
              <a:tr h="435874">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Calibri" panose="020F0502020204030204" pitchFamily="34" charset="0"/>
                          <a:cs typeface="Times New Roman" panose="02020603050405020304" pitchFamily="18" charset="0"/>
                        </a:rPr>
                        <a:t>Publicar los informes trimestrales de Denuncias.</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Informes</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Febrero, abril, julio, octubre de 2024</a:t>
                      </a:r>
                    </a:p>
                  </a:txBody>
                  <a:tcPr marL="68316" marR="68316" marT="0" marB="0">
                    <a:noFill/>
                  </a:tcPr>
                </a:tc>
                <a:extLst>
                  <a:ext uri="{0D108BD9-81ED-4DB2-BD59-A6C34878D82A}">
                    <a16:rowId xmlns:a16="http://schemas.microsoft.com/office/drawing/2014/main" val="313178044"/>
                  </a:ext>
                </a:extLst>
              </a:tr>
              <a:tr h="496305">
                <a:tc>
                  <a:txBody>
                    <a:bodyPr/>
                    <a:lstStyle/>
                    <a:p>
                      <a:pPr algn="ct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Fortalecer la prevención en materia disciplinaria a través de socializaciones y/o sensibilizaciones masivas de difusión </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algn="l" defTabSz="514350" rtl="0" eaLnBrk="1" latinLnBrk="0" hangingPunct="1">
                        <a:lnSpc>
                          <a:spcPct val="107000"/>
                        </a:lnSpc>
                        <a:spcAft>
                          <a:spcPts val="0"/>
                        </a:spcAft>
                      </a:pPr>
                      <a:r>
                        <a:rPr lang="es-MX" sz="1000" kern="1200" dirty="0">
                          <a:solidFill>
                            <a:schemeClr val="tx1"/>
                          </a:solidFill>
                          <a:effectLst/>
                          <a:latin typeface="+mn-lt"/>
                          <a:ea typeface="+mn-ea"/>
                          <a:cs typeface="+mn-cs"/>
                        </a:rPr>
                        <a:t>Socializaciones</a:t>
                      </a: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Equipo Disciplinario</a:t>
                      </a:r>
                    </a:p>
                    <a:p>
                      <a:pPr marL="0" marR="0" lvl="0" indent="0" algn="l" defTabSz="514350" rtl="0" eaLnBrk="1" fontAlgn="auto" latinLnBrk="0" hangingPunct="1">
                        <a:lnSpc>
                          <a:spcPct val="107000"/>
                        </a:lnSpc>
                        <a:spcBef>
                          <a:spcPts val="0"/>
                        </a:spcBef>
                        <a:spcAft>
                          <a:spcPts val="0"/>
                        </a:spcAft>
                        <a:buClrTx/>
                        <a:buSzTx/>
                        <a:buFontTx/>
                        <a:buNone/>
                        <a:tabLst/>
                        <a:defRPr/>
                      </a:pP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2024</a:t>
                      </a:r>
                    </a:p>
                    <a:p>
                      <a:pPr marL="0" algn="l" defTabSz="514350" rtl="0" eaLnBrk="1" latinLnBrk="0" hangingPunct="1">
                        <a:lnSpc>
                          <a:spcPct val="107000"/>
                        </a:lnSpc>
                        <a:spcAft>
                          <a:spcPts val="0"/>
                        </a:spcAft>
                      </a:pPr>
                      <a:endParaRPr lang="es-CO" sz="1000" kern="1200" dirty="0">
                        <a:solidFill>
                          <a:schemeClr val="tx1"/>
                        </a:solidFill>
                        <a:effectLst/>
                        <a:latin typeface="+mn-lt"/>
                        <a:ea typeface="+mn-ea"/>
                        <a:cs typeface="+mn-cs"/>
                      </a:endParaRPr>
                    </a:p>
                  </a:txBody>
                  <a:tcPr marL="68316" marR="68316" marT="0" marB="0" anchor="ctr">
                    <a:noFill/>
                  </a:tcPr>
                </a:tc>
                <a:extLst>
                  <a:ext uri="{0D108BD9-81ED-4DB2-BD59-A6C34878D82A}">
                    <a16:rowId xmlns:a16="http://schemas.microsoft.com/office/drawing/2014/main" val="1117890997"/>
                  </a:ext>
                </a:extLst>
              </a:tr>
              <a:tr h="496305">
                <a:tc>
                  <a:txBody>
                    <a:bodyPr/>
                    <a:lstStyle/>
                    <a:p>
                      <a:pPr algn="ct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Mantener el Sistema de gestión Antisoborno- SGAS (ISO 37001).</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Documento Seguimiento  Certificación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r>
                        <a:rPr lang="es-CO" sz="1000" dirty="0">
                          <a:solidFill>
                            <a:schemeClr val="tx1"/>
                          </a:solidFill>
                          <a:effectLst/>
                        </a:rPr>
                        <a:t>.</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Diciembre 2024</a:t>
                      </a: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2176627945"/>
                  </a:ext>
                </a:extLst>
              </a:tr>
              <a:tr h="521023">
                <a:tc>
                  <a:txBody>
                    <a:bodyPr/>
                    <a:lstStyle/>
                    <a:p>
                      <a:pPr algn="ct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5</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Calibri" panose="020F0502020204030204" pitchFamily="34" charset="0"/>
                          <a:cs typeface="Times New Roman" panose="02020603050405020304" pitchFamily="18" charset="0"/>
                        </a:rPr>
                        <a:t>Realizar campañas de  divulgación y apropiación para fortalecer los temas de transparencia en la ANI.</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Actividades</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solidFill>
                            <a:schemeClr val="tx1"/>
                          </a:solidFill>
                          <a:effectLst/>
                        </a:rPr>
                        <a:t>Diciembre 2024</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13" b="0" i="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1592864885"/>
                  </a:ext>
                </a:extLst>
              </a:tr>
              <a:tr h="521023">
                <a:tc>
                  <a:txBody>
                    <a:bodyPr/>
                    <a:lstStyle/>
                    <a:p>
                      <a:pPr algn="ct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6</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seguimiento a las acciones implementadas como resultado de las mesas de trabajo con la Oficina de Control Interno para verificar el cumplimiento de la Ley 1712 – PGR (Ley de Transparencia de Acceso a la Información)</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solidFill>
                            <a:schemeClr val="tx1"/>
                          </a:solidFill>
                          <a:effectLst/>
                        </a:rPr>
                        <a:t>Informe o </a:t>
                      </a:r>
                      <a:r>
                        <a:rPr lang="es-CO" sz="1013" kern="1200" dirty="0">
                          <a:solidFill>
                            <a:schemeClr val="dk1"/>
                          </a:solidFill>
                          <a:effectLst/>
                          <a:latin typeface="+mn-lt"/>
                          <a:ea typeface="+mn-ea"/>
                          <a:cs typeface="+mn-cs"/>
                        </a:rPr>
                        <a:t>las acciones a implementar producto del</a:t>
                      </a:r>
                      <a:r>
                        <a:rPr lang="es-CO" sz="1013" kern="1200" baseline="0" dirty="0">
                          <a:solidFill>
                            <a:schemeClr val="dk1"/>
                          </a:solidFill>
                          <a:effectLst/>
                          <a:latin typeface="+mn-lt"/>
                          <a:ea typeface="+mn-ea"/>
                          <a:cs typeface="+mn-cs"/>
                        </a:rPr>
                        <a:t> informe de la OCI. </a:t>
                      </a:r>
                      <a:r>
                        <a:rPr lang="es-CO" sz="1000" kern="1200" baseline="0" dirty="0">
                          <a:solidFill>
                            <a:schemeClr val="dk1"/>
                          </a:solidFill>
                          <a:effectLst/>
                          <a:latin typeface="+mn-lt"/>
                          <a:ea typeface="+mn-ea"/>
                          <a:cs typeface="+mn-cs"/>
                        </a:rPr>
                        <a:t>(si aplica)</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solidFill>
                            <a:schemeClr val="tx1"/>
                          </a:solidFill>
                          <a:effectLst/>
                        </a:rPr>
                        <a:t>Diciembre 2024</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861484645"/>
                  </a:ext>
                </a:extLst>
              </a:tr>
              <a:tr h="521023">
                <a:tc>
                  <a:txBody>
                    <a:bodyPr/>
                    <a:lstStyle/>
                    <a:p>
                      <a:pPr algn="ct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7</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Realizar seguimiento a las acciones implementadas como resultado del diligenciamiento del formulario ITA emitido por la PGN, dando cumplimiento a la Ley 1712</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Informe o</a:t>
                      </a:r>
                      <a:r>
                        <a:rPr lang="es-CO" sz="900" dirty="0">
                          <a:solidFill>
                            <a:schemeClr val="tx1"/>
                          </a:solidFill>
                          <a:effectLst/>
                        </a:rPr>
                        <a:t> </a:t>
                      </a:r>
                      <a:r>
                        <a:rPr lang="es-CO" sz="1000" kern="1200" dirty="0">
                          <a:solidFill>
                            <a:schemeClr val="dk1"/>
                          </a:solidFill>
                          <a:effectLst/>
                          <a:latin typeface="+mn-lt"/>
                          <a:ea typeface="+mn-ea"/>
                          <a:cs typeface="+mn-cs"/>
                        </a:rPr>
                        <a:t>las acciones a implementar producto del</a:t>
                      </a:r>
                      <a:r>
                        <a:rPr lang="es-CO" sz="1000" kern="1200" baseline="0" dirty="0">
                          <a:solidFill>
                            <a:schemeClr val="dk1"/>
                          </a:solidFill>
                          <a:effectLst/>
                          <a:latin typeface="+mn-lt"/>
                          <a:ea typeface="+mn-ea"/>
                          <a:cs typeface="+mn-cs"/>
                        </a:rPr>
                        <a:t> informe de la PGN. (si aplica)</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Diciembre 2024</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541755717"/>
                  </a:ext>
                </a:extLst>
              </a:tr>
              <a:tr h="521023">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Socializar la información de Gestión Disciplinaria de manera trimestral en la página web de la entidad.</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Informe</a:t>
                      </a: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Equipo Disciplinario</a:t>
                      </a:r>
                    </a:p>
                  </a:txBody>
                  <a:tcPr marL="68316" marR="68316" marT="0" marB="0" anchor="ctr">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2024</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1667243832"/>
                  </a:ext>
                </a:extLst>
              </a:tr>
              <a:tr h="521023">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9</a:t>
                      </a: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MX" sz="1000" kern="1200" dirty="0">
                          <a:solidFill>
                            <a:schemeClr val="tx1"/>
                          </a:solidFill>
                          <a:effectLst/>
                          <a:latin typeface="+mn-lt"/>
                          <a:ea typeface="Calibri" panose="020F0502020204030204" pitchFamily="34" charset="0"/>
                          <a:cs typeface="Times New Roman" panose="02020603050405020304" pitchFamily="18" charset="0"/>
                        </a:rPr>
                        <a:t>Prorroga convenio UIAF -</a:t>
                      </a:r>
                      <a:r>
                        <a:rPr lang="es-MX" sz="1013" b="0" i="0" kern="1200" dirty="0">
                          <a:solidFill>
                            <a:schemeClr val="dk1"/>
                          </a:solidFill>
                          <a:effectLst/>
                          <a:latin typeface="+mn-lt"/>
                          <a:ea typeface="+mn-ea"/>
                          <a:cs typeface="+mn-cs"/>
                        </a:rPr>
                        <a:t>Unidad de Información y Análisis Financiero</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Convenio</a:t>
                      </a: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2024</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3566989828"/>
                  </a:ext>
                </a:extLst>
              </a:tr>
              <a:tr h="521023">
                <a:tc>
                  <a:txBody>
                    <a:bodyPr/>
                    <a:lstStyle/>
                    <a:p>
                      <a:pPr algn="ct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Calibri" panose="020F0502020204030204" pitchFamily="34" charset="0"/>
                          <a:cs typeface="Times New Roman" panose="02020603050405020304" pitchFamily="18" charset="0"/>
                        </a:rPr>
                        <a:t>Implementar  SARLAFT - </a:t>
                      </a:r>
                      <a:r>
                        <a:rPr lang="es-MX" sz="1013" b="0" i="0" kern="1200" dirty="0">
                          <a:solidFill>
                            <a:schemeClr val="dk1"/>
                          </a:solidFill>
                          <a:effectLst/>
                          <a:latin typeface="+mn-lt"/>
                          <a:ea typeface="+mn-ea"/>
                          <a:cs typeface="+mn-cs"/>
                        </a:rPr>
                        <a:t>Sistema de Administración de Riesgo de Lavado de Activos y de la Financiación del Terrorismo</a:t>
                      </a:r>
                      <a:endParaRPr lang="es-CO" sz="1000" kern="12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MX"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Informe del consultor frente a la implementación del SARLAFT </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2024</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4052168835"/>
                  </a:ext>
                </a:extLst>
              </a:tr>
            </a:tbl>
          </a:graphicData>
        </a:graphic>
      </p:graphicFrame>
      <p:pic>
        <p:nvPicPr>
          <p:cNvPr id="3" name="Picture 2" descr="Resultado de imagen de AGENCIA NACIONAL DE INFRAESTRUCTURA">
            <a:extLst>
              <a:ext uri="{FF2B5EF4-FFF2-40B4-BE49-F238E27FC236}">
                <a16:creationId xmlns:a16="http://schemas.microsoft.com/office/drawing/2014/main" id="{F1994C69-617A-3CD2-5F03-9EA1F2A8E3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4815" y="8284146"/>
            <a:ext cx="866416" cy="6498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áfico 8">
            <a:extLst>
              <a:ext uri="{FF2B5EF4-FFF2-40B4-BE49-F238E27FC236}">
                <a16:creationId xmlns:a16="http://schemas.microsoft.com/office/drawing/2014/main" id="{F46E8D3B-6F29-AEEC-8453-5836747646A9}"/>
              </a:ext>
            </a:extLst>
          </p:cNvPr>
          <p:cNvGrpSpPr/>
          <p:nvPr/>
        </p:nvGrpSpPr>
        <p:grpSpPr>
          <a:xfrm>
            <a:off x="202670" y="8406499"/>
            <a:ext cx="1230337" cy="428146"/>
            <a:chOff x="436727" y="449164"/>
            <a:chExt cx="1712181" cy="595823"/>
          </a:xfrm>
          <a:solidFill>
            <a:schemeClr val="accent2">
              <a:lumMod val="75000"/>
            </a:schemeClr>
          </a:solidFill>
        </p:grpSpPr>
        <p:grpSp>
          <p:nvGrpSpPr>
            <p:cNvPr id="5" name="Gráfico 8">
              <a:extLst>
                <a:ext uri="{FF2B5EF4-FFF2-40B4-BE49-F238E27FC236}">
                  <a16:creationId xmlns:a16="http://schemas.microsoft.com/office/drawing/2014/main" id="{CB42967D-D957-785F-1D79-93E2370CE916}"/>
                </a:ext>
              </a:extLst>
            </p:cNvPr>
            <p:cNvGrpSpPr/>
            <p:nvPr/>
          </p:nvGrpSpPr>
          <p:grpSpPr>
            <a:xfrm>
              <a:off x="1214323" y="449164"/>
              <a:ext cx="934584" cy="595046"/>
              <a:chOff x="1214323" y="449164"/>
              <a:chExt cx="934584" cy="595046"/>
            </a:xfrm>
            <a:grpFill/>
          </p:grpSpPr>
          <p:sp>
            <p:nvSpPr>
              <p:cNvPr id="15" name="Forma libre: forma 14">
                <a:extLst>
                  <a:ext uri="{FF2B5EF4-FFF2-40B4-BE49-F238E27FC236}">
                    <a16:creationId xmlns:a16="http://schemas.microsoft.com/office/drawing/2014/main" id="{227B0140-75F8-1BBF-38CB-82FADB1D004F}"/>
                  </a:ext>
                </a:extLst>
              </p:cNvPr>
              <p:cNvSpPr/>
              <p:nvPr/>
            </p:nvSpPr>
            <p:spPr>
              <a:xfrm>
                <a:off x="1214323" y="775901"/>
                <a:ext cx="270852" cy="268308"/>
              </a:xfrm>
              <a:custGeom>
                <a:avLst/>
                <a:gdLst>
                  <a:gd name="connsiteX0" fmla="*/ 220013 w 270852"/>
                  <a:gd name="connsiteY0" fmla="*/ 4473 h 268308"/>
                  <a:gd name="connsiteX1" fmla="*/ 236221 w 270852"/>
                  <a:gd name="connsiteY1" fmla="*/ 0 h 268308"/>
                  <a:gd name="connsiteX2" fmla="*/ 260184 w 270852"/>
                  <a:gd name="connsiteY2" fmla="*/ 8617 h 268308"/>
                  <a:gd name="connsiteX3" fmla="*/ 270852 w 270852"/>
                  <a:gd name="connsiteY3" fmla="*/ 30323 h 268308"/>
                  <a:gd name="connsiteX4" fmla="*/ 267528 w 270852"/>
                  <a:gd name="connsiteY4" fmla="*/ 43412 h 268308"/>
                  <a:gd name="connsiteX5" fmla="*/ 170242 w 270852"/>
                  <a:gd name="connsiteY5" fmla="*/ 247382 h 268308"/>
                  <a:gd name="connsiteX6" fmla="*/ 155880 w 270852"/>
                  <a:gd name="connsiteY6" fmla="*/ 262892 h 268308"/>
                  <a:gd name="connsiteX7" fmla="*/ 135241 w 270852"/>
                  <a:gd name="connsiteY7" fmla="*/ 268308 h 268308"/>
                  <a:gd name="connsiteX8" fmla="*/ 114602 w 270852"/>
                  <a:gd name="connsiteY8" fmla="*/ 262892 h 268308"/>
                  <a:gd name="connsiteX9" fmla="*/ 100241 w 270852"/>
                  <a:gd name="connsiteY9" fmla="*/ 247382 h 268308"/>
                  <a:gd name="connsiteX10" fmla="*/ 2954 w 270852"/>
                  <a:gd name="connsiteY10" fmla="*/ 43412 h 268308"/>
                  <a:gd name="connsiteX11" fmla="*/ 0 w 270852"/>
                  <a:gd name="connsiteY11" fmla="*/ 30323 h 268308"/>
                  <a:gd name="connsiteX12" fmla="*/ 11038 w 270852"/>
                  <a:gd name="connsiteY12" fmla="*/ 8822 h 268308"/>
                  <a:gd name="connsiteX13" fmla="*/ 35739 w 270852"/>
                  <a:gd name="connsiteY13" fmla="*/ 41 h 268308"/>
                  <a:gd name="connsiteX14" fmla="*/ 52152 w 270852"/>
                  <a:gd name="connsiteY14" fmla="*/ 4514 h 268308"/>
                  <a:gd name="connsiteX15" fmla="*/ 63764 w 270852"/>
                  <a:gd name="connsiteY15" fmla="*/ 17972 h 268308"/>
                  <a:gd name="connsiteX16" fmla="*/ 136349 w 270852"/>
                  <a:gd name="connsiteY16" fmla="*/ 177381 h 268308"/>
                  <a:gd name="connsiteX17" fmla="*/ 208565 w 270852"/>
                  <a:gd name="connsiteY17" fmla="*/ 17972 h 268308"/>
                  <a:gd name="connsiteX18" fmla="*/ 219972 w 270852"/>
                  <a:gd name="connsiteY18" fmla="*/ 4514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2" h="268308">
                    <a:moveTo>
                      <a:pt x="220013" y="4473"/>
                    </a:moveTo>
                    <a:cubicBezTo>
                      <a:pt x="224937" y="1477"/>
                      <a:pt x="230353" y="0"/>
                      <a:pt x="236221" y="0"/>
                    </a:cubicBezTo>
                    <a:cubicBezTo>
                      <a:pt x="245084" y="0"/>
                      <a:pt x="253044" y="2872"/>
                      <a:pt x="260184" y="8617"/>
                    </a:cubicBezTo>
                    <a:cubicBezTo>
                      <a:pt x="267323" y="14361"/>
                      <a:pt x="270852" y="21583"/>
                      <a:pt x="270852" y="30323"/>
                    </a:cubicBezTo>
                    <a:cubicBezTo>
                      <a:pt x="270852" y="34549"/>
                      <a:pt x="269744" y="38939"/>
                      <a:pt x="267528" y="43412"/>
                    </a:cubicBezTo>
                    <a:lnTo>
                      <a:pt x="170242" y="247382"/>
                    </a:lnTo>
                    <a:cubicBezTo>
                      <a:pt x="167041" y="254111"/>
                      <a:pt x="162240" y="259281"/>
                      <a:pt x="155880" y="262892"/>
                    </a:cubicBezTo>
                    <a:cubicBezTo>
                      <a:pt x="149479" y="266503"/>
                      <a:pt x="142627" y="268308"/>
                      <a:pt x="135241" y="268308"/>
                    </a:cubicBezTo>
                    <a:cubicBezTo>
                      <a:pt x="127856" y="268308"/>
                      <a:pt x="121003" y="266503"/>
                      <a:pt x="114602" y="262892"/>
                    </a:cubicBezTo>
                    <a:cubicBezTo>
                      <a:pt x="108201" y="259281"/>
                      <a:pt x="103401" y="254111"/>
                      <a:pt x="100241" y="247382"/>
                    </a:cubicBezTo>
                    <a:lnTo>
                      <a:pt x="2954" y="43412"/>
                    </a:lnTo>
                    <a:cubicBezTo>
                      <a:pt x="985" y="39432"/>
                      <a:pt x="0" y="35041"/>
                      <a:pt x="0" y="30323"/>
                    </a:cubicBezTo>
                    <a:cubicBezTo>
                      <a:pt x="0" y="21829"/>
                      <a:pt x="3693" y="14648"/>
                      <a:pt x="11038" y="8822"/>
                    </a:cubicBezTo>
                    <a:cubicBezTo>
                      <a:pt x="18423" y="2954"/>
                      <a:pt x="26630" y="41"/>
                      <a:pt x="35739" y="41"/>
                    </a:cubicBezTo>
                    <a:cubicBezTo>
                      <a:pt x="41647" y="41"/>
                      <a:pt x="47105" y="1518"/>
                      <a:pt x="52152" y="4514"/>
                    </a:cubicBezTo>
                    <a:cubicBezTo>
                      <a:pt x="57199" y="7509"/>
                      <a:pt x="61056" y="12022"/>
                      <a:pt x="63764" y="17972"/>
                    </a:cubicBezTo>
                    <a:lnTo>
                      <a:pt x="136349" y="177381"/>
                    </a:lnTo>
                    <a:lnTo>
                      <a:pt x="208565" y="17972"/>
                    </a:lnTo>
                    <a:cubicBezTo>
                      <a:pt x="211274" y="11981"/>
                      <a:pt x="215090" y="7509"/>
                      <a:pt x="219972" y="4514"/>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6" name="Forma libre: forma 15">
                <a:extLst>
                  <a:ext uri="{FF2B5EF4-FFF2-40B4-BE49-F238E27FC236}">
                    <a16:creationId xmlns:a16="http://schemas.microsoft.com/office/drawing/2014/main" id="{F40651E9-42B8-CE08-FED4-6AAF427DA8B2}"/>
                  </a:ext>
                </a:extLst>
              </p:cNvPr>
              <p:cNvSpPr/>
              <p:nvPr/>
            </p:nvSpPr>
            <p:spPr>
              <a:xfrm>
                <a:off x="1508399" y="775860"/>
                <a:ext cx="67784" cy="268308"/>
              </a:xfrm>
              <a:custGeom>
                <a:avLst/>
                <a:gdLst>
                  <a:gd name="connsiteX0" fmla="*/ 9027 w 67784"/>
                  <a:gd name="connsiteY0" fmla="*/ 259117 h 268308"/>
                  <a:gd name="connsiteX1" fmla="*/ 0 w 67784"/>
                  <a:gd name="connsiteY1" fmla="*/ 234211 h 268308"/>
                  <a:gd name="connsiteX2" fmla="*/ 0 w 67784"/>
                  <a:gd name="connsiteY2" fmla="*/ 33728 h 268308"/>
                  <a:gd name="connsiteX3" fmla="*/ 9027 w 67784"/>
                  <a:gd name="connsiteY3" fmla="*/ 9191 h 268308"/>
                  <a:gd name="connsiteX4" fmla="*/ 33523 w 67784"/>
                  <a:gd name="connsiteY4" fmla="*/ 0 h 268308"/>
                  <a:gd name="connsiteX5" fmla="*/ 58594 w 67784"/>
                  <a:gd name="connsiteY5" fmla="*/ 9191 h 268308"/>
                  <a:gd name="connsiteX6" fmla="*/ 67785 w 67784"/>
                  <a:gd name="connsiteY6" fmla="*/ 33728 h 268308"/>
                  <a:gd name="connsiteX7" fmla="*/ 67785 w 67784"/>
                  <a:gd name="connsiteY7" fmla="*/ 234211 h 268308"/>
                  <a:gd name="connsiteX8" fmla="*/ 58594 w 67784"/>
                  <a:gd name="connsiteY8" fmla="*/ 259117 h 268308"/>
                  <a:gd name="connsiteX9" fmla="*/ 33523 w 67784"/>
                  <a:gd name="connsiteY9" fmla="*/ 268308 h 268308"/>
                  <a:gd name="connsiteX10" fmla="*/ 9027 w 67784"/>
                  <a:gd name="connsiteY10" fmla="*/ 259117 h 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84" h="268308">
                    <a:moveTo>
                      <a:pt x="9027" y="259117"/>
                    </a:moveTo>
                    <a:cubicBezTo>
                      <a:pt x="2995" y="253003"/>
                      <a:pt x="0" y="244674"/>
                      <a:pt x="0" y="234211"/>
                    </a:cubicBezTo>
                    <a:lnTo>
                      <a:pt x="0" y="33728"/>
                    </a:lnTo>
                    <a:cubicBezTo>
                      <a:pt x="0" y="23470"/>
                      <a:pt x="2995" y="15305"/>
                      <a:pt x="9027" y="9191"/>
                    </a:cubicBezTo>
                    <a:cubicBezTo>
                      <a:pt x="15059" y="3077"/>
                      <a:pt x="23224" y="0"/>
                      <a:pt x="33523" y="0"/>
                    </a:cubicBezTo>
                    <a:cubicBezTo>
                      <a:pt x="43822" y="0"/>
                      <a:pt x="52439" y="3077"/>
                      <a:pt x="58594" y="9191"/>
                    </a:cubicBezTo>
                    <a:cubicBezTo>
                      <a:pt x="64748" y="15305"/>
                      <a:pt x="67785" y="23511"/>
                      <a:pt x="67785" y="33728"/>
                    </a:cubicBezTo>
                    <a:lnTo>
                      <a:pt x="67785" y="234211"/>
                    </a:lnTo>
                    <a:cubicBezTo>
                      <a:pt x="67785" y="244715"/>
                      <a:pt x="64707" y="253003"/>
                      <a:pt x="58594" y="259117"/>
                    </a:cubicBezTo>
                    <a:cubicBezTo>
                      <a:pt x="52439" y="265231"/>
                      <a:pt x="44109" y="268308"/>
                      <a:pt x="33523" y="268308"/>
                    </a:cubicBezTo>
                    <a:cubicBezTo>
                      <a:pt x="22937" y="268308"/>
                      <a:pt x="15018" y="265231"/>
                      <a:pt x="9027" y="259117"/>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7" name="Forma libre: forma 16">
                <a:extLst>
                  <a:ext uri="{FF2B5EF4-FFF2-40B4-BE49-F238E27FC236}">
                    <a16:creationId xmlns:a16="http://schemas.microsoft.com/office/drawing/2014/main" id="{F7AFE200-8604-24F7-BAB9-C576CAD75E9F}"/>
                  </a:ext>
                </a:extLst>
              </p:cNvPr>
              <p:cNvSpPr/>
              <p:nvPr/>
            </p:nvSpPr>
            <p:spPr>
              <a:xfrm>
                <a:off x="1621524" y="775860"/>
                <a:ext cx="244345" cy="268349"/>
              </a:xfrm>
              <a:custGeom>
                <a:avLst/>
                <a:gdLst>
                  <a:gd name="connsiteX0" fmla="*/ 8124 w 244345"/>
                  <a:gd name="connsiteY0" fmla="*/ 259938 h 268349"/>
                  <a:gd name="connsiteX1" fmla="*/ 0 w 244345"/>
                  <a:gd name="connsiteY1" fmla="*/ 235975 h 268349"/>
                  <a:gd name="connsiteX2" fmla="*/ 0 w 244345"/>
                  <a:gd name="connsiteY2" fmla="*/ 32333 h 268349"/>
                  <a:gd name="connsiteX3" fmla="*/ 8124 w 244345"/>
                  <a:gd name="connsiteY3" fmla="*/ 8371 h 268349"/>
                  <a:gd name="connsiteX4" fmla="*/ 31348 w 244345"/>
                  <a:gd name="connsiteY4" fmla="*/ 0 h 268349"/>
                  <a:gd name="connsiteX5" fmla="*/ 105780 w 244345"/>
                  <a:gd name="connsiteY5" fmla="*/ 0 h 268349"/>
                  <a:gd name="connsiteX6" fmla="*/ 180048 w 244345"/>
                  <a:gd name="connsiteY6" fmla="*/ 16167 h 268349"/>
                  <a:gd name="connsiteX7" fmla="*/ 227768 w 244345"/>
                  <a:gd name="connsiteY7" fmla="*/ 62410 h 268349"/>
                  <a:gd name="connsiteX8" fmla="*/ 244345 w 244345"/>
                  <a:gd name="connsiteY8" fmla="*/ 133969 h 268349"/>
                  <a:gd name="connsiteX9" fmla="*/ 227933 w 244345"/>
                  <a:gd name="connsiteY9" fmla="*/ 206104 h 268349"/>
                  <a:gd name="connsiteX10" fmla="*/ 180418 w 244345"/>
                  <a:gd name="connsiteY10" fmla="*/ 252347 h 268349"/>
                  <a:gd name="connsiteX11" fmla="*/ 105780 w 244345"/>
                  <a:gd name="connsiteY11" fmla="*/ 268349 h 268349"/>
                  <a:gd name="connsiteX12" fmla="*/ 31348 w 244345"/>
                  <a:gd name="connsiteY12" fmla="*/ 268349 h 268349"/>
                  <a:gd name="connsiteX13" fmla="*/ 8124 w 244345"/>
                  <a:gd name="connsiteY13" fmla="*/ 259979 h 268349"/>
                  <a:gd name="connsiteX14" fmla="*/ 100980 w 244345"/>
                  <a:gd name="connsiteY14" fmla="*/ 211971 h 268349"/>
                  <a:gd name="connsiteX15" fmla="*/ 157932 w 244345"/>
                  <a:gd name="connsiteY15" fmla="*/ 192768 h 268349"/>
                  <a:gd name="connsiteX16" fmla="*/ 176930 w 244345"/>
                  <a:gd name="connsiteY16" fmla="*/ 133969 h 268349"/>
                  <a:gd name="connsiteX17" fmla="*/ 157932 w 244345"/>
                  <a:gd name="connsiteY17" fmla="*/ 75376 h 268349"/>
                  <a:gd name="connsiteX18" fmla="*/ 100980 w 244345"/>
                  <a:gd name="connsiteY18" fmla="*/ 56337 h 268349"/>
                  <a:gd name="connsiteX19" fmla="*/ 67826 w 244345"/>
                  <a:gd name="connsiteY19" fmla="*/ 56337 h 268349"/>
                  <a:gd name="connsiteX20" fmla="*/ 67826 w 244345"/>
                  <a:gd name="connsiteY20" fmla="*/ 212012 h 268349"/>
                  <a:gd name="connsiteX21" fmla="*/ 100980 w 244345"/>
                  <a:gd name="connsiteY21" fmla="*/ 212012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345" h="268349">
                    <a:moveTo>
                      <a:pt x="8124" y="259938"/>
                    </a:moveTo>
                    <a:cubicBezTo>
                      <a:pt x="2708" y="254357"/>
                      <a:pt x="0" y="246356"/>
                      <a:pt x="0" y="235975"/>
                    </a:cubicBezTo>
                    <a:lnTo>
                      <a:pt x="0" y="32333"/>
                    </a:lnTo>
                    <a:cubicBezTo>
                      <a:pt x="0" y="21911"/>
                      <a:pt x="2708" y="13951"/>
                      <a:pt x="8124" y="8371"/>
                    </a:cubicBezTo>
                    <a:cubicBezTo>
                      <a:pt x="13540" y="2790"/>
                      <a:pt x="21255" y="0"/>
                      <a:pt x="31348" y="0"/>
                    </a:cubicBezTo>
                    <a:lnTo>
                      <a:pt x="105780" y="0"/>
                    </a:lnTo>
                    <a:cubicBezTo>
                      <a:pt x="134503" y="0"/>
                      <a:pt x="159286" y="5375"/>
                      <a:pt x="180048" y="16167"/>
                    </a:cubicBezTo>
                    <a:cubicBezTo>
                      <a:pt x="200810" y="26958"/>
                      <a:pt x="216731" y="42345"/>
                      <a:pt x="227768" y="62410"/>
                    </a:cubicBezTo>
                    <a:cubicBezTo>
                      <a:pt x="238806" y="82433"/>
                      <a:pt x="244345" y="106314"/>
                      <a:pt x="244345" y="133969"/>
                    </a:cubicBezTo>
                    <a:cubicBezTo>
                      <a:pt x="244345" y="161625"/>
                      <a:pt x="238888" y="185916"/>
                      <a:pt x="227933" y="206104"/>
                    </a:cubicBezTo>
                    <a:cubicBezTo>
                      <a:pt x="217018" y="226250"/>
                      <a:pt x="201139" y="241678"/>
                      <a:pt x="180418" y="252347"/>
                    </a:cubicBezTo>
                    <a:cubicBezTo>
                      <a:pt x="159655" y="263015"/>
                      <a:pt x="134790" y="268349"/>
                      <a:pt x="105780" y="268349"/>
                    </a:cubicBezTo>
                    <a:lnTo>
                      <a:pt x="31348" y="268349"/>
                    </a:lnTo>
                    <a:cubicBezTo>
                      <a:pt x="21255" y="268349"/>
                      <a:pt x="13540" y="265559"/>
                      <a:pt x="8124" y="259979"/>
                    </a:cubicBezTo>
                    <a:close/>
                    <a:moveTo>
                      <a:pt x="100980" y="211971"/>
                    </a:moveTo>
                    <a:cubicBezTo>
                      <a:pt x="126296" y="211971"/>
                      <a:pt x="145253" y="205570"/>
                      <a:pt x="157932" y="192768"/>
                    </a:cubicBezTo>
                    <a:cubicBezTo>
                      <a:pt x="170570" y="179966"/>
                      <a:pt x="176930" y="160353"/>
                      <a:pt x="176930" y="133969"/>
                    </a:cubicBezTo>
                    <a:cubicBezTo>
                      <a:pt x="176930" y="107586"/>
                      <a:pt x="170611" y="88055"/>
                      <a:pt x="157932" y="75376"/>
                    </a:cubicBezTo>
                    <a:cubicBezTo>
                      <a:pt x="145294" y="62697"/>
                      <a:pt x="126296" y="56337"/>
                      <a:pt x="100980" y="56337"/>
                    </a:cubicBezTo>
                    <a:lnTo>
                      <a:pt x="67826" y="56337"/>
                    </a:lnTo>
                    <a:lnTo>
                      <a:pt x="67826" y="212012"/>
                    </a:lnTo>
                    <a:lnTo>
                      <a:pt x="100980" y="212012"/>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B4C66DF6-5A91-4722-761A-BFF1973861AD}"/>
                  </a:ext>
                </a:extLst>
              </p:cNvPr>
              <p:cNvSpPr/>
              <p:nvPr/>
            </p:nvSpPr>
            <p:spPr>
              <a:xfrm>
                <a:off x="1877687" y="775860"/>
                <a:ext cx="271221" cy="268349"/>
              </a:xfrm>
              <a:custGeom>
                <a:avLst/>
                <a:gdLst>
                  <a:gd name="connsiteX0" fmla="*/ 271180 w 271221"/>
                  <a:gd name="connsiteY0" fmla="*/ 238642 h 268349"/>
                  <a:gd name="connsiteX1" fmla="*/ 261415 w 271221"/>
                  <a:gd name="connsiteY1" fmla="*/ 259692 h 268349"/>
                  <a:gd name="connsiteX2" fmla="*/ 239134 w 271221"/>
                  <a:gd name="connsiteY2" fmla="*/ 268349 h 268349"/>
                  <a:gd name="connsiteX3" fmla="*/ 223665 w 271221"/>
                  <a:gd name="connsiteY3" fmla="*/ 263836 h 268349"/>
                  <a:gd name="connsiteX4" fmla="*/ 212628 w 271221"/>
                  <a:gd name="connsiteY4" fmla="*/ 250295 h 268349"/>
                  <a:gd name="connsiteX5" fmla="*/ 196051 w 271221"/>
                  <a:gd name="connsiteY5" fmla="*/ 212341 h 268349"/>
                  <a:gd name="connsiteX6" fmla="*/ 76648 w 271221"/>
                  <a:gd name="connsiteY6" fmla="*/ 212341 h 268349"/>
                  <a:gd name="connsiteX7" fmla="*/ 59702 w 271221"/>
                  <a:gd name="connsiteY7" fmla="*/ 250295 h 268349"/>
                  <a:gd name="connsiteX8" fmla="*/ 48459 w 271221"/>
                  <a:gd name="connsiteY8" fmla="*/ 263836 h 268349"/>
                  <a:gd name="connsiteX9" fmla="*/ 32785 w 271221"/>
                  <a:gd name="connsiteY9" fmla="*/ 268349 h 268349"/>
                  <a:gd name="connsiteX10" fmla="*/ 10135 w 271221"/>
                  <a:gd name="connsiteY10" fmla="*/ 259692 h 268349"/>
                  <a:gd name="connsiteX11" fmla="*/ 0 w 271221"/>
                  <a:gd name="connsiteY11" fmla="*/ 238642 h 268349"/>
                  <a:gd name="connsiteX12" fmla="*/ 3324 w 271221"/>
                  <a:gd name="connsiteY12" fmla="*/ 224732 h 268349"/>
                  <a:gd name="connsiteX13" fmla="*/ 100610 w 271221"/>
                  <a:gd name="connsiteY13" fmla="*/ 21049 h 268349"/>
                  <a:gd name="connsiteX14" fmla="*/ 114807 w 271221"/>
                  <a:gd name="connsiteY14" fmla="*/ 5457 h 268349"/>
                  <a:gd name="connsiteX15" fmla="*/ 135611 w 271221"/>
                  <a:gd name="connsiteY15" fmla="*/ 0 h 268349"/>
                  <a:gd name="connsiteX16" fmla="*/ 156250 w 271221"/>
                  <a:gd name="connsiteY16" fmla="*/ 5457 h 268349"/>
                  <a:gd name="connsiteX17" fmla="*/ 170611 w 271221"/>
                  <a:gd name="connsiteY17" fmla="*/ 21049 h 268349"/>
                  <a:gd name="connsiteX18" fmla="*/ 267898 w 271221"/>
                  <a:gd name="connsiteY18" fmla="*/ 224732 h 268349"/>
                  <a:gd name="connsiteX19" fmla="*/ 271221 w 271221"/>
                  <a:gd name="connsiteY19" fmla="*/ 238642 h 268349"/>
                  <a:gd name="connsiteX20" fmla="*/ 173155 w 271221"/>
                  <a:gd name="connsiteY20" fmla="*/ 160476 h 268349"/>
                  <a:gd name="connsiteX21" fmla="*/ 136308 w 271221"/>
                  <a:gd name="connsiteY21" fmla="*/ 76689 h 268349"/>
                  <a:gd name="connsiteX22" fmla="*/ 99462 w 271221"/>
                  <a:gd name="connsiteY22" fmla="*/ 160476 h 268349"/>
                  <a:gd name="connsiteX23" fmla="*/ 173155 w 271221"/>
                  <a:gd name="connsiteY23" fmla="*/ 160476 h 2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221" h="268349">
                    <a:moveTo>
                      <a:pt x="271180" y="238642"/>
                    </a:moveTo>
                    <a:cubicBezTo>
                      <a:pt x="271180" y="246931"/>
                      <a:pt x="267939" y="253947"/>
                      <a:pt x="261415" y="259692"/>
                    </a:cubicBezTo>
                    <a:cubicBezTo>
                      <a:pt x="254891" y="265436"/>
                      <a:pt x="247464" y="268349"/>
                      <a:pt x="239134" y="268349"/>
                    </a:cubicBezTo>
                    <a:cubicBezTo>
                      <a:pt x="233472" y="268349"/>
                      <a:pt x="228302" y="266831"/>
                      <a:pt x="223665" y="263836"/>
                    </a:cubicBezTo>
                    <a:cubicBezTo>
                      <a:pt x="218988" y="260840"/>
                      <a:pt x="215295" y="256327"/>
                      <a:pt x="212628" y="250295"/>
                    </a:cubicBezTo>
                    <a:lnTo>
                      <a:pt x="196051" y="212341"/>
                    </a:lnTo>
                    <a:lnTo>
                      <a:pt x="76648" y="212341"/>
                    </a:lnTo>
                    <a:lnTo>
                      <a:pt x="59702" y="250295"/>
                    </a:lnTo>
                    <a:cubicBezTo>
                      <a:pt x="56993" y="256327"/>
                      <a:pt x="53260" y="260840"/>
                      <a:pt x="48459" y="263836"/>
                    </a:cubicBezTo>
                    <a:cubicBezTo>
                      <a:pt x="43658" y="266831"/>
                      <a:pt x="38447" y="268349"/>
                      <a:pt x="32785" y="268349"/>
                    </a:cubicBezTo>
                    <a:cubicBezTo>
                      <a:pt x="24414" y="268349"/>
                      <a:pt x="16864" y="265477"/>
                      <a:pt x="10135" y="259692"/>
                    </a:cubicBezTo>
                    <a:cubicBezTo>
                      <a:pt x="3365" y="253947"/>
                      <a:pt x="0" y="246931"/>
                      <a:pt x="0" y="238642"/>
                    </a:cubicBezTo>
                    <a:cubicBezTo>
                      <a:pt x="0" y="234129"/>
                      <a:pt x="1108" y="229492"/>
                      <a:pt x="3324" y="224732"/>
                    </a:cubicBezTo>
                    <a:lnTo>
                      <a:pt x="100610" y="21049"/>
                    </a:lnTo>
                    <a:cubicBezTo>
                      <a:pt x="103811" y="14279"/>
                      <a:pt x="108530" y="9109"/>
                      <a:pt x="114807" y="5457"/>
                    </a:cubicBezTo>
                    <a:cubicBezTo>
                      <a:pt x="121085" y="1846"/>
                      <a:pt x="128020" y="0"/>
                      <a:pt x="135611" y="0"/>
                    </a:cubicBezTo>
                    <a:cubicBezTo>
                      <a:pt x="143202" y="0"/>
                      <a:pt x="149849" y="1805"/>
                      <a:pt x="156250" y="5457"/>
                    </a:cubicBezTo>
                    <a:cubicBezTo>
                      <a:pt x="162651" y="9109"/>
                      <a:pt x="167410" y="14279"/>
                      <a:pt x="170611" y="21049"/>
                    </a:cubicBezTo>
                    <a:lnTo>
                      <a:pt x="267898" y="224732"/>
                    </a:lnTo>
                    <a:cubicBezTo>
                      <a:pt x="270113" y="229492"/>
                      <a:pt x="271221" y="234129"/>
                      <a:pt x="271221" y="238642"/>
                    </a:cubicBezTo>
                    <a:close/>
                    <a:moveTo>
                      <a:pt x="173155" y="160476"/>
                    </a:moveTo>
                    <a:lnTo>
                      <a:pt x="136308" y="76689"/>
                    </a:lnTo>
                    <a:lnTo>
                      <a:pt x="99462" y="160476"/>
                    </a:lnTo>
                    <a:lnTo>
                      <a:pt x="173155" y="16047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1D616B56-CC68-415A-D19F-533517AC8F62}"/>
                  </a:ext>
                </a:extLst>
              </p:cNvPr>
              <p:cNvSpPr/>
              <p:nvPr/>
            </p:nvSpPr>
            <p:spPr>
              <a:xfrm>
                <a:off x="1215349" y="449287"/>
                <a:ext cx="113699" cy="135487"/>
              </a:xfrm>
              <a:custGeom>
                <a:avLst/>
                <a:gdLst>
                  <a:gd name="connsiteX0" fmla="*/ 31184 w 113699"/>
                  <a:gd name="connsiteY0" fmla="*/ 127158 h 135487"/>
                  <a:gd name="connsiteX1" fmla="*/ 8165 w 113699"/>
                  <a:gd name="connsiteY1" fmla="*/ 103565 h 135487"/>
                  <a:gd name="connsiteX2" fmla="*/ 0 w 113699"/>
                  <a:gd name="connsiteY2" fmla="*/ 67621 h 135487"/>
                  <a:gd name="connsiteX3" fmla="*/ 8165 w 113699"/>
                  <a:gd name="connsiteY3" fmla="*/ 31841 h 135487"/>
                  <a:gd name="connsiteX4" fmla="*/ 31184 w 113699"/>
                  <a:gd name="connsiteY4" fmla="*/ 8247 h 135487"/>
                  <a:gd name="connsiteX5" fmla="*/ 65897 w 113699"/>
                  <a:gd name="connsiteY5" fmla="*/ 0 h 135487"/>
                  <a:gd name="connsiteX6" fmla="*/ 107668 w 113699"/>
                  <a:gd name="connsiteY6" fmla="*/ 12556 h 135487"/>
                  <a:gd name="connsiteX7" fmla="*/ 112263 w 113699"/>
                  <a:gd name="connsiteY7" fmla="*/ 17439 h 135487"/>
                  <a:gd name="connsiteX8" fmla="*/ 113659 w 113699"/>
                  <a:gd name="connsiteY8" fmla="*/ 24168 h 135487"/>
                  <a:gd name="connsiteX9" fmla="*/ 110376 w 113699"/>
                  <a:gd name="connsiteY9" fmla="*/ 34016 h 135487"/>
                  <a:gd name="connsiteX10" fmla="*/ 102416 w 113699"/>
                  <a:gd name="connsiteY10" fmla="*/ 38037 h 135487"/>
                  <a:gd name="connsiteX11" fmla="*/ 97369 w 113699"/>
                  <a:gd name="connsiteY11" fmla="*/ 37216 h 135487"/>
                  <a:gd name="connsiteX12" fmla="*/ 92117 w 113699"/>
                  <a:gd name="connsiteY12" fmla="*/ 34508 h 135487"/>
                  <a:gd name="connsiteX13" fmla="*/ 79766 w 113699"/>
                  <a:gd name="connsiteY13" fmla="*/ 28887 h 135487"/>
                  <a:gd name="connsiteX14" fmla="*/ 67785 w 113699"/>
                  <a:gd name="connsiteY14" fmla="*/ 27204 h 135487"/>
                  <a:gd name="connsiteX15" fmla="*/ 42960 w 113699"/>
                  <a:gd name="connsiteY15" fmla="*/ 37216 h 135487"/>
                  <a:gd name="connsiteX16" fmla="*/ 34795 w 113699"/>
                  <a:gd name="connsiteY16" fmla="*/ 67662 h 135487"/>
                  <a:gd name="connsiteX17" fmla="*/ 42960 w 113699"/>
                  <a:gd name="connsiteY17" fmla="*/ 98272 h 135487"/>
                  <a:gd name="connsiteX18" fmla="*/ 67785 w 113699"/>
                  <a:gd name="connsiteY18" fmla="*/ 108283 h 135487"/>
                  <a:gd name="connsiteX19" fmla="*/ 78658 w 113699"/>
                  <a:gd name="connsiteY19" fmla="*/ 106519 h 135487"/>
                  <a:gd name="connsiteX20" fmla="*/ 92158 w 113699"/>
                  <a:gd name="connsiteY20" fmla="*/ 100980 h 135487"/>
                  <a:gd name="connsiteX21" fmla="*/ 97984 w 113699"/>
                  <a:gd name="connsiteY21" fmla="*/ 98190 h 135487"/>
                  <a:gd name="connsiteX22" fmla="*/ 102457 w 113699"/>
                  <a:gd name="connsiteY22" fmla="*/ 97451 h 135487"/>
                  <a:gd name="connsiteX23" fmla="*/ 110417 w 113699"/>
                  <a:gd name="connsiteY23" fmla="*/ 101472 h 135487"/>
                  <a:gd name="connsiteX24" fmla="*/ 113700 w 113699"/>
                  <a:gd name="connsiteY24" fmla="*/ 111320 h 135487"/>
                  <a:gd name="connsiteX25" fmla="*/ 112305 w 113699"/>
                  <a:gd name="connsiteY25" fmla="*/ 117967 h 135487"/>
                  <a:gd name="connsiteX26" fmla="*/ 107709 w 113699"/>
                  <a:gd name="connsiteY26" fmla="*/ 122932 h 135487"/>
                  <a:gd name="connsiteX27" fmla="*/ 65938 w 113699"/>
                  <a:gd name="connsiteY27" fmla="*/ 135488 h 135487"/>
                  <a:gd name="connsiteX28" fmla="*/ 31225 w 113699"/>
                  <a:gd name="connsiteY28" fmla="*/ 127240 h 1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699" h="135487">
                    <a:moveTo>
                      <a:pt x="31184" y="127158"/>
                    </a:moveTo>
                    <a:cubicBezTo>
                      <a:pt x="21255" y="121660"/>
                      <a:pt x="13582" y="113823"/>
                      <a:pt x="8165" y="103565"/>
                    </a:cubicBezTo>
                    <a:cubicBezTo>
                      <a:pt x="2749" y="93348"/>
                      <a:pt x="0" y="81366"/>
                      <a:pt x="0" y="67621"/>
                    </a:cubicBezTo>
                    <a:cubicBezTo>
                      <a:pt x="0" y="53875"/>
                      <a:pt x="2708" y="42099"/>
                      <a:pt x="8165" y="31841"/>
                    </a:cubicBezTo>
                    <a:cubicBezTo>
                      <a:pt x="13582" y="21624"/>
                      <a:pt x="21255" y="13746"/>
                      <a:pt x="31184" y="8247"/>
                    </a:cubicBezTo>
                    <a:cubicBezTo>
                      <a:pt x="41114" y="2749"/>
                      <a:pt x="52685" y="0"/>
                      <a:pt x="65897" y="0"/>
                    </a:cubicBezTo>
                    <a:cubicBezTo>
                      <a:pt x="81736" y="0"/>
                      <a:pt x="95687" y="4185"/>
                      <a:pt x="107668" y="12556"/>
                    </a:cubicBezTo>
                    <a:cubicBezTo>
                      <a:pt x="109802" y="14074"/>
                      <a:pt x="111320" y="15674"/>
                      <a:pt x="112263" y="17439"/>
                    </a:cubicBezTo>
                    <a:cubicBezTo>
                      <a:pt x="113207" y="19203"/>
                      <a:pt x="113659" y="21419"/>
                      <a:pt x="113659" y="24168"/>
                    </a:cubicBezTo>
                    <a:cubicBezTo>
                      <a:pt x="113659" y="28025"/>
                      <a:pt x="112551" y="31307"/>
                      <a:pt x="110376" y="34016"/>
                    </a:cubicBezTo>
                    <a:cubicBezTo>
                      <a:pt x="108201" y="36683"/>
                      <a:pt x="105534" y="38037"/>
                      <a:pt x="102416" y="38037"/>
                    </a:cubicBezTo>
                    <a:cubicBezTo>
                      <a:pt x="100528" y="38037"/>
                      <a:pt x="98846" y="37749"/>
                      <a:pt x="97369" y="37216"/>
                    </a:cubicBezTo>
                    <a:cubicBezTo>
                      <a:pt x="95851" y="36642"/>
                      <a:pt x="94127" y="35739"/>
                      <a:pt x="92117" y="34508"/>
                    </a:cubicBezTo>
                    <a:cubicBezTo>
                      <a:pt x="87767" y="31882"/>
                      <a:pt x="83623" y="29994"/>
                      <a:pt x="79766" y="28887"/>
                    </a:cubicBezTo>
                    <a:cubicBezTo>
                      <a:pt x="75909" y="27779"/>
                      <a:pt x="71888" y="27204"/>
                      <a:pt x="67785" y="27204"/>
                    </a:cubicBezTo>
                    <a:cubicBezTo>
                      <a:pt x="56665" y="27204"/>
                      <a:pt x="48418" y="30528"/>
                      <a:pt x="42960" y="37216"/>
                    </a:cubicBezTo>
                    <a:cubicBezTo>
                      <a:pt x="37544" y="43904"/>
                      <a:pt x="34795" y="54039"/>
                      <a:pt x="34795" y="67662"/>
                    </a:cubicBezTo>
                    <a:cubicBezTo>
                      <a:pt x="34795" y="81284"/>
                      <a:pt x="37503" y="91583"/>
                      <a:pt x="42960" y="98272"/>
                    </a:cubicBezTo>
                    <a:cubicBezTo>
                      <a:pt x="48377" y="104960"/>
                      <a:pt x="56665" y="108283"/>
                      <a:pt x="67785" y="108283"/>
                    </a:cubicBezTo>
                    <a:cubicBezTo>
                      <a:pt x="71519" y="108283"/>
                      <a:pt x="75130" y="107709"/>
                      <a:pt x="78658" y="106519"/>
                    </a:cubicBezTo>
                    <a:cubicBezTo>
                      <a:pt x="82146" y="105329"/>
                      <a:pt x="86660" y="103483"/>
                      <a:pt x="92158" y="100980"/>
                    </a:cubicBezTo>
                    <a:cubicBezTo>
                      <a:pt x="94784" y="99626"/>
                      <a:pt x="96712" y="98682"/>
                      <a:pt x="97984" y="98190"/>
                    </a:cubicBezTo>
                    <a:cubicBezTo>
                      <a:pt x="99215" y="97697"/>
                      <a:pt x="100733" y="97451"/>
                      <a:pt x="102457" y="97451"/>
                    </a:cubicBezTo>
                    <a:cubicBezTo>
                      <a:pt x="105575" y="97451"/>
                      <a:pt x="108242" y="98805"/>
                      <a:pt x="110417" y="101472"/>
                    </a:cubicBezTo>
                    <a:cubicBezTo>
                      <a:pt x="112592" y="104139"/>
                      <a:pt x="113700" y="107422"/>
                      <a:pt x="113700" y="111320"/>
                    </a:cubicBezTo>
                    <a:cubicBezTo>
                      <a:pt x="113700" y="113946"/>
                      <a:pt x="113248" y="116162"/>
                      <a:pt x="112305" y="117967"/>
                    </a:cubicBezTo>
                    <a:cubicBezTo>
                      <a:pt x="111361" y="119772"/>
                      <a:pt x="109843" y="121414"/>
                      <a:pt x="107709" y="122932"/>
                    </a:cubicBezTo>
                    <a:cubicBezTo>
                      <a:pt x="95728" y="131302"/>
                      <a:pt x="81818" y="135488"/>
                      <a:pt x="65938" y="135488"/>
                    </a:cubicBezTo>
                    <a:cubicBezTo>
                      <a:pt x="52726" y="135488"/>
                      <a:pt x="41114" y="132739"/>
                      <a:pt x="31225" y="12724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148E9082-2B8E-99C6-BE8D-5BD9A6E44456}"/>
                  </a:ext>
                </a:extLst>
              </p:cNvPr>
              <p:cNvSpPr/>
              <p:nvPr/>
            </p:nvSpPr>
            <p:spPr>
              <a:xfrm>
                <a:off x="1329951"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5"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1" name="Forma libre: forma 20">
                <a:extLst>
                  <a:ext uri="{FF2B5EF4-FFF2-40B4-BE49-F238E27FC236}">
                    <a16:creationId xmlns:a16="http://schemas.microsoft.com/office/drawing/2014/main" id="{2D848FFB-F3FD-070A-032B-4DE67B3CB363}"/>
                  </a:ext>
                </a:extLst>
              </p:cNvPr>
              <p:cNvSpPr/>
              <p:nvPr/>
            </p:nvSpPr>
            <p:spPr>
              <a:xfrm>
                <a:off x="1472989" y="449328"/>
                <a:ext cx="93757" cy="135323"/>
              </a:xfrm>
              <a:custGeom>
                <a:avLst/>
                <a:gdLst>
                  <a:gd name="connsiteX0" fmla="*/ 4103 w 93757"/>
                  <a:gd name="connsiteY0" fmla="*/ 131179 h 135323"/>
                  <a:gd name="connsiteX1" fmla="*/ 0 w 93757"/>
                  <a:gd name="connsiteY1" fmla="*/ 118993 h 135323"/>
                  <a:gd name="connsiteX2" fmla="*/ 0 w 93757"/>
                  <a:gd name="connsiteY2" fmla="*/ 17151 h 135323"/>
                  <a:gd name="connsiteX3" fmla="*/ 4596 w 93757"/>
                  <a:gd name="connsiteY3" fmla="*/ 4678 h 135323"/>
                  <a:gd name="connsiteX4" fmla="*/ 17028 w 93757"/>
                  <a:gd name="connsiteY4" fmla="*/ 0 h 135323"/>
                  <a:gd name="connsiteX5" fmla="*/ 29748 w 93757"/>
                  <a:gd name="connsiteY5" fmla="*/ 4678 h 135323"/>
                  <a:gd name="connsiteX6" fmla="*/ 34426 w 93757"/>
                  <a:gd name="connsiteY6" fmla="*/ 17151 h 135323"/>
                  <a:gd name="connsiteX7" fmla="*/ 34426 w 93757"/>
                  <a:gd name="connsiteY7" fmla="*/ 106929 h 135323"/>
                  <a:gd name="connsiteX8" fmla="*/ 77468 w 93757"/>
                  <a:gd name="connsiteY8" fmla="*/ 106929 h 135323"/>
                  <a:gd name="connsiteX9" fmla="*/ 93758 w 93757"/>
                  <a:gd name="connsiteY9" fmla="*/ 121209 h 135323"/>
                  <a:gd name="connsiteX10" fmla="*/ 89737 w 93757"/>
                  <a:gd name="connsiteY10" fmla="*/ 131877 h 135323"/>
                  <a:gd name="connsiteX11" fmla="*/ 77468 w 93757"/>
                  <a:gd name="connsiteY11" fmla="*/ 135324 h 135323"/>
                  <a:gd name="connsiteX12" fmla="*/ 15879 w 93757"/>
                  <a:gd name="connsiteY12" fmla="*/ 135324 h 135323"/>
                  <a:gd name="connsiteX13" fmla="*/ 4062 w 93757"/>
                  <a:gd name="connsiteY13" fmla="*/ 131138 h 1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57" h="135323">
                    <a:moveTo>
                      <a:pt x="4103" y="131179"/>
                    </a:moveTo>
                    <a:cubicBezTo>
                      <a:pt x="1354" y="128389"/>
                      <a:pt x="0" y="124327"/>
                      <a:pt x="0" y="118993"/>
                    </a:cubicBezTo>
                    <a:lnTo>
                      <a:pt x="0" y="17151"/>
                    </a:lnTo>
                    <a:cubicBezTo>
                      <a:pt x="0" y="11940"/>
                      <a:pt x="1518" y="7755"/>
                      <a:pt x="4596" y="4678"/>
                    </a:cubicBezTo>
                    <a:cubicBezTo>
                      <a:pt x="7673" y="1559"/>
                      <a:pt x="11817" y="0"/>
                      <a:pt x="17028" y="0"/>
                    </a:cubicBezTo>
                    <a:cubicBezTo>
                      <a:pt x="22239" y="0"/>
                      <a:pt x="26630" y="1559"/>
                      <a:pt x="29748" y="4678"/>
                    </a:cubicBezTo>
                    <a:cubicBezTo>
                      <a:pt x="32867" y="7796"/>
                      <a:pt x="34426" y="11940"/>
                      <a:pt x="34426" y="17151"/>
                    </a:cubicBezTo>
                    <a:lnTo>
                      <a:pt x="34426" y="106929"/>
                    </a:lnTo>
                    <a:lnTo>
                      <a:pt x="77468" y="106929"/>
                    </a:lnTo>
                    <a:cubicBezTo>
                      <a:pt x="88342" y="106929"/>
                      <a:pt x="93758" y="111689"/>
                      <a:pt x="93758" y="121209"/>
                    </a:cubicBezTo>
                    <a:cubicBezTo>
                      <a:pt x="93758" y="126050"/>
                      <a:pt x="92404" y="129620"/>
                      <a:pt x="89737" y="131877"/>
                    </a:cubicBezTo>
                    <a:cubicBezTo>
                      <a:pt x="87070" y="134175"/>
                      <a:pt x="82967" y="135324"/>
                      <a:pt x="77468" y="135324"/>
                    </a:cubicBezTo>
                    <a:lnTo>
                      <a:pt x="15879" y="135324"/>
                    </a:lnTo>
                    <a:cubicBezTo>
                      <a:pt x="10750" y="135324"/>
                      <a:pt x="6811" y="133928"/>
                      <a:pt x="4062" y="131138"/>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2" name="Forma libre: forma 21">
                <a:extLst>
                  <a:ext uri="{FF2B5EF4-FFF2-40B4-BE49-F238E27FC236}">
                    <a16:creationId xmlns:a16="http://schemas.microsoft.com/office/drawing/2014/main" id="{A45F51A5-C4A1-DB9B-BDC3-BF36473BC7ED}"/>
                  </a:ext>
                </a:extLst>
              </p:cNvPr>
              <p:cNvSpPr/>
              <p:nvPr/>
            </p:nvSpPr>
            <p:spPr>
              <a:xfrm>
                <a:off x="1559648" y="449287"/>
                <a:ext cx="131999" cy="135405"/>
              </a:xfrm>
              <a:custGeom>
                <a:avLst/>
                <a:gdLst>
                  <a:gd name="connsiteX0" fmla="*/ 30979 w 131999"/>
                  <a:gd name="connsiteY0" fmla="*/ 127076 h 135405"/>
                  <a:gd name="connsiteX1" fmla="*/ 8042 w 131999"/>
                  <a:gd name="connsiteY1" fmla="*/ 103483 h 135405"/>
                  <a:gd name="connsiteX2" fmla="*/ 0 w 131999"/>
                  <a:gd name="connsiteY2" fmla="*/ 67621 h 135405"/>
                  <a:gd name="connsiteX3" fmla="*/ 8042 w 131999"/>
                  <a:gd name="connsiteY3" fmla="*/ 31759 h 135405"/>
                  <a:gd name="connsiteX4" fmla="*/ 30979 w 131999"/>
                  <a:gd name="connsiteY4" fmla="*/ 8247 h 135405"/>
                  <a:gd name="connsiteX5" fmla="*/ 66061 w 131999"/>
                  <a:gd name="connsiteY5" fmla="*/ 0 h 135405"/>
                  <a:gd name="connsiteX6" fmla="*/ 101185 w 131999"/>
                  <a:gd name="connsiteY6" fmla="*/ 8247 h 135405"/>
                  <a:gd name="connsiteX7" fmla="*/ 124040 w 131999"/>
                  <a:gd name="connsiteY7" fmla="*/ 31759 h 135405"/>
                  <a:gd name="connsiteX8" fmla="*/ 132000 w 131999"/>
                  <a:gd name="connsiteY8" fmla="*/ 67621 h 135405"/>
                  <a:gd name="connsiteX9" fmla="*/ 123958 w 131999"/>
                  <a:gd name="connsiteY9" fmla="*/ 103483 h 135405"/>
                  <a:gd name="connsiteX10" fmla="*/ 101021 w 131999"/>
                  <a:gd name="connsiteY10" fmla="*/ 127076 h 135405"/>
                  <a:gd name="connsiteX11" fmla="*/ 66102 w 131999"/>
                  <a:gd name="connsiteY11" fmla="*/ 135406 h 135405"/>
                  <a:gd name="connsiteX12" fmla="*/ 31020 w 131999"/>
                  <a:gd name="connsiteY12" fmla="*/ 127076 h 135405"/>
                  <a:gd name="connsiteX13" fmla="*/ 89491 w 131999"/>
                  <a:gd name="connsiteY13" fmla="*/ 98436 h 135405"/>
                  <a:gd name="connsiteX14" fmla="*/ 97902 w 131999"/>
                  <a:gd name="connsiteY14" fmla="*/ 67621 h 135405"/>
                  <a:gd name="connsiteX15" fmla="*/ 89368 w 131999"/>
                  <a:gd name="connsiteY15" fmla="*/ 36929 h 135405"/>
                  <a:gd name="connsiteX16" fmla="*/ 66061 w 131999"/>
                  <a:gd name="connsiteY16" fmla="*/ 26425 h 135405"/>
                  <a:gd name="connsiteX17" fmla="*/ 42673 w 131999"/>
                  <a:gd name="connsiteY17" fmla="*/ 36806 h 135405"/>
                  <a:gd name="connsiteX18" fmla="*/ 34262 w 131999"/>
                  <a:gd name="connsiteY18" fmla="*/ 67621 h 135405"/>
                  <a:gd name="connsiteX19" fmla="*/ 42673 w 131999"/>
                  <a:gd name="connsiteY19" fmla="*/ 98518 h 135405"/>
                  <a:gd name="connsiteX20" fmla="*/ 66061 w 131999"/>
                  <a:gd name="connsiteY20" fmla="*/ 109022 h 135405"/>
                  <a:gd name="connsiteX21" fmla="*/ 89450 w 131999"/>
                  <a:gd name="connsiteY21" fmla="*/ 98436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99" h="135405">
                    <a:moveTo>
                      <a:pt x="30979" y="127076"/>
                    </a:moveTo>
                    <a:cubicBezTo>
                      <a:pt x="21049" y="121537"/>
                      <a:pt x="13417" y="113659"/>
                      <a:pt x="8042" y="103483"/>
                    </a:cubicBezTo>
                    <a:cubicBezTo>
                      <a:pt x="2667" y="93307"/>
                      <a:pt x="0" y="81366"/>
                      <a:pt x="0" y="67621"/>
                    </a:cubicBezTo>
                    <a:cubicBezTo>
                      <a:pt x="0" y="53875"/>
                      <a:pt x="2667" y="41935"/>
                      <a:pt x="8042" y="31759"/>
                    </a:cubicBezTo>
                    <a:cubicBezTo>
                      <a:pt x="13417" y="21583"/>
                      <a:pt x="21049" y="13746"/>
                      <a:pt x="30979" y="8247"/>
                    </a:cubicBezTo>
                    <a:cubicBezTo>
                      <a:pt x="40909" y="2749"/>
                      <a:pt x="52603" y="0"/>
                      <a:pt x="66061" y="0"/>
                    </a:cubicBezTo>
                    <a:cubicBezTo>
                      <a:pt x="79520" y="0"/>
                      <a:pt x="91255" y="2749"/>
                      <a:pt x="101185" y="8247"/>
                    </a:cubicBezTo>
                    <a:cubicBezTo>
                      <a:pt x="111114" y="13746"/>
                      <a:pt x="118705" y="21583"/>
                      <a:pt x="124040" y="31759"/>
                    </a:cubicBezTo>
                    <a:cubicBezTo>
                      <a:pt x="129333" y="41935"/>
                      <a:pt x="132000" y="53875"/>
                      <a:pt x="132000" y="67621"/>
                    </a:cubicBezTo>
                    <a:cubicBezTo>
                      <a:pt x="132000" y="81366"/>
                      <a:pt x="129333" y="93307"/>
                      <a:pt x="123958" y="103483"/>
                    </a:cubicBezTo>
                    <a:cubicBezTo>
                      <a:pt x="118582" y="113659"/>
                      <a:pt x="110950" y="121537"/>
                      <a:pt x="101021" y="127076"/>
                    </a:cubicBezTo>
                    <a:cubicBezTo>
                      <a:pt x="91091" y="132615"/>
                      <a:pt x="79438" y="135406"/>
                      <a:pt x="66102" y="135406"/>
                    </a:cubicBezTo>
                    <a:cubicBezTo>
                      <a:pt x="52767" y="135406"/>
                      <a:pt x="40909" y="132615"/>
                      <a:pt x="31020" y="127076"/>
                    </a:cubicBezTo>
                    <a:close/>
                    <a:moveTo>
                      <a:pt x="89491" y="98436"/>
                    </a:moveTo>
                    <a:cubicBezTo>
                      <a:pt x="95112" y="91378"/>
                      <a:pt x="97902" y="81120"/>
                      <a:pt x="97902" y="67621"/>
                    </a:cubicBezTo>
                    <a:cubicBezTo>
                      <a:pt x="97902" y="54121"/>
                      <a:pt x="95071" y="43904"/>
                      <a:pt x="89368" y="36929"/>
                    </a:cubicBezTo>
                    <a:cubicBezTo>
                      <a:pt x="83705" y="29953"/>
                      <a:pt x="75909" y="26425"/>
                      <a:pt x="66061" y="26425"/>
                    </a:cubicBezTo>
                    <a:cubicBezTo>
                      <a:pt x="56214" y="26425"/>
                      <a:pt x="48295" y="29912"/>
                      <a:pt x="42673" y="36806"/>
                    </a:cubicBezTo>
                    <a:cubicBezTo>
                      <a:pt x="37052" y="43740"/>
                      <a:pt x="34262" y="53998"/>
                      <a:pt x="34262" y="67621"/>
                    </a:cubicBezTo>
                    <a:cubicBezTo>
                      <a:pt x="34262" y="81243"/>
                      <a:pt x="37052" y="91501"/>
                      <a:pt x="42673" y="98518"/>
                    </a:cubicBezTo>
                    <a:cubicBezTo>
                      <a:pt x="48295" y="105493"/>
                      <a:pt x="56091" y="109022"/>
                      <a:pt x="66061" y="109022"/>
                    </a:cubicBezTo>
                    <a:cubicBezTo>
                      <a:pt x="76032" y="109022"/>
                      <a:pt x="83828" y="105493"/>
                      <a:pt x="89450" y="98436"/>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8" name="Forma libre: forma 27">
                <a:extLst>
                  <a:ext uri="{FF2B5EF4-FFF2-40B4-BE49-F238E27FC236}">
                    <a16:creationId xmlns:a16="http://schemas.microsoft.com/office/drawing/2014/main" id="{684671FC-368B-CE35-CCFB-F264E96D92C7}"/>
                  </a:ext>
                </a:extLst>
              </p:cNvPr>
              <p:cNvSpPr/>
              <p:nvPr/>
            </p:nvSpPr>
            <p:spPr>
              <a:xfrm>
                <a:off x="1703137" y="449328"/>
                <a:ext cx="132902" cy="135405"/>
              </a:xfrm>
              <a:custGeom>
                <a:avLst/>
                <a:gdLst>
                  <a:gd name="connsiteX0" fmla="*/ 128389 w 132902"/>
                  <a:gd name="connsiteY0" fmla="*/ 4719 h 135405"/>
                  <a:gd name="connsiteX1" fmla="*/ 132902 w 132902"/>
                  <a:gd name="connsiteY1" fmla="*/ 17028 h 135405"/>
                  <a:gd name="connsiteX2" fmla="*/ 132902 w 132902"/>
                  <a:gd name="connsiteY2" fmla="*/ 119896 h 135405"/>
                  <a:gd name="connsiteX3" fmla="*/ 128799 w 132902"/>
                  <a:gd name="connsiteY3" fmla="*/ 131220 h 135405"/>
                  <a:gd name="connsiteX4" fmla="*/ 117926 w 132902"/>
                  <a:gd name="connsiteY4" fmla="*/ 135365 h 135405"/>
                  <a:gd name="connsiteX5" fmla="*/ 107175 w 132902"/>
                  <a:gd name="connsiteY5" fmla="*/ 131220 h 135405"/>
                  <a:gd name="connsiteX6" fmla="*/ 102949 w 132902"/>
                  <a:gd name="connsiteY6" fmla="*/ 119896 h 135405"/>
                  <a:gd name="connsiteX7" fmla="*/ 102949 w 132902"/>
                  <a:gd name="connsiteY7" fmla="*/ 64297 h 135405"/>
                  <a:gd name="connsiteX8" fmla="*/ 81613 w 132902"/>
                  <a:gd name="connsiteY8" fmla="*/ 104016 h 135405"/>
                  <a:gd name="connsiteX9" fmla="*/ 74883 w 132902"/>
                  <a:gd name="connsiteY9" fmla="*/ 112633 h 135405"/>
                  <a:gd name="connsiteX10" fmla="*/ 66472 w 132902"/>
                  <a:gd name="connsiteY10" fmla="*/ 115177 h 135405"/>
                  <a:gd name="connsiteX11" fmla="*/ 58060 w 132902"/>
                  <a:gd name="connsiteY11" fmla="*/ 112633 h 135405"/>
                  <a:gd name="connsiteX12" fmla="*/ 51331 w 132902"/>
                  <a:gd name="connsiteY12" fmla="*/ 104016 h 135405"/>
                  <a:gd name="connsiteX13" fmla="*/ 30158 w 132902"/>
                  <a:gd name="connsiteY13" fmla="*/ 65446 h 135405"/>
                  <a:gd name="connsiteX14" fmla="*/ 30158 w 132902"/>
                  <a:gd name="connsiteY14" fmla="*/ 119896 h 135405"/>
                  <a:gd name="connsiteX15" fmla="*/ 25932 w 132902"/>
                  <a:gd name="connsiteY15" fmla="*/ 131138 h 135405"/>
                  <a:gd name="connsiteX16" fmla="*/ 14977 w 132902"/>
                  <a:gd name="connsiteY16" fmla="*/ 135406 h 135405"/>
                  <a:gd name="connsiteX17" fmla="*/ 4226 w 132902"/>
                  <a:gd name="connsiteY17" fmla="*/ 131261 h 135405"/>
                  <a:gd name="connsiteX18" fmla="*/ 0 w 132902"/>
                  <a:gd name="connsiteY18" fmla="*/ 119937 h 135405"/>
                  <a:gd name="connsiteX19" fmla="*/ 0 w 132902"/>
                  <a:gd name="connsiteY19" fmla="*/ 17028 h 135405"/>
                  <a:gd name="connsiteX20" fmla="*/ 4596 w 132902"/>
                  <a:gd name="connsiteY20" fmla="*/ 4719 h 135405"/>
                  <a:gd name="connsiteX21" fmla="*/ 16290 w 132902"/>
                  <a:gd name="connsiteY21" fmla="*/ 0 h 135405"/>
                  <a:gd name="connsiteX22" fmla="*/ 25481 w 132902"/>
                  <a:gd name="connsiteY22" fmla="*/ 2913 h 135405"/>
                  <a:gd name="connsiteX23" fmla="*/ 32415 w 132902"/>
                  <a:gd name="connsiteY23" fmla="*/ 11325 h 135405"/>
                  <a:gd name="connsiteX24" fmla="*/ 66882 w 132902"/>
                  <a:gd name="connsiteY24" fmla="*/ 76771 h 135405"/>
                  <a:gd name="connsiteX25" fmla="*/ 101144 w 132902"/>
                  <a:gd name="connsiteY25" fmla="*/ 11325 h 135405"/>
                  <a:gd name="connsiteX26" fmla="*/ 116859 w 132902"/>
                  <a:gd name="connsiteY26" fmla="*/ 0 h 135405"/>
                  <a:gd name="connsiteX27" fmla="*/ 128471 w 132902"/>
                  <a:gd name="connsiteY27" fmla="*/ 4719 h 1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902" h="135405">
                    <a:moveTo>
                      <a:pt x="128389" y="4719"/>
                    </a:moveTo>
                    <a:cubicBezTo>
                      <a:pt x="131384" y="7878"/>
                      <a:pt x="132902" y="11981"/>
                      <a:pt x="132902" y="17028"/>
                    </a:cubicBezTo>
                    <a:lnTo>
                      <a:pt x="132902" y="119896"/>
                    </a:lnTo>
                    <a:cubicBezTo>
                      <a:pt x="132902" y="124696"/>
                      <a:pt x="131507" y="128471"/>
                      <a:pt x="128799" y="131220"/>
                    </a:cubicBezTo>
                    <a:cubicBezTo>
                      <a:pt x="126050" y="134011"/>
                      <a:pt x="122439" y="135365"/>
                      <a:pt x="117926" y="135365"/>
                    </a:cubicBezTo>
                    <a:cubicBezTo>
                      <a:pt x="113412" y="135365"/>
                      <a:pt x="109966" y="133969"/>
                      <a:pt x="107175" y="131220"/>
                    </a:cubicBezTo>
                    <a:cubicBezTo>
                      <a:pt x="104344" y="128430"/>
                      <a:pt x="102949" y="124655"/>
                      <a:pt x="102949" y="119896"/>
                    </a:cubicBezTo>
                    <a:lnTo>
                      <a:pt x="102949" y="64297"/>
                    </a:lnTo>
                    <a:lnTo>
                      <a:pt x="81613" y="104016"/>
                    </a:lnTo>
                    <a:cubicBezTo>
                      <a:pt x="79479" y="108037"/>
                      <a:pt x="77263" y="110909"/>
                      <a:pt x="74883" y="112633"/>
                    </a:cubicBezTo>
                    <a:cubicBezTo>
                      <a:pt x="72503" y="114315"/>
                      <a:pt x="69713" y="115177"/>
                      <a:pt x="66472" y="115177"/>
                    </a:cubicBezTo>
                    <a:cubicBezTo>
                      <a:pt x="63230" y="115177"/>
                      <a:pt x="60399" y="114315"/>
                      <a:pt x="58060" y="112633"/>
                    </a:cubicBezTo>
                    <a:cubicBezTo>
                      <a:pt x="55680" y="110909"/>
                      <a:pt x="53424" y="108078"/>
                      <a:pt x="51331" y="104016"/>
                    </a:cubicBezTo>
                    <a:lnTo>
                      <a:pt x="30158" y="65446"/>
                    </a:lnTo>
                    <a:lnTo>
                      <a:pt x="30158" y="119896"/>
                    </a:lnTo>
                    <a:cubicBezTo>
                      <a:pt x="30158" y="124573"/>
                      <a:pt x="28763" y="128307"/>
                      <a:pt x="25932" y="131138"/>
                    </a:cubicBezTo>
                    <a:cubicBezTo>
                      <a:pt x="23142" y="133969"/>
                      <a:pt x="19490" y="135406"/>
                      <a:pt x="14977" y="135406"/>
                    </a:cubicBezTo>
                    <a:cubicBezTo>
                      <a:pt x="10463" y="135406"/>
                      <a:pt x="7016" y="134011"/>
                      <a:pt x="4226" y="131261"/>
                    </a:cubicBezTo>
                    <a:cubicBezTo>
                      <a:pt x="1436" y="128471"/>
                      <a:pt x="0" y="124696"/>
                      <a:pt x="0" y="119937"/>
                    </a:cubicBezTo>
                    <a:lnTo>
                      <a:pt x="0" y="17028"/>
                    </a:lnTo>
                    <a:cubicBezTo>
                      <a:pt x="0" y="11981"/>
                      <a:pt x="1518" y="7878"/>
                      <a:pt x="4596" y="4719"/>
                    </a:cubicBezTo>
                    <a:cubicBezTo>
                      <a:pt x="7632" y="1559"/>
                      <a:pt x="11530" y="0"/>
                      <a:pt x="16290" y="0"/>
                    </a:cubicBezTo>
                    <a:cubicBezTo>
                      <a:pt x="19654" y="0"/>
                      <a:pt x="22732" y="985"/>
                      <a:pt x="25481" y="2913"/>
                    </a:cubicBezTo>
                    <a:cubicBezTo>
                      <a:pt x="28230" y="4883"/>
                      <a:pt x="30528" y="7673"/>
                      <a:pt x="32415" y="11325"/>
                    </a:cubicBezTo>
                    <a:lnTo>
                      <a:pt x="66882" y="76771"/>
                    </a:lnTo>
                    <a:lnTo>
                      <a:pt x="101144" y="11325"/>
                    </a:lnTo>
                    <a:cubicBezTo>
                      <a:pt x="105001" y="3775"/>
                      <a:pt x="110253" y="0"/>
                      <a:pt x="116859" y="0"/>
                    </a:cubicBezTo>
                    <a:cubicBezTo>
                      <a:pt x="121619" y="0"/>
                      <a:pt x="125476" y="1600"/>
                      <a:pt x="128471" y="471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29" name="Forma libre: forma 28">
                <a:extLst>
                  <a:ext uri="{FF2B5EF4-FFF2-40B4-BE49-F238E27FC236}">
                    <a16:creationId xmlns:a16="http://schemas.microsoft.com/office/drawing/2014/main" id="{28D291E1-8EBC-94E8-8310-8C9FE607C216}"/>
                  </a:ext>
                </a:extLst>
              </p:cNvPr>
              <p:cNvSpPr/>
              <p:nvPr/>
            </p:nvSpPr>
            <p:spPr>
              <a:xfrm>
                <a:off x="1850975" y="449164"/>
                <a:ext cx="112550" cy="135528"/>
              </a:xfrm>
              <a:custGeom>
                <a:avLst/>
                <a:gdLst>
                  <a:gd name="connsiteX0" fmla="*/ 106355 w 112550"/>
                  <a:gd name="connsiteY0" fmla="*/ 77386 h 135528"/>
                  <a:gd name="connsiteX1" fmla="*/ 112551 w 112550"/>
                  <a:gd name="connsiteY1" fmla="*/ 98436 h 135528"/>
                  <a:gd name="connsiteX2" fmla="*/ 106847 w 112550"/>
                  <a:gd name="connsiteY2" fmla="*/ 117967 h 135528"/>
                  <a:gd name="connsiteX3" fmla="*/ 90557 w 112550"/>
                  <a:gd name="connsiteY3" fmla="*/ 130933 h 135528"/>
                  <a:gd name="connsiteX4" fmla="*/ 65733 w 112550"/>
                  <a:gd name="connsiteY4" fmla="*/ 135529 h 135528"/>
                  <a:gd name="connsiteX5" fmla="*/ 15920 w 112550"/>
                  <a:gd name="connsiteY5" fmla="*/ 135529 h 135528"/>
                  <a:gd name="connsiteX6" fmla="*/ 4103 w 112550"/>
                  <a:gd name="connsiteY6" fmla="*/ 131302 h 135528"/>
                  <a:gd name="connsiteX7" fmla="*/ 0 w 112550"/>
                  <a:gd name="connsiteY7" fmla="*/ 119198 h 135528"/>
                  <a:gd name="connsiteX8" fmla="*/ 0 w 112550"/>
                  <a:gd name="connsiteY8" fmla="*/ 16331 h 135528"/>
                  <a:gd name="connsiteX9" fmla="*/ 4103 w 112550"/>
                  <a:gd name="connsiteY9" fmla="*/ 4226 h 135528"/>
                  <a:gd name="connsiteX10" fmla="*/ 15920 w 112550"/>
                  <a:gd name="connsiteY10" fmla="*/ 0 h 135528"/>
                  <a:gd name="connsiteX11" fmla="*/ 63846 w 112550"/>
                  <a:gd name="connsiteY11" fmla="*/ 0 h 135528"/>
                  <a:gd name="connsiteX12" fmla="*/ 96876 w 112550"/>
                  <a:gd name="connsiteY12" fmla="*/ 9519 h 135528"/>
                  <a:gd name="connsiteX13" fmla="*/ 109145 w 112550"/>
                  <a:gd name="connsiteY13" fmla="*/ 35205 h 135528"/>
                  <a:gd name="connsiteX14" fmla="*/ 103729 w 112550"/>
                  <a:gd name="connsiteY14" fmla="*/ 53588 h 135528"/>
                  <a:gd name="connsiteX15" fmla="*/ 88547 w 112550"/>
                  <a:gd name="connsiteY15" fmla="*/ 65200 h 135528"/>
                  <a:gd name="connsiteX16" fmla="*/ 106314 w 112550"/>
                  <a:gd name="connsiteY16" fmla="*/ 77427 h 135528"/>
                  <a:gd name="connsiteX17" fmla="*/ 33523 w 112550"/>
                  <a:gd name="connsiteY17" fmla="*/ 53260 h 135528"/>
                  <a:gd name="connsiteX18" fmla="*/ 58060 w 112550"/>
                  <a:gd name="connsiteY18" fmla="*/ 53260 h 135528"/>
                  <a:gd name="connsiteX19" fmla="*/ 72298 w 112550"/>
                  <a:gd name="connsiteY19" fmla="*/ 50182 h 135528"/>
                  <a:gd name="connsiteX20" fmla="*/ 76812 w 112550"/>
                  <a:gd name="connsiteY20" fmla="*/ 40375 h 135528"/>
                  <a:gd name="connsiteX21" fmla="*/ 72298 w 112550"/>
                  <a:gd name="connsiteY21" fmla="*/ 29994 h 135528"/>
                  <a:gd name="connsiteX22" fmla="*/ 58060 w 112550"/>
                  <a:gd name="connsiteY22" fmla="*/ 26712 h 135528"/>
                  <a:gd name="connsiteX23" fmla="*/ 33523 w 112550"/>
                  <a:gd name="connsiteY23" fmla="*/ 26712 h 135528"/>
                  <a:gd name="connsiteX24" fmla="*/ 33523 w 112550"/>
                  <a:gd name="connsiteY24" fmla="*/ 53260 h 135528"/>
                  <a:gd name="connsiteX25" fmla="*/ 76114 w 112550"/>
                  <a:gd name="connsiteY25" fmla="*/ 105452 h 135528"/>
                  <a:gd name="connsiteX26" fmla="*/ 80505 w 112550"/>
                  <a:gd name="connsiteY26" fmla="*/ 94415 h 135528"/>
                  <a:gd name="connsiteX27" fmla="*/ 76114 w 112550"/>
                  <a:gd name="connsiteY27" fmla="*/ 83377 h 135528"/>
                  <a:gd name="connsiteX28" fmla="*/ 61425 w 112550"/>
                  <a:gd name="connsiteY28" fmla="*/ 80012 h 135528"/>
                  <a:gd name="connsiteX29" fmla="*/ 33523 w 112550"/>
                  <a:gd name="connsiteY29" fmla="*/ 80012 h 135528"/>
                  <a:gd name="connsiteX30" fmla="*/ 33523 w 112550"/>
                  <a:gd name="connsiteY30" fmla="*/ 108858 h 135528"/>
                  <a:gd name="connsiteX31" fmla="*/ 61425 w 112550"/>
                  <a:gd name="connsiteY31" fmla="*/ 108858 h 135528"/>
                  <a:gd name="connsiteX32" fmla="*/ 76114 w 112550"/>
                  <a:gd name="connsiteY32" fmla="*/ 105493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0" h="135528">
                    <a:moveTo>
                      <a:pt x="106355" y="77386"/>
                    </a:moveTo>
                    <a:cubicBezTo>
                      <a:pt x="110458" y="83090"/>
                      <a:pt x="112551" y="90106"/>
                      <a:pt x="112551" y="98436"/>
                    </a:cubicBezTo>
                    <a:cubicBezTo>
                      <a:pt x="112551" y="105863"/>
                      <a:pt x="110663" y="112387"/>
                      <a:pt x="106847" y="117967"/>
                    </a:cubicBezTo>
                    <a:cubicBezTo>
                      <a:pt x="103031" y="123547"/>
                      <a:pt x="97615" y="127856"/>
                      <a:pt x="90557" y="130933"/>
                    </a:cubicBezTo>
                    <a:cubicBezTo>
                      <a:pt x="83500" y="134011"/>
                      <a:pt x="75253" y="135529"/>
                      <a:pt x="65733" y="135529"/>
                    </a:cubicBezTo>
                    <a:lnTo>
                      <a:pt x="15920" y="135529"/>
                    </a:lnTo>
                    <a:cubicBezTo>
                      <a:pt x="10791" y="135529"/>
                      <a:pt x="6852" y="134134"/>
                      <a:pt x="4103" y="131302"/>
                    </a:cubicBezTo>
                    <a:cubicBezTo>
                      <a:pt x="1354" y="128471"/>
                      <a:pt x="0" y="124450"/>
                      <a:pt x="0" y="119198"/>
                    </a:cubicBezTo>
                    <a:lnTo>
                      <a:pt x="0" y="16331"/>
                    </a:lnTo>
                    <a:cubicBezTo>
                      <a:pt x="0" y="11079"/>
                      <a:pt x="1354" y="7016"/>
                      <a:pt x="4103" y="4226"/>
                    </a:cubicBezTo>
                    <a:cubicBezTo>
                      <a:pt x="6852" y="1395"/>
                      <a:pt x="10791" y="0"/>
                      <a:pt x="15920" y="0"/>
                    </a:cubicBezTo>
                    <a:lnTo>
                      <a:pt x="63846" y="0"/>
                    </a:lnTo>
                    <a:cubicBezTo>
                      <a:pt x="77714" y="0"/>
                      <a:pt x="88711" y="3159"/>
                      <a:pt x="96876" y="9519"/>
                    </a:cubicBezTo>
                    <a:cubicBezTo>
                      <a:pt x="105042" y="15879"/>
                      <a:pt x="109145" y="24414"/>
                      <a:pt x="109145" y="35205"/>
                    </a:cubicBezTo>
                    <a:cubicBezTo>
                      <a:pt x="109145" y="42140"/>
                      <a:pt x="107340" y="48254"/>
                      <a:pt x="103729" y="53588"/>
                    </a:cubicBezTo>
                    <a:cubicBezTo>
                      <a:pt x="100118" y="58922"/>
                      <a:pt x="95071" y="62779"/>
                      <a:pt x="88547" y="65200"/>
                    </a:cubicBezTo>
                    <a:cubicBezTo>
                      <a:pt x="96302" y="67621"/>
                      <a:pt x="102211" y="71724"/>
                      <a:pt x="106314" y="77427"/>
                    </a:cubicBezTo>
                    <a:close/>
                    <a:moveTo>
                      <a:pt x="33523" y="53260"/>
                    </a:moveTo>
                    <a:lnTo>
                      <a:pt x="58060" y="53260"/>
                    </a:lnTo>
                    <a:cubicBezTo>
                      <a:pt x="64543" y="53260"/>
                      <a:pt x="69303" y="52234"/>
                      <a:pt x="72298" y="50182"/>
                    </a:cubicBezTo>
                    <a:cubicBezTo>
                      <a:pt x="75294" y="48131"/>
                      <a:pt x="76812" y="44848"/>
                      <a:pt x="76812" y="40375"/>
                    </a:cubicBezTo>
                    <a:cubicBezTo>
                      <a:pt x="76812" y="35657"/>
                      <a:pt x="75294" y="32169"/>
                      <a:pt x="72298" y="29994"/>
                    </a:cubicBezTo>
                    <a:cubicBezTo>
                      <a:pt x="69303" y="27820"/>
                      <a:pt x="64543" y="26712"/>
                      <a:pt x="58060" y="26712"/>
                    </a:cubicBezTo>
                    <a:lnTo>
                      <a:pt x="33523" y="26712"/>
                    </a:lnTo>
                    <a:lnTo>
                      <a:pt x="33523" y="53260"/>
                    </a:lnTo>
                    <a:close/>
                    <a:moveTo>
                      <a:pt x="76114" y="105452"/>
                    </a:moveTo>
                    <a:cubicBezTo>
                      <a:pt x="79027" y="103195"/>
                      <a:pt x="80505" y="99544"/>
                      <a:pt x="80505" y="94415"/>
                    </a:cubicBezTo>
                    <a:cubicBezTo>
                      <a:pt x="80505" y="89286"/>
                      <a:pt x="79027" y="85593"/>
                      <a:pt x="76114" y="83377"/>
                    </a:cubicBezTo>
                    <a:cubicBezTo>
                      <a:pt x="73160" y="81120"/>
                      <a:pt x="68277" y="80012"/>
                      <a:pt x="61425" y="80012"/>
                    </a:cubicBezTo>
                    <a:lnTo>
                      <a:pt x="33523" y="80012"/>
                    </a:lnTo>
                    <a:lnTo>
                      <a:pt x="33523" y="108858"/>
                    </a:lnTo>
                    <a:lnTo>
                      <a:pt x="61425" y="108858"/>
                    </a:lnTo>
                    <a:cubicBezTo>
                      <a:pt x="68277" y="108858"/>
                      <a:pt x="73201" y="107750"/>
                      <a:pt x="76114" y="10549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0" name="Forma libre: forma 29">
                <a:extLst>
                  <a:ext uri="{FF2B5EF4-FFF2-40B4-BE49-F238E27FC236}">
                    <a16:creationId xmlns:a16="http://schemas.microsoft.com/office/drawing/2014/main" id="{3DBBDBB5-B20D-6269-49B7-E8725B8A1FD7}"/>
                  </a:ext>
                </a:extLst>
              </p:cNvPr>
              <p:cNvSpPr/>
              <p:nvPr/>
            </p:nvSpPr>
            <p:spPr>
              <a:xfrm>
                <a:off x="1971732" y="449164"/>
                <a:ext cx="34425" cy="135569"/>
              </a:xfrm>
              <a:custGeom>
                <a:avLst/>
                <a:gdLst>
                  <a:gd name="connsiteX0" fmla="*/ 4596 w 34425"/>
                  <a:gd name="connsiteY0" fmla="*/ 130933 h 135569"/>
                  <a:gd name="connsiteX1" fmla="*/ 0 w 34425"/>
                  <a:gd name="connsiteY1" fmla="*/ 118336 h 135569"/>
                  <a:gd name="connsiteX2" fmla="*/ 0 w 34425"/>
                  <a:gd name="connsiteY2" fmla="*/ 17028 h 135569"/>
                  <a:gd name="connsiteX3" fmla="*/ 4596 w 34425"/>
                  <a:gd name="connsiteY3" fmla="*/ 4637 h 135569"/>
                  <a:gd name="connsiteX4" fmla="*/ 17028 w 34425"/>
                  <a:gd name="connsiteY4" fmla="*/ 0 h 135569"/>
                  <a:gd name="connsiteX5" fmla="*/ 29748 w 34425"/>
                  <a:gd name="connsiteY5" fmla="*/ 4637 h 135569"/>
                  <a:gd name="connsiteX6" fmla="*/ 34426 w 34425"/>
                  <a:gd name="connsiteY6" fmla="*/ 17028 h 135569"/>
                  <a:gd name="connsiteX7" fmla="*/ 34426 w 34425"/>
                  <a:gd name="connsiteY7" fmla="*/ 118336 h 135569"/>
                  <a:gd name="connsiteX8" fmla="*/ 29748 w 34425"/>
                  <a:gd name="connsiteY8" fmla="*/ 130933 h 135569"/>
                  <a:gd name="connsiteX9" fmla="*/ 17028 w 34425"/>
                  <a:gd name="connsiteY9" fmla="*/ 135570 h 135569"/>
                  <a:gd name="connsiteX10" fmla="*/ 4596 w 34425"/>
                  <a:gd name="connsiteY10" fmla="*/ 130933 h 1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5" h="135569">
                    <a:moveTo>
                      <a:pt x="4596" y="130933"/>
                    </a:moveTo>
                    <a:cubicBezTo>
                      <a:pt x="1518" y="127856"/>
                      <a:pt x="0" y="123629"/>
                      <a:pt x="0" y="118336"/>
                    </a:cubicBezTo>
                    <a:lnTo>
                      <a:pt x="0" y="17028"/>
                    </a:lnTo>
                    <a:cubicBezTo>
                      <a:pt x="0" y="11858"/>
                      <a:pt x="1518" y="7714"/>
                      <a:pt x="4596" y="4637"/>
                    </a:cubicBezTo>
                    <a:cubicBezTo>
                      <a:pt x="7673" y="1559"/>
                      <a:pt x="11817" y="0"/>
                      <a:pt x="17028" y="0"/>
                    </a:cubicBezTo>
                    <a:cubicBezTo>
                      <a:pt x="22239" y="0"/>
                      <a:pt x="26630" y="1559"/>
                      <a:pt x="29748" y="4637"/>
                    </a:cubicBezTo>
                    <a:cubicBezTo>
                      <a:pt x="32867" y="7714"/>
                      <a:pt x="34426" y="11858"/>
                      <a:pt x="34426" y="17028"/>
                    </a:cubicBezTo>
                    <a:lnTo>
                      <a:pt x="34426" y="118336"/>
                    </a:lnTo>
                    <a:cubicBezTo>
                      <a:pt x="34426" y="123629"/>
                      <a:pt x="32867" y="127815"/>
                      <a:pt x="29748" y="130933"/>
                    </a:cubicBezTo>
                    <a:cubicBezTo>
                      <a:pt x="26630" y="134011"/>
                      <a:pt x="22362" y="135570"/>
                      <a:pt x="17028" y="135570"/>
                    </a:cubicBezTo>
                    <a:cubicBezTo>
                      <a:pt x="11694" y="135570"/>
                      <a:pt x="7632" y="134011"/>
                      <a:pt x="4596" y="13093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1" name="Forma libre: forma 30">
                <a:extLst>
                  <a:ext uri="{FF2B5EF4-FFF2-40B4-BE49-F238E27FC236}">
                    <a16:creationId xmlns:a16="http://schemas.microsoft.com/office/drawing/2014/main" id="{8FD0940F-5AF6-0B59-07BA-92CCE2ADBA8D}"/>
                  </a:ext>
                </a:extLst>
              </p:cNvPr>
              <p:cNvSpPr/>
              <p:nvPr/>
            </p:nvSpPr>
            <p:spPr>
              <a:xfrm>
                <a:off x="2011041" y="449164"/>
                <a:ext cx="137867" cy="135528"/>
              </a:xfrm>
              <a:custGeom>
                <a:avLst/>
                <a:gdLst>
                  <a:gd name="connsiteX0" fmla="*/ 137826 w 137867"/>
                  <a:gd name="connsiteY0" fmla="*/ 120552 h 135528"/>
                  <a:gd name="connsiteX1" fmla="*/ 132862 w 137867"/>
                  <a:gd name="connsiteY1" fmla="*/ 131179 h 135528"/>
                  <a:gd name="connsiteX2" fmla="*/ 121537 w 137867"/>
                  <a:gd name="connsiteY2" fmla="*/ 135529 h 135528"/>
                  <a:gd name="connsiteX3" fmla="*/ 113659 w 137867"/>
                  <a:gd name="connsiteY3" fmla="*/ 133272 h 135528"/>
                  <a:gd name="connsiteX4" fmla="*/ 108037 w 137867"/>
                  <a:gd name="connsiteY4" fmla="*/ 126420 h 135528"/>
                  <a:gd name="connsiteX5" fmla="*/ 99626 w 137867"/>
                  <a:gd name="connsiteY5" fmla="*/ 107258 h 135528"/>
                  <a:gd name="connsiteX6" fmla="*/ 38980 w 137867"/>
                  <a:gd name="connsiteY6" fmla="*/ 107258 h 135528"/>
                  <a:gd name="connsiteX7" fmla="*/ 30364 w 137867"/>
                  <a:gd name="connsiteY7" fmla="*/ 126420 h 135528"/>
                  <a:gd name="connsiteX8" fmla="*/ 24660 w 137867"/>
                  <a:gd name="connsiteY8" fmla="*/ 133272 h 135528"/>
                  <a:gd name="connsiteX9" fmla="*/ 16700 w 137867"/>
                  <a:gd name="connsiteY9" fmla="*/ 135529 h 135528"/>
                  <a:gd name="connsiteX10" fmla="*/ 5170 w 137867"/>
                  <a:gd name="connsiteY10" fmla="*/ 131179 h 135528"/>
                  <a:gd name="connsiteX11" fmla="*/ 0 w 137867"/>
                  <a:gd name="connsiteY11" fmla="*/ 120552 h 135528"/>
                  <a:gd name="connsiteX12" fmla="*/ 1682 w 137867"/>
                  <a:gd name="connsiteY12" fmla="*/ 113536 h 135528"/>
                  <a:gd name="connsiteX13" fmla="*/ 51126 w 137867"/>
                  <a:gd name="connsiteY13" fmla="*/ 10627 h 135528"/>
                  <a:gd name="connsiteX14" fmla="*/ 58347 w 137867"/>
                  <a:gd name="connsiteY14" fmla="*/ 2749 h 135528"/>
                  <a:gd name="connsiteX15" fmla="*/ 68934 w 137867"/>
                  <a:gd name="connsiteY15" fmla="*/ 0 h 135528"/>
                  <a:gd name="connsiteX16" fmla="*/ 79438 w 137867"/>
                  <a:gd name="connsiteY16" fmla="*/ 2749 h 135528"/>
                  <a:gd name="connsiteX17" fmla="*/ 86742 w 137867"/>
                  <a:gd name="connsiteY17" fmla="*/ 10627 h 135528"/>
                  <a:gd name="connsiteX18" fmla="*/ 136185 w 137867"/>
                  <a:gd name="connsiteY18" fmla="*/ 113536 h 135528"/>
                  <a:gd name="connsiteX19" fmla="*/ 137867 w 137867"/>
                  <a:gd name="connsiteY19" fmla="*/ 120552 h 135528"/>
                  <a:gd name="connsiteX20" fmla="*/ 88014 w 137867"/>
                  <a:gd name="connsiteY20" fmla="*/ 81079 h 135528"/>
                  <a:gd name="connsiteX21" fmla="*/ 69303 w 137867"/>
                  <a:gd name="connsiteY21" fmla="*/ 38734 h 135528"/>
                  <a:gd name="connsiteX22" fmla="*/ 50592 w 137867"/>
                  <a:gd name="connsiteY22" fmla="*/ 81079 h 135528"/>
                  <a:gd name="connsiteX23" fmla="*/ 88055 w 137867"/>
                  <a:gd name="connsiteY23" fmla="*/ 81079 h 13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7" h="135528">
                    <a:moveTo>
                      <a:pt x="137826" y="120552"/>
                    </a:moveTo>
                    <a:cubicBezTo>
                      <a:pt x="137826" y="124737"/>
                      <a:pt x="136185" y="128266"/>
                      <a:pt x="132862" y="131179"/>
                    </a:cubicBezTo>
                    <a:cubicBezTo>
                      <a:pt x="129538" y="134093"/>
                      <a:pt x="125763" y="135529"/>
                      <a:pt x="121537" y="135529"/>
                    </a:cubicBezTo>
                    <a:cubicBezTo>
                      <a:pt x="118664" y="135529"/>
                      <a:pt x="116038" y="134790"/>
                      <a:pt x="113659" y="133272"/>
                    </a:cubicBezTo>
                    <a:cubicBezTo>
                      <a:pt x="111279" y="131754"/>
                      <a:pt x="109432" y="129456"/>
                      <a:pt x="108037" y="126420"/>
                    </a:cubicBezTo>
                    <a:lnTo>
                      <a:pt x="99626" y="107258"/>
                    </a:lnTo>
                    <a:lnTo>
                      <a:pt x="38980" y="107258"/>
                    </a:lnTo>
                    <a:lnTo>
                      <a:pt x="30364" y="126420"/>
                    </a:lnTo>
                    <a:cubicBezTo>
                      <a:pt x="29010" y="129456"/>
                      <a:pt x="27081" y="131754"/>
                      <a:pt x="24660" y="133272"/>
                    </a:cubicBezTo>
                    <a:cubicBezTo>
                      <a:pt x="22239" y="134790"/>
                      <a:pt x="19572" y="135529"/>
                      <a:pt x="16700" y="135529"/>
                    </a:cubicBezTo>
                    <a:cubicBezTo>
                      <a:pt x="12474" y="135529"/>
                      <a:pt x="8617" y="134093"/>
                      <a:pt x="5170" y="131179"/>
                    </a:cubicBezTo>
                    <a:cubicBezTo>
                      <a:pt x="1723" y="128266"/>
                      <a:pt x="0" y="124737"/>
                      <a:pt x="0" y="120552"/>
                    </a:cubicBezTo>
                    <a:cubicBezTo>
                      <a:pt x="0" y="118254"/>
                      <a:pt x="575" y="115915"/>
                      <a:pt x="1682" y="113536"/>
                    </a:cubicBezTo>
                    <a:lnTo>
                      <a:pt x="51126" y="10627"/>
                    </a:lnTo>
                    <a:cubicBezTo>
                      <a:pt x="52726" y="7222"/>
                      <a:pt x="55147" y="4596"/>
                      <a:pt x="58347" y="2749"/>
                    </a:cubicBezTo>
                    <a:cubicBezTo>
                      <a:pt x="61548" y="903"/>
                      <a:pt x="65077" y="0"/>
                      <a:pt x="68934" y="0"/>
                    </a:cubicBezTo>
                    <a:cubicBezTo>
                      <a:pt x="72791" y="0"/>
                      <a:pt x="76155" y="903"/>
                      <a:pt x="79438" y="2749"/>
                    </a:cubicBezTo>
                    <a:cubicBezTo>
                      <a:pt x="82679" y="4596"/>
                      <a:pt x="85100" y="7222"/>
                      <a:pt x="86742" y="10627"/>
                    </a:cubicBezTo>
                    <a:lnTo>
                      <a:pt x="136185" y="113536"/>
                    </a:lnTo>
                    <a:cubicBezTo>
                      <a:pt x="137293" y="115956"/>
                      <a:pt x="137867" y="118295"/>
                      <a:pt x="137867" y="120552"/>
                    </a:cubicBezTo>
                    <a:close/>
                    <a:moveTo>
                      <a:pt x="88014" y="81079"/>
                    </a:moveTo>
                    <a:lnTo>
                      <a:pt x="69303" y="38734"/>
                    </a:lnTo>
                    <a:lnTo>
                      <a:pt x="50592" y="81079"/>
                    </a:lnTo>
                    <a:lnTo>
                      <a:pt x="88055" y="81079"/>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2" name="Forma libre: forma 31">
                <a:extLst>
                  <a:ext uri="{FF2B5EF4-FFF2-40B4-BE49-F238E27FC236}">
                    <a16:creationId xmlns:a16="http://schemas.microsoft.com/office/drawing/2014/main" id="{AF6451E1-A6AE-7F4A-17FA-627842A6164C}"/>
                  </a:ext>
                </a:extLst>
              </p:cNvPr>
              <p:cNvSpPr/>
              <p:nvPr/>
            </p:nvSpPr>
            <p:spPr>
              <a:xfrm>
                <a:off x="1217442" y="641029"/>
                <a:ext cx="62943" cy="87234"/>
              </a:xfrm>
              <a:custGeom>
                <a:avLst/>
                <a:gdLst>
                  <a:gd name="connsiteX0" fmla="*/ 1354 w 62943"/>
                  <a:gd name="connsiteY0" fmla="*/ 85839 h 87234"/>
                  <a:gd name="connsiteX1" fmla="*/ 0 w 62943"/>
                  <a:gd name="connsiteY1" fmla="*/ 82105 h 87234"/>
                  <a:gd name="connsiteX2" fmla="*/ 0 w 62943"/>
                  <a:gd name="connsiteY2" fmla="*/ 4924 h 87234"/>
                  <a:gd name="connsiteX3" fmla="*/ 1395 w 62943"/>
                  <a:gd name="connsiteY3" fmla="*/ 1354 h 87234"/>
                  <a:gd name="connsiteX4" fmla="*/ 5129 w 62943"/>
                  <a:gd name="connsiteY4" fmla="*/ 0 h 87234"/>
                  <a:gd name="connsiteX5" fmla="*/ 34221 w 62943"/>
                  <a:gd name="connsiteY5" fmla="*/ 0 h 87234"/>
                  <a:gd name="connsiteX6" fmla="*/ 55393 w 62943"/>
                  <a:gd name="connsiteY6" fmla="*/ 6647 h 87234"/>
                  <a:gd name="connsiteX7" fmla="*/ 62943 w 62943"/>
                  <a:gd name="connsiteY7" fmla="*/ 25440 h 87234"/>
                  <a:gd name="connsiteX8" fmla="*/ 55311 w 62943"/>
                  <a:gd name="connsiteY8" fmla="*/ 44356 h 87234"/>
                  <a:gd name="connsiteX9" fmla="*/ 34180 w 62943"/>
                  <a:gd name="connsiteY9" fmla="*/ 51126 h 87234"/>
                  <a:gd name="connsiteX10" fmla="*/ 9971 w 62943"/>
                  <a:gd name="connsiteY10" fmla="*/ 51126 h 87234"/>
                  <a:gd name="connsiteX11" fmla="*/ 9971 w 62943"/>
                  <a:gd name="connsiteY11" fmla="*/ 82105 h 87234"/>
                  <a:gd name="connsiteX12" fmla="*/ 8617 w 62943"/>
                  <a:gd name="connsiteY12" fmla="*/ 85839 h 87234"/>
                  <a:gd name="connsiteX13" fmla="*/ 4924 w 62943"/>
                  <a:gd name="connsiteY13" fmla="*/ 87234 h 87234"/>
                  <a:gd name="connsiteX14" fmla="*/ 1231 w 62943"/>
                  <a:gd name="connsiteY14" fmla="*/ 85839 h 87234"/>
                  <a:gd name="connsiteX15" fmla="*/ 33277 w 62943"/>
                  <a:gd name="connsiteY15" fmla="*/ 42755 h 87234"/>
                  <a:gd name="connsiteX16" fmla="*/ 53054 w 62943"/>
                  <a:gd name="connsiteY16" fmla="*/ 25440 h 87234"/>
                  <a:gd name="connsiteX17" fmla="*/ 33277 w 62943"/>
                  <a:gd name="connsiteY17" fmla="*/ 8371 h 87234"/>
                  <a:gd name="connsiteX18" fmla="*/ 10053 w 62943"/>
                  <a:gd name="connsiteY18" fmla="*/ 8371 h 87234"/>
                  <a:gd name="connsiteX19" fmla="*/ 10053 w 62943"/>
                  <a:gd name="connsiteY19" fmla="*/ 42755 h 87234"/>
                  <a:gd name="connsiteX20" fmla="*/ 33277 w 62943"/>
                  <a:gd name="connsiteY20" fmla="*/ 4275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943" h="87234">
                    <a:moveTo>
                      <a:pt x="1354" y="85839"/>
                    </a:moveTo>
                    <a:cubicBezTo>
                      <a:pt x="451" y="84895"/>
                      <a:pt x="0" y="83664"/>
                      <a:pt x="0" y="82105"/>
                    </a:cubicBezTo>
                    <a:lnTo>
                      <a:pt x="0" y="4924"/>
                    </a:lnTo>
                    <a:cubicBezTo>
                      <a:pt x="0" y="3447"/>
                      <a:pt x="492" y="2257"/>
                      <a:pt x="1395" y="1354"/>
                    </a:cubicBezTo>
                    <a:cubicBezTo>
                      <a:pt x="2339" y="451"/>
                      <a:pt x="3570" y="0"/>
                      <a:pt x="5129" y="0"/>
                    </a:cubicBezTo>
                    <a:lnTo>
                      <a:pt x="34221" y="0"/>
                    </a:lnTo>
                    <a:cubicBezTo>
                      <a:pt x="43330" y="0"/>
                      <a:pt x="50387" y="2216"/>
                      <a:pt x="55393" y="6647"/>
                    </a:cubicBezTo>
                    <a:cubicBezTo>
                      <a:pt x="60440" y="11079"/>
                      <a:pt x="62943" y="17357"/>
                      <a:pt x="62943" y="25440"/>
                    </a:cubicBezTo>
                    <a:cubicBezTo>
                      <a:pt x="62943" y="33523"/>
                      <a:pt x="60399" y="39842"/>
                      <a:pt x="55311" y="44356"/>
                    </a:cubicBezTo>
                    <a:cubicBezTo>
                      <a:pt x="50223" y="48869"/>
                      <a:pt x="43207" y="51126"/>
                      <a:pt x="34180" y="51126"/>
                    </a:cubicBezTo>
                    <a:lnTo>
                      <a:pt x="9971" y="51126"/>
                    </a:lnTo>
                    <a:lnTo>
                      <a:pt x="9971" y="82105"/>
                    </a:lnTo>
                    <a:cubicBezTo>
                      <a:pt x="9971" y="83664"/>
                      <a:pt x="9519" y="84895"/>
                      <a:pt x="8617" y="85839"/>
                    </a:cubicBezTo>
                    <a:cubicBezTo>
                      <a:pt x="7714" y="86783"/>
                      <a:pt x="6483" y="87234"/>
                      <a:pt x="4924" y="87234"/>
                    </a:cubicBezTo>
                    <a:cubicBezTo>
                      <a:pt x="3365" y="87234"/>
                      <a:pt x="2134" y="86742"/>
                      <a:pt x="1231" y="85839"/>
                    </a:cubicBezTo>
                    <a:close/>
                    <a:moveTo>
                      <a:pt x="33277" y="42755"/>
                    </a:moveTo>
                    <a:cubicBezTo>
                      <a:pt x="46448" y="42755"/>
                      <a:pt x="53054" y="36970"/>
                      <a:pt x="53054" y="25440"/>
                    </a:cubicBezTo>
                    <a:cubicBezTo>
                      <a:pt x="53054" y="13910"/>
                      <a:pt x="46448" y="8371"/>
                      <a:pt x="33277" y="8371"/>
                    </a:cubicBezTo>
                    <a:lnTo>
                      <a:pt x="10053" y="8371"/>
                    </a:lnTo>
                    <a:lnTo>
                      <a:pt x="10053" y="42755"/>
                    </a:lnTo>
                    <a:lnTo>
                      <a:pt x="33277" y="42755"/>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3" name="Forma libre: forma 32">
                <a:extLst>
                  <a:ext uri="{FF2B5EF4-FFF2-40B4-BE49-F238E27FC236}">
                    <a16:creationId xmlns:a16="http://schemas.microsoft.com/office/drawing/2014/main" id="{5331A6F5-F171-BB19-D37A-FCC29D805D7B}"/>
                  </a:ext>
                </a:extLst>
              </p:cNvPr>
              <p:cNvSpPr/>
              <p:nvPr/>
            </p:nvSpPr>
            <p:spPr>
              <a:xfrm>
                <a:off x="1289494" y="641070"/>
                <a:ext cx="78781" cy="87275"/>
              </a:xfrm>
              <a:custGeom>
                <a:avLst/>
                <a:gdLst>
                  <a:gd name="connsiteX0" fmla="*/ 18505 w 78781"/>
                  <a:gd name="connsiteY0" fmla="*/ 81941 h 87275"/>
                  <a:gd name="connsiteX1" fmla="*/ 4801 w 78781"/>
                  <a:gd name="connsiteY1" fmla="*/ 66800 h 87275"/>
                  <a:gd name="connsiteX2" fmla="*/ 0 w 78781"/>
                  <a:gd name="connsiteY2" fmla="*/ 43699 h 87275"/>
                  <a:gd name="connsiteX3" fmla="*/ 4719 w 78781"/>
                  <a:gd name="connsiteY3" fmla="*/ 20393 h 87275"/>
                  <a:gd name="connsiteX4" fmla="*/ 18341 w 78781"/>
                  <a:gd name="connsiteY4" fmla="*/ 5252 h 87275"/>
                  <a:gd name="connsiteX5" fmla="*/ 39391 w 78781"/>
                  <a:gd name="connsiteY5" fmla="*/ 0 h 87275"/>
                  <a:gd name="connsiteX6" fmla="*/ 60440 w 78781"/>
                  <a:gd name="connsiteY6" fmla="*/ 5252 h 87275"/>
                  <a:gd name="connsiteX7" fmla="*/ 74063 w 78781"/>
                  <a:gd name="connsiteY7" fmla="*/ 20393 h 87275"/>
                  <a:gd name="connsiteX8" fmla="*/ 78781 w 78781"/>
                  <a:gd name="connsiteY8" fmla="*/ 43576 h 87275"/>
                  <a:gd name="connsiteX9" fmla="*/ 73981 w 78781"/>
                  <a:gd name="connsiteY9" fmla="*/ 66759 h 87275"/>
                  <a:gd name="connsiteX10" fmla="*/ 60276 w 78781"/>
                  <a:gd name="connsiteY10" fmla="*/ 81941 h 87275"/>
                  <a:gd name="connsiteX11" fmla="*/ 39350 w 78781"/>
                  <a:gd name="connsiteY11" fmla="*/ 87275 h 87275"/>
                  <a:gd name="connsiteX12" fmla="*/ 18423 w 78781"/>
                  <a:gd name="connsiteY12" fmla="*/ 81941 h 87275"/>
                  <a:gd name="connsiteX13" fmla="*/ 60850 w 78781"/>
                  <a:gd name="connsiteY13" fmla="*/ 69631 h 87275"/>
                  <a:gd name="connsiteX14" fmla="*/ 68523 w 78781"/>
                  <a:gd name="connsiteY14" fmla="*/ 43535 h 87275"/>
                  <a:gd name="connsiteX15" fmla="*/ 60932 w 78781"/>
                  <a:gd name="connsiteY15" fmla="*/ 17521 h 87275"/>
                  <a:gd name="connsiteX16" fmla="*/ 39432 w 78781"/>
                  <a:gd name="connsiteY16" fmla="*/ 8453 h 87275"/>
                  <a:gd name="connsiteX17" fmla="*/ 18013 w 78781"/>
                  <a:gd name="connsiteY17" fmla="*/ 17603 h 87275"/>
                  <a:gd name="connsiteX18" fmla="*/ 10340 w 78781"/>
                  <a:gd name="connsiteY18" fmla="*/ 43576 h 87275"/>
                  <a:gd name="connsiteX19" fmla="*/ 18013 w 78781"/>
                  <a:gd name="connsiteY19" fmla="*/ 69590 h 87275"/>
                  <a:gd name="connsiteX20" fmla="*/ 39432 w 78781"/>
                  <a:gd name="connsiteY20" fmla="*/ 78781 h 87275"/>
                  <a:gd name="connsiteX21" fmla="*/ 60850 w 78781"/>
                  <a:gd name="connsiteY21" fmla="*/ 69631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81" h="87275">
                    <a:moveTo>
                      <a:pt x="18505" y="81941"/>
                    </a:moveTo>
                    <a:cubicBezTo>
                      <a:pt x="12556" y="78371"/>
                      <a:pt x="8001" y="73324"/>
                      <a:pt x="4801" y="66800"/>
                    </a:cubicBezTo>
                    <a:cubicBezTo>
                      <a:pt x="1600" y="60276"/>
                      <a:pt x="0" y="52562"/>
                      <a:pt x="0" y="43699"/>
                    </a:cubicBezTo>
                    <a:cubicBezTo>
                      <a:pt x="0" y="34836"/>
                      <a:pt x="1559" y="26999"/>
                      <a:pt x="4719" y="20393"/>
                    </a:cubicBezTo>
                    <a:cubicBezTo>
                      <a:pt x="7878" y="13828"/>
                      <a:pt x="12433" y="8781"/>
                      <a:pt x="18341" y="5252"/>
                    </a:cubicBezTo>
                    <a:cubicBezTo>
                      <a:pt x="24291" y="1723"/>
                      <a:pt x="31307" y="0"/>
                      <a:pt x="39391" y="0"/>
                    </a:cubicBezTo>
                    <a:cubicBezTo>
                      <a:pt x="47474" y="0"/>
                      <a:pt x="54531" y="1764"/>
                      <a:pt x="60440" y="5252"/>
                    </a:cubicBezTo>
                    <a:cubicBezTo>
                      <a:pt x="66390" y="8781"/>
                      <a:pt x="70903" y="13787"/>
                      <a:pt x="74063" y="20393"/>
                    </a:cubicBezTo>
                    <a:cubicBezTo>
                      <a:pt x="77222" y="26958"/>
                      <a:pt x="78781" y="34713"/>
                      <a:pt x="78781" y="43576"/>
                    </a:cubicBezTo>
                    <a:cubicBezTo>
                      <a:pt x="78781" y="52439"/>
                      <a:pt x="77181" y="60194"/>
                      <a:pt x="73981" y="66759"/>
                    </a:cubicBezTo>
                    <a:cubicBezTo>
                      <a:pt x="70780" y="73324"/>
                      <a:pt x="66226" y="78412"/>
                      <a:pt x="60276" y="81941"/>
                    </a:cubicBezTo>
                    <a:cubicBezTo>
                      <a:pt x="54326" y="85470"/>
                      <a:pt x="47351" y="87275"/>
                      <a:pt x="39350" y="87275"/>
                    </a:cubicBezTo>
                    <a:cubicBezTo>
                      <a:pt x="31348" y="87275"/>
                      <a:pt x="24332" y="85511"/>
                      <a:pt x="18423" y="81941"/>
                    </a:cubicBezTo>
                    <a:close/>
                    <a:moveTo>
                      <a:pt x="60850" y="69631"/>
                    </a:moveTo>
                    <a:cubicBezTo>
                      <a:pt x="65979" y="63559"/>
                      <a:pt x="68523" y="54860"/>
                      <a:pt x="68523" y="43535"/>
                    </a:cubicBezTo>
                    <a:cubicBezTo>
                      <a:pt x="68523" y="32210"/>
                      <a:pt x="65979" y="23552"/>
                      <a:pt x="60932" y="17521"/>
                    </a:cubicBezTo>
                    <a:cubicBezTo>
                      <a:pt x="55845" y="11448"/>
                      <a:pt x="48705" y="8453"/>
                      <a:pt x="39432" y="8453"/>
                    </a:cubicBezTo>
                    <a:cubicBezTo>
                      <a:pt x="30158" y="8453"/>
                      <a:pt x="23101" y="11489"/>
                      <a:pt x="18013" y="17603"/>
                    </a:cubicBezTo>
                    <a:cubicBezTo>
                      <a:pt x="12884" y="23675"/>
                      <a:pt x="10340" y="32333"/>
                      <a:pt x="10340" y="43576"/>
                    </a:cubicBezTo>
                    <a:cubicBezTo>
                      <a:pt x="10340" y="54819"/>
                      <a:pt x="12884" y="63477"/>
                      <a:pt x="18013" y="69590"/>
                    </a:cubicBezTo>
                    <a:cubicBezTo>
                      <a:pt x="23142" y="75745"/>
                      <a:pt x="30282" y="78781"/>
                      <a:pt x="39432" y="78781"/>
                    </a:cubicBezTo>
                    <a:cubicBezTo>
                      <a:pt x="48582" y="78781"/>
                      <a:pt x="55762" y="75745"/>
                      <a:pt x="60850" y="6963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4" name="Forma libre: forma 33">
                <a:extLst>
                  <a:ext uri="{FF2B5EF4-FFF2-40B4-BE49-F238E27FC236}">
                    <a16:creationId xmlns:a16="http://schemas.microsoft.com/office/drawing/2014/main" id="{A6BF5768-4C14-D8BB-512A-1A671192036D}"/>
                  </a:ext>
                </a:extLst>
              </p:cNvPr>
              <p:cNvSpPr/>
              <p:nvPr/>
            </p:nvSpPr>
            <p:spPr>
              <a:xfrm>
                <a:off x="1367865" y="641029"/>
                <a:ext cx="72339" cy="87234"/>
              </a:xfrm>
              <a:custGeom>
                <a:avLst/>
                <a:gdLst>
                  <a:gd name="connsiteX0" fmla="*/ 32456 w 72339"/>
                  <a:gd name="connsiteY0" fmla="*/ 85839 h 87234"/>
                  <a:gd name="connsiteX1" fmla="*/ 31061 w 72339"/>
                  <a:gd name="connsiteY1" fmla="*/ 82105 h 87234"/>
                  <a:gd name="connsiteX2" fmla="*/ 31061 w 72339"/>
                  <a:gd name="connsiteY2" fmla="*/ 8617 h 87234"/>
                  <a:gd name="connsiteX3" fmla="*/ 4678 w 72339"/>
                  <a:gd name="connsiteY3" fmla="*/ 8617 h 87234"/>
                  <a:gd name="connsiteX4" fmla="*/ 1231 w 72339"/>
                  <a:gd name="connsiteY4" fmla="*/ 7509 h 87234"/>
                  <a:gd name="connsiteX5" fmla="*/ 0 w 72339"/>
                  <a:gd name="connsiteY5" fmla="*/ 4308 h 87234"/>
                  <a:gd name="connsiteX6" fmla="*/ 1231 w 72339"/>
                  <a:gd name="connsiteY6" fmla="*/ 1108 h 87234"/>
                  <a:gd name="connsiteX7" fmla="*/ 4678 w 72339"/>
                  <a:gd name="connsiteY7" fmla="*/ 0 h 87234"/>
                  <a:gd name="connsiteX8" fmla="*/ 67662 w 72339"/>
                  <a:gd name="connsiteY8" fmla="*/ 0 h 87234"/>
                  <a:gd name="connsiteX9" fmla="*/ 71108 w 72339"/>
                  <a:gd name="connsiteY9" fmla="*/ 1108 h 87234"/>
                  <a:gd name="connsiteX10" fmla="*/ 72339 w 72339"/>
                  <a:gd name="connsiteY10" fmla="*/ 4308 h 87234"/>
                  <a:gd name="connsiteX11" fmla="*/ 71108 w 72339"/>
                  <a:gd name="connsiteY11" fmla="*/ 7509 h 87234"/>
                  <a:gd name="connsiteX12" fmla="*/ 67662 w 72339"/>
                  <a:gd name="connsiteY12" fmla="*/ 8617 h 87234"/>
                  <a:gd name="connsiteX13" fmla="*/ 41278 w 72339"/>
                  <a:gd name="connsiteY13" fmla="*/ 8617 h 87234"/>
                  <a:gd name="connsiteX14" fmla="*/ 41278 w 72339"/>
                  <a:gd name="connsiteY14" fmla="*/ 82105 h 87234"/>
                  <a:gd name="connsiteX15" fmla="*/ 39924 w 72339"/>
                  <a:gd name="connsiteY15" fmla="*/ 85839 h 87234"/>
                  <a:gd name="connsiteX16" fmla="*/ 36231 w 72339"/>
                  <a:gd name="connsiteY16" fmla="*/ 87234 h 87234"/>
                  <a:gd name="connsiteX17" fmla="*/ 32497 w 72339"/>
                  <a:gd name="connsiteY17"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39" h="87234">
                    <a:moveTo>
                      <a:pt x="32456" y="85839"/>
                    </a:moveTo>
                    <a:cubicBezTo>
                      <a:pt x="31513" y="84895"/>
                      <a:pt x="31061" y="83664"/>
                      <a:pt x="31061" y="82105"/>
                    </a:cubicBezTo>
                    <a:lnTo>
                      <a:pt x="31061" y="8617"/>
                    </a:lnTo>
                    <a:lnTo>
                      <a:pt x="4678" y="8617"/>
                    </a:lnTo>
                    <a:cubicBezTo>
                      <a:pt x="3201" y="8617"/>
                      <a:pt x="2052" y="8247"/>
                      <a:pt x="1231" y="7509"/>
                    </a:cubicBezTo>
                    <a:cubicBezTo>
                      <a:pt x="410" y="6770"/>
                      <a:pt x="0" y="5703"/>
                      <a:pt x="0" y="4308"/>
                    </a:cubicBezTo>
                    <a:cubicBezTo>
                      <a:pt x="0" y="2913"/>
                      <a:pt x="410" y="1846"/>
                      <a:pt x="1231" y="1108"/>
                    </a:cubicBezTo>
                    <a:cubicBezTo>
                      <a:pt x="2052" y="369"/>
                      <a:pt x="3201" y="0"/>
                      <a:pt x="4678" y="0"/>
                    </a:cubicBezTo>
                    <a:lnTo>
                      <a:pt x="67662" y="0"/>
                    </a:lnTo>
                    <a:cubicBezTo>
                      <a:pt x="69139" y="0"/>
                      <a:pt x="70288" y="369"/>
                      <a:pt x="71108" y="1108"/>
                    </a:cubicBezTo>
                    <a:cubicBezTo>
                      <a:pt x="71929" y="1846"/>
                      <a:pt x="72339" y="2913"/>
                      <a:pt x="72339" y="4308"/>
                    </a:cubicBezTo>
                    <a:cubicBezTo>
                      <a:pt x="72339" y="5703"/>
                      <a:pt x="71929" y="6770"/>
                      <a:pt x="71108" y="7509"/>
                    </a:cubicBezTo>
                    <a:cubicBezTo>
                      <a:pt x="70288" y="8247"/>
                      <a:pt x="69139" y="8617"/>
                      <a:pt x="67662" y="8617"/>
                    </a:cubicBezTo>
                    <a:lnTo>
                      <a:pt x="41278" y="8617"/>
                    </a:lnTo>
                    <a:lnTo>
                      <a:pt x="41278" y="82105"/>
                    </a:lnTo>
                    <a:cubicBezTo>
                      <a:pt x="41278" y="83664"/>
                      <a:pt x="40827" y="84895"/>
                      <a:pt x="39924" y="85839"/>
                    </a:cubicBezTo>
                    <a:cubicBezTo>
                      <a:pt x="39021" y="86783"/>
                      <a:pt x="37790" y="87234"/>
                      <a:pt x="36231" y="87234"/>
                    </a:cubicBezTo>
                    <a:cubicBezTo>
                      <a:pt x="34672" y="87234"/>
                      <a:pt x="33441" y="86742"/>
                      <a:pt x="32497"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5" name="Forma libre: forma 34">
                <a:extLst>
                  <a:ext uri="{FF2B5EF4-FFF2-40B4-BE49-F238E27FC236}">
                    <a16:creationId xmlns:a16="http://schemas.microsoft.com/office/drawing/2014/main" id="{234A08DF-32FA-9418-E540-99BBADAF57EF}"/>
                  </a:ext>
                </a:extLst>
              </p:cNvPr>
              <p:cNvSpPr/>
              <p:nvPr/>
            </p:nvSpPr>
            <p:spPr>
              <a:xfrm>
                <a:off x="1448452"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6" name="Forma libre: forma 35">
                <a:extLst>
                  <a:ext uri="{FF2B5EF4-FFF2-40B4-BE49-F238E27FC236}">
                    <a16:creationId xmlns:a16="http://schemas.microsoft.com/office/drawing/2014/main" id="{8C0EA2CA-ADB1-AAA4-7623-7311EC8383F0}"/>
                  </a:ext>
                </a:extLst>
              </p:cNvPr>
              <p:cNvSpPr/>
              <p:nvPr/>
            </p:nvSpPr>
            <p:spPr>
              <a:xfrm>
                <a:off x="1516852" y="641070"/>
                <a:ext cx="69344" cy="87234"/>
              </a:xfrm>
              <a:custGeom>
                <a:avLst/>
                <a:gdLst>
                  <a:gd name="connsiteX0" fmla="*/ 68113 w 69344"/>
                  <a:gd name="connsiteY0" fmla="*/ 1395 h 87234"/>
                  <a:gd name="connsiteX1" fmla="*/ 69344 w 69344"/>
                  <a:gd name="connsiteY1" fmla="*/ 5129 h 87234"/>
                  <a:gd name="connsiteX2" fmla="*/ 69344 w 69344"/>
                  <a:gd name="connsiteY2" fmla="*/ 82105 h 87234"/>
                  <a:gd name="connsiteX3" fmla="*/ 68072 w 69344"/>
                  <a:gd name="connsiteY3" fmla="*/ 85839 h 87234"/>
                  <a:gd name="connsiteX4" fmla="*/ 64461 w 69344"/>
                  <a:gd name="connsiteY4" fmla="*/ 87234 h 87234"/>
                  <a:gd name="connsiteX5" fmla="*/ 60399 w 69344"/>
                  <a:gd name="connsiteY5" fmla="*/ 85141 h 87234"/>
                  <a:gd name="connsiteX6" fmla="*/ 9437 w 69344"/>
                  <a:gd name="connsiteY6" fmla="*/ 17439 h 87234"/>
                  <a:gd name="connsiteX7" fmla="*/ 9437 w 69344"/>
                  <a:gd name="connsiteY7" fmla="*/ 82105 h 87234"/>
                  <a:gd name="connsiteX8" fmla="*/ 8165 w 69344"/>
                  <a:gd name="connsiteY8" fmla="*/ 85839 h 87234"/>
                  <a:gd name="connsiteX9" fmla="*/ 4678 w 69344"/>
                  <a:gd name="connsiteY9" fmla="*/ 87234 h 87234"/>
                  <a:gd name="connsiteX10" fmla="*/ 1231 w 69344"/>
                  <a:gd name="connsiteY10" fmla="*/ 85839 h 87234"/>
                  <a:gd name="connsiteX11" fmla="*/ 0 w 69344"/>
                  <a:gd name="connsiteY11" fmla="*/ 82105 h 87234"/>
                  <a:gd name="connsiteX12" fmla="*/ 0 w 69344"/>
                  <a:gd name="connsiteY12" fmla="*/ 5129 h 87234"/>
                  <a:gd name="connsiteX13" fmla="*/ 1272 w 69344"/>
                  <a:gd name="connsiteY13" fmla="*/ 1395 h 87234"/>
                  <a:gd name="connsiteX14" fmla="*/ 4883 w 69344"/>
                  <a:gd name="connsiteY14" fmla="*/ 0 h 87234"/>
                  <a:gd name="connsiteX15" fmla="*/ 9068 w 69344"/>
                  <a:gd name="connsiteY15" fmla="*/ 2093 h 87234"/>
                  <a:gd name="connsiteX16" fmla="*/ 59907 w 69344"/>
                  <a:gd name="connsiteY16" fmla="*/ 69795 h 87234"/>
                  <a:gd name="connsiteX17" fmla="*/ 59907 w 69344"/>
                  <a:gd name="connsiteY17" fmla="*/ 5129 h 87234"/>
                  <a:gd name="connsiteX18" fmla="*/ 61179 w 69344"/>
                  <a:gd name="connsiteY18" fmla="*/ 1395 h 87234"/>
                  <a:gd name="connsiteX19" fmla="*/ 64666 w 69344"/>
                  <a:gd name="connsiteY19" fmla="*/ 0 h 87234"/>
                  <a:gd name="connsiteX20" fmla="*/ 68113 w 69344"/>
                  <a:gd name="connsiteY20" fmla="*/ 1395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344" h="87234">
                    <a:moveTo>
                      <a:pt x="68113" y="1395"/>
                    </a:moveTo>
                    <a:cubicBezTo>
                      <a:pt x="68934" y="2339"/>
                      <a:pt x="69344" y="3570"/>
                      <a:pt x="69344" y="5129"/>
                    </a:cubicBezTo>
                    <a:lnTo>
                      <a:pt x="69344" y="82105"/>
                    </a:lnTo>
                    <a:cubicBezTo>
                      <a:pt x="69344" y="83664"/>
                      <a:pt x="68934" y="84895"/>
                      <a:pt x="68072" y="85839"/>
                    </a:cubicBezTo>
                    <a:cubicBezTo>
                      <a:pt x="67210" y="86783"/>
                      <a:pt x="66020" y="87234"/>
                      <a:pt x="64461" y="87234"/>
                    </a:cubicBezTo>
                    <a:cubicBezTo>
                      <a:pt x="62902" y="87234"/>
                      <a:pt x="61548" y="86536"/>
                      <a:pt x="60399" y="85141"/>
                    </a:cubicBezTo>
                    <a:lnTo>
                      <a:pt x="9437" y="17439"/>
                    </a:lnTo>
                    <a:lnTo>
                      <a:pt x="9437" y="82105"/>
                    </a:lnTo>
                    <a:cubicBezTo>
                      <a:pt x="9437" y="83664"/>
                      <a:pt x="8986" y="84895"/>
                      <a:pt x="8165" y="85839"/>
                    </a:cubicBezTo>
                    <a:cubicBezTo>
                      <a:pt x="7304" y="86783"/>
                      <a:pt x="6155" y="87234"/>
                      <a:pt x="4678" y="87234"/>
                    </a:cubicBezTo>
                    <a:cubicBezTo>
                      <a:pt x="3200" y="87234"/>
                      <a:pt x="2052" y="86783"/>
                      <a:pt x="1231" y="85839"/>
                    </a:cubicBezTo>
                    <a:cubicBezTo>
                      <a:pt x="410" y="84895"/>
                      <a:pt x="0" y="83664"/>
                      <a:pt x="0" y="82105"/>
                    </a:cubicBezTo>
                    <a:lnTo>
                      <a:pt x="0" y="5129"/>
                    </a:lnTo>
                    <a:cubicBezTo>
                      <a:pt x="0" y="3611"/>
                      <a:pt x="451" y="2339"/>
                      <a:pt x="1272" y="1395"/>
                    </a:cubicBezTo>
                    <a:cubicBezTo>
                      <a:pt x="2134" y="451"/>
                      <a:pt x="3324" y="0"/>
                      <a:pt x="4883" y="0"/>
                    </a:cubicBezTo>
                    <a:cubicBezTo>
                      <a:pt x="6524" y="0"/>
                      <a:pt x="7919" y="698"/>
                      <a:pt x="9068" y="2093"/>
                    </a:cubicBezTo>
                    <a:lnTo>
                      <a:pt x="59907" y="69795"/>
                    </a:lnTo>
                    <a:lnTo>
                      <a:pt x="59907" y="5129"/>
                    </a:lnTo>
                    <a:cubicBezTo>
                      <a:pt x="59907" y="3611"/>
                      <a:pt x="60358" y="2339"/>
                      <a:pt x="61179" y="1395"/>
                    </a:cubicBezTo>
                    <a:cubicBezTo>
                      <a:pt x="62040" y="451"/>
                      <a:pt x="63189" y="0"/>
                      <a:pt x="64666" y="0"/>
                    </a:cubicBezTo>
                    <a:cubicBezTo>
                      <a:pt x="66144" y="0"/>
                      <a:pt x="67293" y="451"/>
                      <a:pt x="68113" y="1395"/>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7" name="Forma libre: forma 36">
                <a:extLst>
                  <a:ext uri="{FF2B5EF4-FFF2-40B4-BE49-F238E27FC236}">
                    <a16:creationId xmlns:a16="http://schemas.microsoft.com/office/drawing/2014/main" id="{289079CD-5554-0E77-87FF-86363384BB7F}"/>
                  </a:ext>
                </a:extLst>
              </p:cNvPr>
              <p:cNvSpPr/>
              <p:nvPr/>
            </p:nvSpPr>
            <p:spPr>
              <a:xfrm>
                <a:off x="1601296" y="641029"/>
                <a:ext cx="70164" cy="87275"/>
              </a:xfrm>
              <a:custGeom>
                <a:avLst/>
                <a:gdLst>
                  <a:gd name="connsiteX0" fmla="*/ 18669 w 70164"/>
                  <a:gd name="connsiteY0" fmla="*/ 82023 h 87275"/>
                  <a:gd name="connsiteX1" fmla="*/ 4842 w 70164"/>
                  <a:gd name="connsiteY1" fmla="*/ 66882 h 87275"/>
                  <a:gd name="connsiteX2" fmla="*/ 0 w 70164"/>
                  <a:gd name="connsiteY2" fmla="*/ 43576 h 87275"/>
                  <a:gd name="connsiteX3" fmla="*/ 4842 w 70164"/>
                  <a:gd name="connsiteY3" fmla="*/ 20393 h 87275"/>
                  <a:gd name="connsiteX4" fmla="*/ 18669 w 70164"/>
                  <a:gd name="connsiteY4" fmla="*/ 5252 h 87275"/>
                  <a:gd name="connsiteX5" fmla="*/ 39924 w 70164"/>
                  <a:gd name="connsiteY5" fmla="*/ 0 h 87275"/>
                  <a:gd name="connsiteX6" fmla="*/ 55475 w 70164"/>
                  <a:gd name="connsiteY6" fmla="*/ 2585 h 87275"/>
                  <a:gd name="connsiteX7" fmla="*/ 68195 w 70164"/>
                  <a:gd name="connsiteY7" fmla="*/ 10012 h 87275"/>
                  <a:gd name="connsiteX8" fmla="*/ 70165 w 70164"/>
                  <a:gd name="connsiteY8" fmla="*/ 14238 h 87275"/>
                  <a:gd name="connsiteX9" fmla="*/ 69180 w 70164"/>
                  <a:gd name="connsiteY9" fmla="*/ 17192 h 87275"/>
                  <a:gd name="connsiteX10" fmla="*/ 66841 w 70164"/>
                  <a:gd name="connsiteY10" fmla="*/ 18464 h 87275"/>
                  <a:gd name="connsiteX11" fmla="*/ 63271 w 70164"/>
                  <a:gd name="connsiteY11" fmla="*/ 17151 h 87275"/>
                  <a:gd name="connsiteX12" fmla="*/ 51905 w 70164"/>
                  <a:gd name="connsiteY12" fmla="*/ 10381 h 87275"/>
                  <a:gd name="connsiteX13" fmla="*/ 40170 w 70164"/>
                  <a:gd name="connsiteY13" fmla="*/ 8453 h 87275"/>
                  <a:gd name="connsiteX14" fmla="*/ 18259 w 70164"/>
                  <a:gd name="connsiteY14" fmla="*/ 17603 h 87275"/>
                  <a:gd name="connsiteX15" fmla="*/ 10586 w 70164"/>
                  <a:gd name="connsiteY15" fmla="*/ 43576 h 87275"/>
                  <a:gd name="connsiteX16" fmla="*/ 18259 w 70164"/>
                  <a:gd name="connsiteY16" fmla="*/ 69672 h 87275"/>
                  <a:gd name="connsiteX17" fmla="*/ 40170 w 70164"/>
                  <a:gd name="connsiteY17" fmla="*/ 78822 h 87275"/>
                  <a:gd name="connsiteX18" fmla="*/ 51823 w 70164"/>
                  <a:gd name="connsiteY18" fmla="*/ 76894 h 87275"/>
                  <a:gd name="connsiteX19" fmla="*/ 63230 w 70164"/>
                  <a:gd name="connsiteY19" fmla="*/ 70124 h 87275"/>
                  <a:gd name="connsiteX20" fmla="*/ 66800 w 70164"/>
                  <a:gd name="connsiteY20" fmla="*/ 68770 h 87275"/>
                  <a:gd name="connsiteX21" fmla="*/ 69139 w 70164"/>
                  <a:gd name="connsiteY21" fmla="*/ 70001 h 87275"/>
                  <a:gd name="connsiteX22" fmla="*/ 70124 w 70164"/>
                  <a:gd name="connsiteY22" fmla="*/ 73037 h 87275"/>
                  <a:gd name="connsiteX23" fmla="*/ 68154 w 70164"/>
                  <a:gd name="connsiteY23" fmla="*/ 77263 h 87275"/>
                  <a:gd name="connsiteX24" fmla="*/ 55434 w 70164"/>
                  <a:gd name="connsiteY24" fmla="*/ 84690 h 87275"/>
                  <a:gd name="connsiteX25" fmla="*/ 39883 w 70164"/>
                  <a:gd name="connsiteY25" fmla="*/ 87275 h 87275"/>
                  <a:gd name="connsiteX26" fmla="*/ 18628 w 70164"/>
                  <a:gd name="connsiteY26" fmla="*/ 82023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164" h="87275">
                    <a:moveTo>
                      <a:pt x="18669" y="82023"/>
                    </a:moveTo>
                    <a:cubicBezTo>
                      <a:pt x="12679" y="78494"/>
                      <a:pt x="8083" y="73488"/>
                      <a:pt x="4842" y="66882"/>
                    </a:cubicBezTo>
                    <a:cubicBezTo>
                      <a:pt x="1600" y="60317"/>
                      <a:pt x="0" y="52562"/>
                      <a:pt x="0" y="43576"/>
                    </a:cubicBezTo>
                    <a:cubicBezTo>
                      <a:pt x="0" y="34590"/>
                      <a:pt x="1600" y="26958"/>
                      <a:pt x="4842" y="20393"/>
                    </a:cubicBezTo>
                    <a:cubicBezTo>
                      <a:pt x="8083" y="13828"/>
                      <a:pt x="12679" y="8781"/>
                      <a:pt x="18669" y="5252"/>
                    </a:cubicBezTo>
                    <a:cubicBezTo>
                      <a:pt x="24660" y="1723"/>
                      <a:pt x="31718" y="0"/>
                      <a:pt x="39924" y="0"/>
                    </a:cubicBezTo>
                    <a:cubicBezTo>
                      <a:pt x="45422" y="0"/>
                      <a:pt x="50592" y="862"/>
                      <a:pt x="55475" y="2585"/>
                    </a:cubicBezTo>
                    <a:cubicBezTo>
                      <a:pt x="60358" y="4308"/>
                      <a:pt x="64584" y="6811"/>
                      <a:pt x="68195" y="10012"/>
                    </a:cubicBezTo>
                    <a:cubicBezTo>
                      <a:pt x="69508" y="11243"/>
                      <a:pt x="70165" y="12638"/>
                      <a:pt x="70165" y="14238"/>
                    </a:cubicBezTo>
                    <a:cubicBezTo>
                      <a:pt x="70165" y="15387"/>
                      <a:pt x="69836" y="16372"/>
                      <a:pt x="69180" y="17192"/>
                    </a:cubicBezTo>
                    <a:cubicBezTo>
                      <a:pt x="68523" y="18054"/>
                      <a:pt x="67744" y="18464"/>
                      <a:pt x="66841" y="18464"/>
                    </a:cubicBezTo>
                    <a:cubicBezTo>
                      <a:pt x="65856" y="18464"/>
                      <a:pt x="64666" y="18013"/>
                      <a:pt x="63271" y="17151"/>
                    </a:cubicBezTo>
                    <a:cubicBezTo>
                      <a:pt x="59086" y="13910"/>
                      <a:pt x="55311" y="11653"/>
                      <a:pt x="51905" y="10381"/>
                    </a:cubicBezTo>
                    <a:cubicBezTo>
                      <a:pt x="48500" y="9109"/>
                      <a:pt x="44602" y="8453"/>
                      <a:pt x="40170" y="8453"/>
                    </a:cubicBezTo>
                    <a:cubicBezTo>
                      <a:pt x="30692" y="8453"/>
                      <a:pt x="23388" y="11489"/>
                      <a:pt x="18259" y="17603"/>
                    </a:cubicBezTo>
                    <a:cubicBezTo>
                      <a:pt x="13130" y="23675"/>
                      <a:pt x="10586" y="32333"/>
                      <a:pt x="10586" y="43576"/>
                    </a:cubicBezTo>
                    <a:cubicBezTo>
                      <a:pt x="10586" y="54819"/>
                      <a:pt x="13130" y="63559"/>
                      <a:pt x="18259" y="69672"/>
                    </a:cubicBezTo>
                    <a:cubicBezTo>
                      <a:pt x="23388" y="75786"/>
                      <a:pt x="30692" y="78822"/>
                      <a:pt x="40170" y="78822"/>
                    </a:cubicBezTo>
                    <a:cubicBezTo>
                      <a:pt x="44520" y="78822"/>
                      <a:pt x="48418" y="78166"/>
                      <a:pt x="51823" y="76894"/>
                    </a:cubicBezTo>
                    <a:cubicBezTo>
                      <a:pt x="55270" y="75622"/>
                      <a:pt x="59086" y="73365"/>
                      <a:pt x="63230" y="70124"/>
                    </a:cubicBezTo>
                    <a:cubicBezTo>
                      <a:pt x="64625" y="69221"/>
                      <a:pt x="65815" y="68770"/>
                      <a:pt x="66800" y="68770"/>
                    </a:cubicBezTo>
                    <a:cubicBezTo>
                      <a:pt x="67703" y="68770"/>
                      <a:pt x="68482" y="69180"/>
                      <a:pt x="69139" y="70001"/>
                    </a:cubicBezTo>
                    <a:cubicBezTo>
                      <a:pt x="69795" y="70821"/>
                      <a:pt x="70124" y="71806"/>
                      <a:pt x="70124" y="73037"/>
                    </a:cubicBezTo>
                    <a:cubicBezTo>
                      <a:pt x="70124" y="74637"/>
                      <a:pt x="69467" y="76073"/>
                      <a:pt x="68154" y="77263"/>
                    </a:cubicBezTo>
                    <a:cubicBezTo>
                      <a:pt x="64543" y="80505"/>
                      <a:pt x="60317" y="82967"/>
                      <a:pt x="55434" y="84690"/>
                    </a:cubicBezTo>
                    <a:cubicBezTo>
                      <a:pt x="50551" y="86413"/>
                      <a:pt x="45381" y="87275"/>
                      <a:pt x="39883" y="87275"/>
                    </a:cubicBezTo>
                    <a:cubicBezTo>
                      <a:pt x="31677" y="87275"/>
                      <a:pt x="24619" y="85511"/>
                      <a:pt x="18628" y="8202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8" name="Forma libre: forma 37">
                <a:extLst>
                  <a:ext uri="{FF2B5EF4-FFF2-40B4-BE49-F238E27FC236}">
                    <a16:creationId xmlns:a16="http://schemas.microsoft.com/office/drawing/2014/main" id="{DD29ABED-F4F9-2C33-494F-F240482524D9}"/>
                  </a:ext>
                </a:extLst>
              </p:cNvPr>
              <p:cNvSpPr/>
              <p:nvPr/>
            </p:nvSpPr>
            <p:spPr>
              <a:xfrm>
                <a:off x="1684549" y="641070"/>
                <a:ext cx="10093" cy="87234"/>
              </a:xfrm>
              <a:custGeom>
                <a:avLst/>
                <a:gdLst>
                  <a:gd name="connsiteX0" fmla="*/ 1354 w 10093"/>
                  <a:gd name="connsiteY0" fmla="*/ 85839 h 87234"/>
                  <a:gd name="connsiteX1" fmla="*/ 0 w 10093"/>
                  <a:gd name="connsiteY1" fmla="*/ 82105 h 87234"/>
                  <a:gd name="connsiteX2" fmla="*/ 0 w 10093"/>
                  <a:gd name="connsiteY2" fmla="*/ 5129 h 87234"/>
                  <a:gd name="connsiteX3" fmla="*/ 1354 w 10093"/>
                  <a:gd name="connsiteY3" fmla="*/ 1395 h 87234"/>
                  <a:gd name="connsiteX4" fmla="*/ 5047 w 10093"/>
                  <a:gd name="connsiteY4" fmla="*/ 0 h 87234"/>
                  <a:gd name="connsiteX5" fmla="*/ 8740 w 10093"/>
                  <a:gd name="connsiteY5" fmla="*/ 1395 h 87234"/>
                  <a:gd name="connsiteX6" fmla="*/ 10094 w 10093"/>
                  <a:gd name="connsiteY6" fmla="*/ 5129 h 87234"/>
                  <a:gd name="connsiteX7" fmla="*/ 10094 w 10093"/>
                  <a:gd name="connsiteY7" fmla="*/ 82105 h 87234"/>
                  <a:gd name="connsiteX8" fmla="*/ 8740 w 10093"/>
                  <a:gd name="connsiteY8" fmla="*/ 85839 h 87234"/>
                  <a:gd name="connsiteX9" fmla="*/ 5047 w 10093"/>
                  <a:gd name="connsiteY9" fmla="*/ 87234 h 87234"/>
                  <a:gd name="connsiteX10" fmla="*/ 1354 w 10093"/>
                  <a:gd name="connsiteY10" fmla="*/ 85839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3" h="87234">
                    <a:moveTo>
                      <a:pt x="1354" y="85839"/>
                    </a:moveTo>
                    <a:cubicBezTo>
                      <a:pt x="451" y="84895"/>
                      <a:pt x="0" y="83664"/>
                      <a:pt x="0" y="82105"/>
                    </a:cubicBezTo>
                    <a:lnTo>
                      <a:pt x="0" y="5129"/>
                    </a:lnTo>
                    <a:cubicBezTo>
                      <a:pt x="0" y="3611"/>
                      <a:pt x="451" y="2339"/>
                      <a:pt x="1354" y="1395"/>
                    </a:cubicBezTo>
                    <a:cubicBezTo>
                      <a:pt x="2257" y="451"/>
                      <a:pt x="3488" y="0"/>
                      <a:pt x="5047" y="0"/>
                    </a:cubicBezTo>
                    <a:cubicBezTo>
                      <a:pt x="6606" y="0"/>
                      <a:pt x="7837" y="451"/>
                      <a:pt x="8740" y="1395"/>
                    </a:cubicBezTo>
                    <a:cubicBezTo>
                      <a:pt x="9643" y="2339"/>
                      <a:pt x="10094" y="3570"/>
                      <a:pt x="10094" y="5129"/>
                    </a:cubicBezTo>
                    <a:lnTo>
                      <a:pt x="10094" y="82105"/>
                    </a:lnTo>
                    <a:cubicBezTo>
                      <a:pt x="10094" y="83664"/>
                      <a:pt x="9643" y="84895"/>
                      <a:pt x="8740" y="85839"/>
                    </a:cubicBezTo>
                    <a:cubicBezTo>
                      <a:pt x="7837" y="86783"/>
                      <a:pt x="6606" y="87234"/>
                      <a:pt x="5047" y="87234"/>
                    </a:cubicBezTo>
                    <a:cubicBezTo>
                      <a:pt x="3488" y="87234"/>
                      <a:pt x="2257" y="86783"/>
                      <a:pt x="1354" y="8583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39" name="Forma libre: forma 38">
                <a:extLst>
                  <a:ext uri="{FF2B5EF4-FFF2-40B4-BE49-F238E27FC236}">
                    <a16:creationId xmlns:a16="http://schemas.microsoft.com/office/drawing/2014/main" id="{E5029DF9-6E58-AF6B-B643-36AD25D1CC70}"/>
                  </a:ext>
                </a:extLst>
              </p:cNvPr>
              <p:cNvSpPr/>
              <p:nvPr/>
            </p:nvSpPr>
            <p:spPr>
              <a:xfrm>
                <a:off x="1705804"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07" y="86824"/>
                      <a:pt x="78699" y="87234"/>
                      <a:pt x="77386" y="87234"/>
                    </a:cubicBezTo>
                    <a:cubicBezTo>
                      <a:pt x="75335" y="87234"/>
                      <a:pt x="73898"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0" name="Forma libre: forma 39">
                <a:extLst>
                  <a:ext uri="{FF2B5EF4-FFF2-40B4-BE49-F238E27FC236}">
                    <a16:creationId xmlns:a16="http://schemas.microsoft.com/office/drawing/2014/main" id="{E557C1BB-6C8D-596B-7E2E-D42602CFEAC6}"/>
                  </a:ext>
                </a:extLst>
              </p:cNvPr>
              <p:cNvSpPr/>
              <p:nvPr/>
            </p:nvSpPr>
            <p:spPr>
              <a:xfrm>
                <a:off x="1827751" y="641111"/>
                <a:ext cx="72585" cy="87275"/>
              </a:xfrm>
              <a:custGeom>
                <a:avLst/>
                <a:gdLst>
                  <a:gd name="connsiteX0" fmla="*/ 1395 w 72585"/>
                  <a:gd name="connsiteY0" fmla="*/ 85839 h 87275"/>
                  <a:gd name="connsiteX1" fmla="*/ 0 w 72585"/>
                  <a:gd name="connsiteY1" fmla="*/ 82269 h 87275"/>
                  <a:gd name="connsiteX2" fmla="*/ 0 w 72585"/>
                  <a:gd name="connsiteY2" fmla="*/ 4924 h 87275"/>
                  <a:gd name="connsiteX3" fmla="*/ 1395 w 72585"/>
                  <a:gd name="connsiteY3" fmla="*/ 1354 h 87275"/>
                  <a:gd name="connsiteX4" fmla="*/ 5129 w 72585"/>
                  <a:gd name="connsiteY4" fmla="*/ 0 h 87275"/>
                  <a:gd name="connsiteX5" fmla="*/ 29092 w 72585"/>
                  <a:gd name="connsiteY5" fmla="*/ 0 h 87275"/>
                  <a:gd name="connsiteX6" fmla="*/ 61220 w 72585"/>
                  <a:gd name="connsiteY6" fmla="*/ 11325 h 87275"/>
                  <a:gd name="connsiteX7" fmla="*/ 72586 w 72585"/>
                  <a:gd name="connsiteY7" fmla="*/ 43576 h 87275"/>
                  <a:gd name="connsiteX8" fmla="*/ 61179 w 72585"/>
                  <a:gd name="connsiteY8" fmla="*/ 75868 h 87275"/>
                  <a:gd name="connsiteX9" fmla="*/ 29133 w 72585"/>
                  <a:gd name="connsiteY9" fmla="*/ 87275 h 87275"/>
                  <a:gd name="connsiteX10" fmla="*/ 5170 w 72585"/>
                  <a:gd name="connsiteY10" fmla="*/ 87275 h 87275"/>
                  <a:gd name="connsiteX11" fmla="*/ 1436 w 72585"/>
                  <a:gd name="connsiteY11" fmla="*/ 85921 h 87275"/>
                  <a:gd name="connsiteX12" fmla="*/ 28476 w 72585"/>
                  <a:gd name="connsiteY12" fmla="*/ 78535 h 87275"/>
                  <a:gd name="connsiteX13" fmla="*/ 62122 w 72585"/>
                  <a:gd name="connsiteY13" fmla="*/ 43494 h 87275"/>
                  <a:gd name="connsiteX14" fmla="*/ 28476 w 72585"/>
                  <a:gd name="connsiteY14" fmla="*/ 8576 h 87275"/>
                  <a:gd name="connsiteX15" fmla="*/ 10053 w 72585"/>
                  <a:gd name="connsiteY15" fmla="*/ 8576 h 87275"/>
                  <a:gd name="connsiteX16" fmla="*/ 10053 w 72585"/>
                  <a:gd name="connsiteY16" fmla="*/ 78494 h 87275"/>
                  <a:gd name="connsiteX17" fmla="*/ 28476 w 72585"/>
                  <a:gd name="connsiteY17" fmla="*/ 78494 h 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5" h="87275">
                    <a:moveTo>
                      <a:pt x="1395" y="85839"/>
                    </a:moveTo>
                    <a:cubicBezTo>
                      <a:pt x="451" y="84936"/>
                      <a:pt x="0" y="83746"/>
                      <a:pt x="0" y="82269"/>
                    </a:cubicBezTo>
                    <a:lnTo>
                      <a:pt x="0" y="4924"/>
                    </a:lnTo>
                    <a:cubicBezTo>
                      <a:pt x="0" y="3447"/>
                      <a:pt x="492" y="2257"/>
                      <a:pt x="1395" y="1354"/>
                    </a:cubicBezTo>
                    <a:cubicBezTo>
                      <a:pt x="2339" y="451"/>
                      <a:pt x="3570" y="0"/>
                      <a:pt x="5129" y="0"/>
                    </a:cubicBezTo>
                    <a:lnTo>
                      <a:pt x="29092" y="0"/>
                    </a:lnTo>
                    <a:cubicBezTo>
                      <a:pt x="42919" y="0"/>
                      <a:pt x="53629" y="3775"/>
                      <a:pt x="61220" y="11325"/>
                    </a:cubicBezTo>
                    <a:cubicBezTo>
                      <a:pt x="68769" y="18875"/>
                      <a:pt x="72586" y="29625"/>
                      <a:pt x="72586" y="43576"/>
                    </a:cubicBezTo>
                    <a:cubicBezTo>
                      <a:pt x="72586" y="57527"/>
                      <a:pt x="68769" y="68277"/>
                      <a:pt x="61179" y="75868"/>
                    </a:cubicBezTo>
                    <a:cubicBezTo>
                      <a:pt x="53547" y="83459"/>
                      <a:pt x="42878" y="87275"/>
                      <a:pt x="29133" y="87275"/>
                    </a:cubicBezTo>
                    <a:lnTo>
                      <a:pt x="5170" y="87275"/>
                    </a:lnTo>
                    <a:cubicBezTo>
                      <a:pt x="3611" y="87275"/>
                      <a:pt x="2380" y="86824"/>
                      <a:pt x="1436" y="85921"/>
                    </a:cubicBezTo>
                    <a:close/>
                    <a:moveTo>
                      <a:pt x="28476" y="78535"/>
                    </a:moveTo>
                    <a:cubicBezTo>
                      <a:pt x="50921" y="78535"/>
                      <a:pt x="62122" y="66882"/>
                      <a:pt x="62122" y="43494"/>
                    </a:cubicBezTo>
                    <a:cubicBezTo>
                      <a:pt x="62122" y="20106"/>
                      <a:pt x="50921" y="8576"/>
                      <a:pt x="28476" y="8576"/>
                    </a:cubicBezTo>
                    <a:lnTo>
                      <a:pt x="10053" y="8576"/>
                    </a:lnTo>
                    <a:lnTo>
                      <a:pt x="10053" y="78494"/>
                    </a:lnTo>
                    <a:lnTo>
                      <a:pt x="28476" y="78494"/>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1" name="Forma libre: forma 40">
                <a:extLst>
                  <a:ext uri="{FF2B5EF4-FFF2-40B4-BE49-F238E27FC236}">
                    <a16:creationId xmlns:a16="http://schemas.microsoft.com/office/drawing/2014/main" id="{49481BA6-297D-BD49-42F9-486669926745}"/>
                  </a:ext>
                </a:extLst>
              </p:cNvPr>
              <p:cNvSpPr/>
              <p:nvPr/>
            </p:nvSpPr>
            <p:spPr>
              <a:xfrm>
                <a:off x="1915436" y="641111"/>
                <a:ext cx="55721" cy="87234"/>
              </a:xfrm>
              <a:custGeom>
                <a:avLst/>
                <a:gdLst>
                  <a:gd name="connsiteX0" fmla="*/ 1395 w 55721"/>
                  <a:gd name="connsiteY0" fmla="*/ 85839 h 87234"/>
                  <a:gd name="connsiteX1" fmla="*/ 0 w 55721"/>
                  <a:gd name="connsiteY1" fmla="*/ 82269 h 87234"/>
                  <a:gd name="connsiteX2" fmla="*/ 0 w 55721"/>
                  <a:gd name="connsiteY2" fmla="*/ 4924 h 87234"/>
                  <a:gd name="connsiteX3" fmla="*/ 1395 w 55721"/>
                  <a:gd name="connsiteY3" fmla="*/ 1354 h 87234"/>
                  <a:gd name="connsiteX4" fmla="*/ 5129 w 55721"/>
                  <a:gd name="connsiteY4" fmla="*/ 0 h 87234"/>
                  <a:gd name="connsiteX5" fmla="*/ 51044 w 55721"/>
                  <a:gd name="connsiteY5" fmla="*/ 0 h 87234"/>
                  <a:gd name="connsiteX6" fmla="*/ 54490 w 55721"/>
                  <a:gd name="connsiteY6" fmla="*/ 1108 h 87234"/>
                  <a:gd name="connsiteX7" fmla="*/ 55721 w 55721"/>
                  <a:gd name="connsiteY7" fmla="*/ 4185 h 87234"/>
                  <a:gd name="connsiteX8" fmla="*/ 54490 w 55721"/>
                  <a:gd name="connsiteY8" fmla="*/ 7304 h 87234"/>
                  <a:gd name="connsiteX9" fmla="*/ 51044 w 55721"/>
                  <a:gd name="connsiteY9" fmla="*/ 8412 h 87234"/>
                  <a:gd name="connsiteX10" fmla="*/ 9889 w 55721"/>
                  <a:gd name="connsiteY10" fmla="*/ 8412 h 87234"/>
                  <a:gd name="connsiteX11" fmla="*/ 9889 w 55721"/>
                  <a:gd name="connsiteY11" fmla="*/ 38734 h 87234"/>
                  <a:gd name="connsiteX12" fmla="*/ 48582 w 55721"/>
                  <a:gd name="connsiteY12" fmla="*/ 38734 h 87234"/>
                  <a:gd name="connsiteX13" fmla="*/ 52028 w 55721"/>
                  <a:gd name="connsiteY13" fmla="*/ 39842 h 87234"/>
                  <a:gd name="connsiteX14" fmla="*/ 53259 w 55721"/>
                  <a:gd name="connsiteY14" fmla="*/ 42961 h 87234"/>
                  <a:gd name="connsiteX15" fmla="*/ 52028 w 55721"/>
                  <a:gd name="connsiteY15" fmla="*/ 46038 h 87234"/>
                  <a:gd name="connsiteX16" fmla="*/ 48582 w 55721"/>
                  <a:gd name="connsiteY16" fmla="*/ 47146 h 87234"/>
                  <a:gd name="connsiteX17" fmla="*/ 9889 w 55721"/>
                  <a:gd name="connsiteY17" fmla="*/ 47146 h 87234"/>
                  <a:gd name="connsiteX18" fmla="*/ 9889 w 55721"/>
                  <a:gd name="connsiteY18" fmla="*/ 78822 h 87234"/>
                  <a:gd name="connsiteX19" fmla="*/ 51044 w 55721"/>
                  <a:gd name="connsiteY19" fmla="*/ 78822 h 87234"/>
                  <a:gd name="connsiteX20" fmla="*/ 54490 w 55721"/>
                  <a:gd name="connsiteY20" fmla="*/ 79889 h 87234"/>
                  <a:gd name="connsiteX21" fmla="*/ 55721 w 55721"/>
                  <a:gd name="connsiteY21" fmla="*/ 83049 h 87234"/>
                  <a:gd name="connsiteX22" fmla="*/ 54490 w 55721"/>
                  <a:gd name="connsiteY22" fmla="*/ 86126 h 87234"/>
                  <a:gd name="connsiteX23" fmla="*/ 51044 w 55721"/>
                  <a:gd name="connsiteY23" fmla="*/ 87234 h 87234"/>
                  <a:gd name="connsiteX24" fmla="*/ 5129 w 55721"/>
                  <a:gd name="connsiteY24" fmla="*/ 87234 h 87234"/>
                  <a:gd name="connsiteX25" fmla="*/ 1395 w 55721"/>
                  <a:gd name="connsiteY25" fmla="*/ 85880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721" h="87234">
                    <a:moveTo>
                      <a:pt x="1395" y="85839"/>
                    </a:moveTo>
                    <a:cubicBezTo>
                      <a:pt x="451" y="84936"/>
                      <a:pt x="0" y="83746"/>
                      <a:pt x="0" y="82269"/>
                    </a:cubicBezTo>
                    <a:lnTo>
                      <a:pt x="0" y="4924"/>
                    </a:lnTo>
                    <a:cubicBezTo>
                      <a:pt x="0" y="3447"/>
                      <a:pt x="492" y="2257"/>
                      <a:pt x="1395" y="1354"/>
                    </a:cubicBezTo>
                    <a:cubicBezTo>
                      <a:pt x="2339" y="451"/>
                      <a:pt x="3570" y="0"/>
                      <a:pt x="5129" y="0"/>
                    </a:cubicBezTo>
                    <a:lnTo>
                      <a:pt x="51044" y="0"/>
                    </a:lnTo>
                    <a:cubicBezTo>
                      <a:pt x="52521" y="0"/>
                      <a:pt x="53670" y="369"/>
                      <a:pt x="54490" y="1108"/>
                    </a:cubicBezTo>
                    <a:cubicBezTo>
                      <a:pt x="55311" y="1846"/>
                      <a:pt x="55721" y="2872"/>
                      <a:pt x="55721" y="4185"/>
                    </a:cubicBezTo>
                    <a:cubicBezTo>
                      <a:pt x="55721" y="5498"/>
                      <a:pt x="55311" y="6524"/>
                      <a:pt x="54490" y="7304"/>
                    </a:cubicBezTo>
                    <a:cubicBezTo>
                      <a:pt x="53670" y="8042"/>
                      <a:pt x="52521" y="8412"/>
                      <a:pt x="51044" y="8412"/>
                    </a:cubicBezTo>
                    <a:lnTo>
                      <a:pt x="9889" y="8412"/>
                    </a:lnTo>
                    <a:lnTo>
                      <a:pt x="9889" y="38734"/>
                    </a:lnTo>
                    <a:lnTo>
                      <a:pt x="48582" y="38734"/>
                    </a:lnTo>
                    <a:cubicBezTo>
                      <a:pt x="50059" y="38734"/>
                      <a:pt x="51208" y="39104"/>
                      <a:pt x="52028" y="39842"/>
                    </a:cubicBezTo>
                    <a:cubicBezTo>
                      <a:pt x="52849" y="40581"/>
                      <a:pt x="53259" y="41606"/>
                      <a:pt x="53259" y="42961"/>
                    </a:cubicBezTo>
                    <a:cubicBezTo>
                      <a:pt x="53259" y="44315"/>
                      <a:pt x="52849" y="45299"/>
                      <a:pt x="52028" y="46038"/>
                    </a:cubicBezTo>
                    <a:cubicBezTo>
                      <a:pt x="51208" y="46776"/>
                      <a:pt x="50059" y="47146"/>
                      <a:pt x="48582" y="47146"/>
                    </a:cubicBezTo>
                    <a:lnTo>
                      <a:pt x="9889" y="47146"/>
                    </a:lnTo>
                    <a:lnTo>
                      <a:pt x="9889" y="78822"/>
                    </a:lnTo>
                    <a:lnTo>
                      <a:pt x="51044" y="78822"/>
                    </a:lnTo>
                    <a:cubicBezTo>
                      <a:pt x="52521" y="78822"/>
                      <a:pt x="53670" y="79192"/>
                      <a:pt x="54490" y="79889"/>
                    </a:cubicBezTo>
                    <a:cubicBezTo>
                      <a:pt x="55311" y="80587"/>
                      <a:pt x="55721" y="81654"/>
                      <a:pt x="55721" y="83049"/>
                    </a:cubicBezTo>
                    <a:cubicBezTo>
                      <a:pt x="55721" y="84362"/>
                      <a:pt x="55311" y="85388"/>
                      <a:pt x="54490" y="86126"/>
                    </a:cubicBezTo>
                    <a:cubicBezTo>
                      <a:pt x="53670" y="86865"/>
                      <a:pt x="52521" y="87234"/>
                      <a:pt x="51044" y="87234"/>
                    </a:cubicBezTo>
                    <a:lnTo>
                      <a:pt x="5129" y="87234"/>
                    </a:lnTo>
                    <a:cubicBezTo>
                      <a:pt x="3570" y="87234"/>
                      <a:pt x="2339" y="86783"/>
                      <a:pt x="1395" y="8588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2" name="Forma libre: forma 41">
                <a:extLst>
                  <a:ext uri="{FF2B5EF4-FFF2-40B4-BE49-F238E27FC236}">
                    <a16:creationId xmlns:a16="http://schemas.microsoft.com/office/drawing/2014/main" id="{C318E83B-AAA2-456F-9D5B-16EC61F6A5B0}"/>
                  </a:ext>
                </a:extLst>
              </p:cNvPr>
              <p:cNvSpPr/>
              <p:nvPr/>
            </p:nvSpPr>
            <p:spPr>
              <a:xfrm>
                <a:off x="2012436" y="641111"/>
                <a:ext cx="54449" cy="87234"/>
              </a:xfrm>
              <a:custGeom>
                <a:avLst/>
                <a:gdLst>
                  <a:gd name="connsiteX0" fmla="*/ 1395 w 54449"/>
                  <a:gd name="connsiteY0" fmla="*/ 85921 h 87234"/>
                  <a:gd name="connsiteX1" fmla="*/ 0 w 54449"/>
                  <a:gd name="connsiteY1" fmla="*/ 82556 h 87234"/>
                  <a:gd name="connsiteX2" fmla="*/ 0 w 54449"/>
                  <a:gd name="connsiteY2" fmla="*/ 5129 h 87234"/>
                  <a:gd name="connsiteX3" fmla="*/ 1354 w 54449"/>
                  <a:gd name="connsiteY3" fmla="*/ 1395 h 87234"/>
                  <a:gd name="connsiteX4" fmla="*/ 5047 w 54449"/>
                  <a:gd name="connsiteY4" fmla="*/ 0 h 87234"/>
                  <a:gd name="connsiteX5" fmla="*/ 8740 w 54449"/>
                  <a:gd name="connsiteY5" fmla="*/ 1395 h 87234"/>
                  <a:gd name="connsiteX6" fmla="*/ 10094 w 54449"/>
                  <a:gd name="connsiteY6" fmla="*/ 5129 h 87234"/>
                  <a:gd name="connsiteX7" fmla="*/ 10094 w 54449"/>
                  <a:gd name="connsiteY7" fmla="*/ 78617 h 87234"/>
                  <a:gd name="connsiteX8" fmla="*/ 49772 w 54449"/>
                  <a:gd name="connsiteY8" fmla="*/ 78617 h 87234"/>
                  <a:gd name="connsiteX9" fmla="*/ 53218 w 54449"/>
                  <a:gd name="connsiteY9" fmla="*/ 79725 h 87234"/>
                  <a:gd name="connsiteX10" fmla="*/ 54449 w 54449"/>
                  <a:gd name="connsiteY10" fmla="*/ 82926 h 87234"/>
                  <a:gd name="connsiteX11" fmla="*/ 53218 w 54449"/>
                  <a:gd name="connsiteY11" fmla="*/ 86126 h 87234"/>
                  <a:gd name="connsiteX12" fmla="*/ 49772 w 54449"/>
                  <a:gd name="connsiteY12" fmla="*/ 87234 h 87234"/>
                  <a:gd name="connsiteX13" fmla="*/ 4965 w 54449"/>
                  <a:gd name="connsiteY13" fmla="*/ 87234 h 87234"/>
                  <a:gd name="connsiteX14" fmla="*/ 1477 w 54449"/>
                  <a:gd name="connsiteY14" fmla="*/ 85962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9" h="87234">
                    <a:moveTo>
                      <a:pt x="1395" y="85921"/>
                    </a:moveTo>
                    <a:cubicBezTo>
                      <a:pt x="451" y="85059"/>
                      <a:pt x="0" y="83951"/>
                      <a:pt x="0" y="82556"/>
                    </a:cubicBezTo>
                    <a:lnTo>
                      <a:pt x="0" y="5129"/>
                    </a:lnTo>
                    <a:cubicBezTo>
                      <a:pt x="0" y="3570"/>
                      <a:pt x="451" y="2339"/>
                      <a:pt x="1354" y="1395"/>
                    </a:cubicBezTo>
                    <a:cubicBezTo>
                      <a:pt x="2257" y="451"/>
                      <a:pt x="3488" y="0"/>
                      <a:pt x="5047" y="0"/>
                    </a:cubicBezTo>
                    <a:cubicBezTo>
                      <a:pt x="6606" y="0"/>
                      <a:pt x="7837" y="492"/>
                      <a:pt x="8740" y="1395"/>
                    </a:cubicBezTo>
                    <a:cubicBezTo>
                      <a:pt x="9643" y="2339"/>
                      <a:pt x="10094" y="3611"/>
                      <a:pt x="10094" y="5129"/>
                    </a:cubicBezTo>
                    <a:lnTo>
                      <a:pt x="10094" y="78617"/>
                    </a:lnTo>
                    <a:lnTo>
                      <a:pt x="49772" y="78617"/>
                    </a:lnTo>
                    <a:cubicBezTo>
                      <a:pt x="51249" y="78617"/>
                      <a:pt x="52398" y="78987"/>
                      <a:pt x="53218" y="79725"/>
                    </a:cubicBezTo>
                    <a:cubicBezTo>
                      <a:pt x="54039" y="80464"/>
                      <a:pt x="54449" y="81531"/>
                      <a:pt x="54449" y="82926"/>
                    </a:cubicBezTo>
                    <a:cubicBezTo>
                      <a:pt x="54449" y="84321"/>
                      <a:pt x="54039" y="85388"/>
                      <a:pt x="53218" y="86126"/>
                    </a:cubicBezTo>
                    <a:cubicBezTo>
                      <a:pt x="52398" y="86865"/>
                      <a:pt x="51249" y="87234"/>
                      <a:pt x="49772" y="87234"/>
                    </a:cubicBezTo>
                    <a:lnTo>
                      <a:pt x="4965" y="87234"/>
                    </a:lnTo>
                    <a:cubicBezTo>
                      <a:pt x="3570" y="87234"/>
                      <a:pt x="2421" y="86824"/>
                      <a:pt x="1477" y="85962"/>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43" name="Forma libre: forma 42">
                <a:extLst>
                  <a:ext uri="{FF2B5EF4-FFF2-40B4-BE49-F238E27FC236}">
                    <a16:creationId xmlns:a16="http://schemas.microsoft.com/office/drawing/2014/main" id="{31572C74-4EA9-3BE5-CDB8-318974779425}"/>
                  </a:ext>
                </a:extLst>
              </p:cNvPr>
              <p:cNvSpPr/>
              <p:nvPr/>
            </p:nvSpPr>
            <p:spPr>
              <a:xfrm>
                <a:off x="2066721" y="641070"/>
                <a:ext cx="82187" cy="87234"/>
              </a:xfrm>
              <a:custGeom>
                <a:avLst/>
                <a:gdLst>
                  <a:gd name="connsiteX0" fmla="*/ 82146 w 82187"/>
                  <a:gd name="connsiteY0" fmla="*/ 82967 h 87234"/>
                  <a:gd name="connsiteX1" fmla="*/ 80751 w 82187"/>
                  <a:gd name="connsiteY1" fmla="*/ 86003 h 87234"/>
                  <a:gd name="connsiteX2" fmla="*/ 77386 w 82187"/>
                  <a:gd name="connsiteY2" fmla="*/ 87234 h 87234"/>
                  <a:gd name="connsiteX3" fmla="*/ 73078 w 82187"/>
                  <a:gd name="connsiteY3" fmla="*/ 84321 h 87234"/>
                  <a:gd name="connsiteX4" fmla="*/ 64338 w 82187"/>
                  <a:gd name="connsiteY4" fmla="*/ 64584 h 87234"/>
                  <a:gd name="connsiteX5" fmla="*/ 18054 w 82187"/>
                  <a:gd name="connsiteY5" fmla="*/ 64584 h 87234"/>
                  <a:gd name="connsiteX6" fmla="*/ 9232 w 82187"/>
                  <a:gd name="connsiteY6" fmla="*/ 84321 h 87234"/>
                  <a:gd name="connsiteX7" fmla="*/ 4924 w 82187"/>
                  <a:gd name="connsiteY7" fmla="*/ 87234 h 87234"/>
                  <a:gd name="connsiteX8" fmla="*/ 1477 w 82187"/>
                  <a:gd name="connsiteY8" fmla="*/ 85962 h 87234"/>
                  <a:gd name="connsiteX9" fmla="*/ 0 w 82187"/>
                  <a:gd name="connsiteY9" fmla="*/ 82844 h 87234"/>
                  <a:gd name="connsiteX10" fmla="*/ 492 w 82187"/>
                  <a:gd name="connsiteY10" fmla="*/ 80874 h 87234"/>
                  <a:gd name="connsiteX11" fmla="*/ 35616 w 82187"/>
                  <a:gd name="connsiteY11" fmla="*/ 3406 h 87234"/>
                  <a:gd name="connsiteX12" fmla="*/ 37831 w 82187"/>
                  <a:gd name="connsiteY12" fmla="*/ 862 h 87234"/>
                  <a:gd name="connsiteX13" fmla="*/ 41032 w 82187"/>
                  <a:gd name="connsiteY13" fmla="*/ 0 h 87234"/>
                  <a:gd name="connsiteX14" fmla="*/ 44356 w 82187"/>
                  <a:gd name="connsiteY14" fmla="*/ 903 h 87234"/>
                  <a:gd name="connsiteX15" fmla="*/ 46571 w 82187"/>
                  <a:gd name="connsiteY15" fmla="*/ 3406 h 87234"/>
                  <a:gd name="connsiteX16" fmla="*/ 81695 w 82187"/>
                  <a:gd name="connsiteY16" fmla="*/ 80874 h 87234"/>
                  <a:gd name="connsiteX17" fmla="*/ 82187 w 82187"/>
                  <a:gd name="connsiteY17" fmla="*/ 82926 h 87234"/>
                  <a:gd name="connsiteX18" fmla="*/ 60645 w 82187"/>
                  <a:gd name="connsiteY18" fmla="*/ 56296 h 87234"/>
                  <a:gd name="connsiteX19" fmla="*/ 41114 w 82187"/>
                  <a:gd name="connsiteY19" fmla="*/ 12556 h 87234"/>
                  <a:gd name="connsiteX20" fmla="*/ 21706 w 82187"/>
                  <a:gd name="connsiteY20" fmla="*/ 56296 h 87234"/>
                  <a:gd name="connsiteX21" fmla="*/ 60645 w 82187"/>
                  <a:gd name="connsiteY21" fmla="*/ 56296 h 8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87" h="87234">
                    <a:moveTo>
                      <a:pt x="82146" y="82967"/>
                    </a:moveTo>
                    <a:cubicBezTo>
                      <a:pt x="82146" y="84198"/>
                      <a:pt x="81654" y="85223"/>
                      <a:pt x="80751" y="86003"/>
                    </a:cubicBezTo>
                    <a:cubicBezTo>
                      <a:pt x="79848" y="86783"/>
                      <a:pt x="78699" y="87234"/>
                      <a:pt x="77386" y="87234"/>
                    </a:cubicBezTo>
                    <a:cubicBezTo>
                      <a:pt x="75335" y="87234"/>
                      <a:pt x="73899" y="86249"/>
                      <a:pt x="73078" y="84321"/>
                    </a:cubicBezTo>
                    <a:lnTo>
                      <a:pt x="64338" y="64584"/>
                    </a:lnTo>
                    <a:lnTo>
                      <a:pt x="18054" y="64584"/>
                    </a:lnTo>
                    <a:lnTo>
                      <a:pt x="9232" y="84321"/>
                    </a:lnTo>
                    <a:cubicBezTo>
                      <a:pt x="8412" y="86249"/>
                      <a:pt x="6975" y="87234"/>
                      <a:pt x="4924" y="87234"/>
                    </a:cubicBezTo>
                    <a:cubicBezTo>
                      <a:pt x="3611" y="87234"/>
                      <a:pt x="2462" y="86824"/>
                      <a:pt x="1477" y="85962"/>
                    </a:cubicBezTo>
                    <a:cubicBezTo>
                      <a:pt x="492" y="85100"/>
                      <a:pt x="0" y="84075"/>
                      <a:pt x="0" y="82844"/>
                    </a:cubicBezTo>
                    <a:cubicBezTo>
                      <a:pt x="0" y="82187"/>
                      <a:pt x="164" y="81531"/>
                      <a:pt x="492" y="80874"/>
                    </a:cubicBezTo>
                    <a:lnTo>
                      <a:pt x="35616" y="3406"/>
                    </a:lnTo>
                    <a:cubicBezTo>
                      <a:pt x="36108" y="2257"/>
                      <a:pt x="36847" y="1395"/>
                      <a:pt x="37831" y="862"/>
                    </a:cubicBezTo>
                    <a:cubicBezTo>
                      <a:pt x="38816" y="287"/>
                      <a:pt x="39883" y="0"/>
                      <a:pt x="41032" y="0"/>
                    </a:cubicBezTo>
                    <a:cubicBezTo>
                      <a:pt x="42263" y="0"/>
                      <a:pt x="43371" y="287"/>
                      <a:pt x="44356" y="903"/>
                    </a:cubicBezTo>
                    <a:cubicBezTo>
                      <a:pt x="45340" y="1518"/>
                      <a:pt x="46079" y="2339"/>
                      <a:pt x="46571" y="3406"/>
                    </a:cubicBezTo>
                    <a:lnTo>
                      <a:pt x="81695" y="80874"/>
                    </a:lnTo>
                    <a:cubicBezTo>
                      <a:pt x="82023" y="81531"/>
                      <a:pt x="82187" y="82228"/>
                      <a:pt x="82187" y="82926"/>
                    </a:cubicBezTo>
                    <a:close/>
                    <a:moveTo>
                      <a:pt x="60645" y="56296"/>
                    </a:moveTo>
                    <a:lnTo>
                      <a:pt x="41114" y="12556"/>
                    </a:lnTo>
                    <a:lnTo>
                      <a:pt x="21706" y="56296"/>
                    </a:lnTo>
                    <a:lnTo>
                      <a:pt x="60645" y="56296"/>
                    </a:ln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nvGrpSpPr>
            <p:cNvPr id="6" name="Gráfico 8">
              <a:extLst>
                <a:ext uri="{FF2B5EF4-FFF2-40B4-BE49-F238E27FC236}">
                  <a16:creationId xmlns:a16="http://schemas.microsoft.com/office/drawing/2014/main" id="{EC6F2831-4DEA-C14D-1878-BF9642711758}"/>
                </a:ext>
              </a:extLst>
            </p:cNvPr>
            <p:cNvGrpSpPr/>
            <p:nvPr/>
          </p:nvGrpSpPr>
          <p:grpSpPr>
            <a:xfrm>
              <a:off x="436727" y="449205"/>
              <a:ext cx="644571" cy="595782"/>
              <a:chOff x="436727" y="449205"/>
              <a:chExt cx="644571" cy="595782"/>
            </a:xfrm>
            <a:grpFill/>
          </p:grpSpPr>
          <p:sp>
            <p:nvSpPr>
              <p:cNvPr id="8" name="Forma libre: forma 7">
                <a:extLst>
                  <a:ext uri="{FF2B5EF4-FFF2-40B4-BE49-F238E27FC236}">
                    <a16:creationId xmlns:a16="http://schemas.microsoft.com/office/drawing/2014/main" id="{3BC0AFB9-EEFD-0194-511F-B25C904C7F19}"/>
                  </a:ext>
                </a:extLst>
              </p:cNvPr>
              <p:cNvSpPr/>
              <p:nvPr/>
            </p:nvSpPr>
            <p:spPr>
              <a:xfrm>
                <a:off x="870867" y="597755"/>
                <a:ext cx="159714" cy="346642"/>
              </a:xfrm>
              <a:custGeom>
                <a:avLst/>
                <a:gdLst>
                  <a:gd name="connsiteX0" fmla="*/ 388 w 159714"/>
                  <a:gd name="connsiteY0" fmla="*/ 148522 h 346642"/>
                  <a:gd name="connsiteX1" fmla="*/ 146790 w 159714"/>
                  <a:gd name="connsiteY1" fmla="*/ 345516 h 346642"/>
                  <a:gd name="connsiteX2" fmla="*/ 159674 w 159714"/>
                  <a:gd name="connsiteY2" fmla="*/ 338048 h 346642"/>
                  <a:gd name="connsiteX3" fmla="*/ 159674 w 159714"/>
                  <a:gd name="connsiteY3" fmla="*/ 301735 h 346642"/>
                  <a:gd name="connsiteX4" fmla="*/ 151795 w 159714"/>
                  <a:gd name="connsiteY4" fmla="*/ 290246 h 346642"/>
                  <a:gd name="connsiteX5" fmla="*/ 65054 w 159714"/>
                  <a:gd name="connsiteY5" fmla="*/ 165058 h 346642"/>
                  <a:gd name="connsiteX6" fmla="*/ 152698 w 159714"/>
                  <a:gd name="connsiteY6" fmla="*/ 49224 h 346642"/>
                  <a:gd name="connsiteX7" fmla="*/ 159715 w 159714"/>
                  <a:gd name="connsiteY7" fmla="*/ 39089 h 346642"/>
                  <a:gd name="connsiteX8" fmla="*/ 159715 w 159714"/>
                  <a:gd name="connsiteY8" fmla="*/ 6633 h 346642"/>
                  <a:gd name="connsiteX9" fmla="*/ 149457 w 159714"/>
                  <a:gd name="connsiteY9" fmla="*/ 1135 h 346642"/>
                  <a:gd name="connsiteX10" fmla="*/ 70224 w 159714"/>
                  <a:gd name="connsiteY10" fmla="*/ 50907 h 346642"/>
                  <a:gd name="connsiteX11" fmla="*/ 470 w 159714"/>
                  <a:gd name="connsiteY11" fmla="*/ 148481 h 3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714" h="346642">
                    <a:moveTo>
                      <a:pt x="388" y="148522"/>
                    </a:moveTo>
                    <a:cubicBezTo>
                      <a:pt x="-6096" y="240680"/>
                      <a:pt x="69855" y="301940"/>
                      <a:pt x="146790" y="345516"/>
                    </a:cubicBezTo>
                    <a:cubicBezTo>
                      <a:pt x="152534" y="348758"/>
                      <a:pt x="159674" y="344614"/>
                      <a:pt x="159674" y="338048"/>
                    </a:cubicBezTo>
                    <a:lnTo>
                      <a:pt x="159674" y="301735"/>
                    </a:lnTo>
                    <a:cubicBezTo>
                      <a:pt x="159674" y="296647"/>
                      <a:pt x="156555" y="292052"/>
                      <a:pt x="151795" y="290246"/>
                    </a:cubicBezTo>
                    <a:cubicBezTo>
                      <a:pt x="100095" y="270633"/>
                      <a:pt x="62223" y="218358"/>
                      <a:pt x="65054" y="165058"/>
                    </a:cubicBezTo>
                    <a:cubicBezTo>
                      <a:pt x="67721" y="115081"/>
                      <a:pt x="103378" y="67196"/>
                      <a:pt x="152698" y="49224"/>
                    </a:cubicBezTo>
                    <a:cubicBezTo>
                      <a:pt x="156924" y="47665"/>
                      <a:pt x="159715" y="43603"/>
                      <a:pt x="159715" y="39089"/>
                    </a:cubicBezTo>
                    <a:lnTo>
                      <a:pt x="159715" y="6633"/>
                    </a:lnTo>
                    <a:cubicBezTo>
                      <a:pt x="159715" y="1340"/>
                      <a:pt x="153806" y="-1820"/>
                      <a:pt x="149457" y="1135"/>
                    </a:cubicBezTo>
                    <a:cubicBezTo>
                      <a:pt x="123730" y="18573"/>
                      <a:pt x="96238" y="33755"/>
                      <a:pt x="70224" y="50907"/>
                    </a:cubicBezTo>
                    <a:cubicBezTo>
                      <a:pt x="34649" y="74336"/>
                      <a:pt x="3506" y="105356"/>
                      <a:pt x="470" y="14848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0" name="Forma libre: forma 9">
                <a:extLst>
                  <a:ext uri="{FF2B5EF4-FFF2-40B4-BE49-F238E27FC236}">
                    <a16:creationId xmlns:a16="http://schemas.microsoft.com/office/drawing/2014/main" id="{3D158A36-7D20-DAD1-871D-5577996231DC}"/>
                  </a:ext>
                </a:extLst>
              </p:cNvPr>
              <p:cNvSpPr/>
              <p:nvPr/>
            </p:nvSpPr>
            <p:spPr>
              <a:xfrm>
                <a:off x="723550" y="449205"/>
                <a:ext cx="307032" cy="595782"/>
              </a:xfrm>
              <a:custGeom>
                <a:avLst/>
                <a:gdLst>
                  <a:gd name="connsiteX0" fmla="*/ 21737 w 307032"/>
                  <a:gd name="connsiteY0" fmla="*/ 260061 h 595782"/>
                  <a:gd name="connsiteX1" fmla="*/ 606 w 307032"/>
                  <a:gd name="connsiteY1" fmla="*/ 344997 h 595782"/>
                  <a:gd name="connsiteX2" fmla="*/ 37781 w 307032"/>
                  <a:gd name="connsiteY2" fmla="*/ 421194 h 595782"/>
                  <a:gd name="connsiteX3" fmla="*/ 183321 w 307032"/>
                  <a:gd name="connsiteY3" fmla="*/ 543100 h 595782"/>
                  <a:gd name="connsiteX4" fmla="*/ 279090 w 307032"/>
                  <a:gd name="connsiteY4" fmla="*/ 594636 h 595782"/>
                  <a:gd name="connsiteX5" fmla="*/ 282577 w 307032"/>
                  <a:gd name="connsiteY5" fmla="*/ 595538 h 595782"/>
                  <a:gd name="connsiteX6" fmla="*/ 285819 w 307032"/>
                  <a:gd name="connsiteY6" fmla="*/ 595744 h 595782"/>
                  <a:gd name="connsiteX7" fmla="*/ 293492 w 307032"/>
                  <a:gd name="connsiteY7" fmla="*/ 595005 h 595782"/>
                  <a:gd name="connsiteX8" fmla="*/ 307032 w 307032"/>
                  <a:gd name="connsiteY8" fmla="*/ 581465 h 595782"/>
                  <a:gd name="connsiteX9" fmla="*/ 307032 w 307032"/>
                  <a:gd name="connsiteY9" fmla="*/ 581465 h 595782"/>
                  <a:gd name="connsiteX10" fmla="*/ 298703 w 307032"/>
                  <a:gd name="connsiteY10" fmla="*/ 567965 h 595782"/>
                  <a:gd name="connsiteX11" fmla="*/ 298416 w 307032"/>
                  <a:gd name="connsiteY11" fmla="*/ 567801 h 595782"/>
                  <a:gd name="connsiteX12" fmla="*/ 161861 w 307032"/>
                  <a:gd name="connsiteY12" fmla="*/ 477818 h 595782"/>
                  <a:gd name="connsiteX13" fmla="*/ 102324 w 307032"/>
                  <a:gd name="connsiteY13" fmla="*/ 226250 h 595782"/>
                  <a:gd name="connsiteX14" fmla="*/ 291399 w 307032"/>
                  <a:gd name="connsiteY14" fmla="*/ 73406 h 595782"/>
                  <a:gd name="connsiteX15" fmla="*/ 293328 w 307032"/>
                  <a:gd name="connsiteY15" fmla="*/ 71683 h 595782"/>
                  <a:gd name="connsiteX16" fmla="*/ 307032 w 307032"/>
                  <a:gd name="connsiteY16" fmla="*/ 41812 h 595782"/>
                  <a:gd name="connsiteX17" fmla="*/ 307032 w 307032"/>
                  <a:gd name="connsiteY17" fmla="*/ 8206 h 595782"/>
                  <a:gd name="connsiteX18" fmla="*/ 298826 w 307032"/>
                  <a:gd name="connsiteY18" fmla="*/ 0 h 595782"/>
                  <a:gd name="connsiteX19" fmla="*/ 298826 w 307032"/>
                  <a:gd name="connsiteY19" fmla="*/ 0 h 595782"/>
                  <a:gd name="connsiteX20" fmla="*/ 287994 w 307032"/>
                  <a:gd name="connsiteY20" fmla="*/ 3816 h 595782"/>
                  <a:gd name="connsiteX21" fmla="*/ 160877 w 307032"/>
                  <a:gd name="connsiteY21" fmla="*/ 112017 h 595782"/>
                  <a:gd name="connsiteX22" fmla="*/ 21737 w 307032"/>
                  <a:gd name="connsiteY22" fmla="*/ 260061 h 59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032" h="595782">
                    <a:moveTo>
                      <a:pt x="21737" y="260061"/>
                    </a:moveTo>
                    <a:cubicBezTo>
                      <a:pt x="6966" y="285706"/>
                      <a:pt x="-2554" y="315536"/>
                      <a:pt x="606" y="344997"/>
                    </a:cubicBezTo>
                    <a:cubicBezTo>
                      <a:pt x="3642" y="373227"/>
                      <a:pt x="19439" y="399364"/>
                      <a:pt x="37781" y="421194"/>
                    </a:cubicBezTo>
                    <a:cubicBezTo>
                      <a:pt x="77787" y="468873"/>
                      <a:pt x="130103" y="509453"/>
                      <a:pt x="183321" y="543100"/>
                    </a:cubicBezTo>
                    <a:cubicBezTo>
                      <a:pt x="213972" y="562467"/>
                      <a:pt x="245977" y="579659"/>
                      <a:pt x="279090" y="594636"/>
                    </a:cubicBezTo>
                    <a:cubicBezTo>
                      <a:pt x="279377" y="594759"/>
                      <a:pt x="281141" y="595210"/>
                      <a:pt x="282577" y="595538"/>
                    </a:cubicBezTo>
                    <a:cubicBezTo>
                      <a:pt x="283644" y="595785"/>
                      <a:pt x="284711" y="595826"/>
                      <a:pt x="285819" y="595744"/>
                    </a:cubicBezTo>
                    <a:lnTo>
                      <a:pt x="293492" y="595005"/>
                    </a:lnTo>
                    <a:cubicBezTo>
                      <a:pt x="300960" y="595005"/>
                      <a:pt x="307032" y="588932"/>
                      <a:pt x="307032" y="581465"/>
                    </a:cubicBezTo>
                    <a:lnTo>
                      <a:pt x="307032" y="581465"/>
                    </a:lnTo>
                    <a:cubicBezTo>
                      <a:pt x="307032" y="575761"/>
                      <a:pt x="303791" y="570550"/>
                      <a:pt x="298703" y="567965"/>
                    </a:cubicBezTo>
                    <a:lnTo>
                      <a:pt x="298416" y="567801"/>
                    </a:lnTo>
                    <a:cubicBezTo>
                      <a:pt x="249588" y="543018"/>
                      <a:pt x="201252" y="515239"/>
                      <a:pt x="161861" y="477818"/>
                    </a:cubicBezTo>
                    <a:cubicBezTo>
                      <a:pt x="94035" y="413479"/>
                      <a:pt x="55876" y="311966"/>
                      <a:pt x="102324" y="226250"/>
                    </a:cubicBezTo>
                    <a:cubicBezTo>
                      <a:pt x="142453" y="152229"/>
                      <a:pt x="232272" y="129046"/>
                      <a:pt x="291399" y="73406"/>
                    </a:cubicBezTo>
                    <a:cubicBezTo>
                      <a:pt x="292056" y="72791"/>
                      <a:pt x="292671" y="72216"/>
                      <a:pt x="293328" y="71683"/>
                    </a:cubicBezTo>
                    <a:cubicBezTo>
                      <a:pt x="302232" y="64420"/>
                      <a:pt x="307032" y="53301"/>
                      <a:pt x="307032" y="41812"/>
                    </a:cubicBezTo>
                    <a:lnTo>
                      <a:pt x="307032" y="8206"/>
                    </a:lnTo>
                    <a:cubicBezTo>
                      <a:pt x="307032" y="3693"/>
                      <a:pt x="303340" y="0"/>
                      <a:pt x="298826" y="0"/>
                    </a:cubicBezTo>
                    <a:lnTo>
                      <a:pt x="298826" y="0"/>
                    </a:lnTo>
                    <a:cubicBezTo>
                      <a:pt x="294887" y="0"/>
                      <a:pt x="291071" y="1354"/>
                      <a:pt x="287994" y="3816"/>
                    </a:cubicBezTo>
                    <a:cubicBezTo>
                      <a:pt x="244541" y="38734"/>
                      <a:pt x="202114" y="74760"/>
                      <a:pt x="160877" y="112017"/>
                    </a:cubicBezTo>
                    <a:cubicBezTo>
                      <a:pt x="111392" y="156701"/>
                      <a:pt x="54932" y="202534"/>
                      <a:pt x="21737" y="260061"/>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A06BD957-04D1-CCC8-C28D-818DD42FB3CB}"/>
                  </a:ext>
                </a:extLst>
              </p:cNvPr>
              <p:cNvSpPr/>
              <p:nvPr/>
            </p:nvSpPr>
            <p:spPr>
              <a:xfrm>
                <a:off x="436727" y="449246"/>
                <a:ext cx="471243" cy="594922"/>
              </a:xfrm>
              <a:custGeom>
                <a:avLst/>
                <a:gdLst>
                  <a:gd name="connsiteX0" fmla="*/ 252593 w 471243"/>
                  <a:gd name="connsiteY0" fmla="*/ 431903 h 594922"/>
                  <a:gd name="connsiteX1" fmla="*/ 251854 w 471243"/>
                  <a:gd name="connsiteY1" fmla="*/ 228589 h 594922"/>
                  <a:gd name="connsiteX2" fmla="*/ 445894 w 471243"/>
                  <a:gd name="connsiteY2" fmla="*/ 27122 h 594922"/>
                  <a:gd name="connsiteX3" fmla="*/ 469324 w 471243"/>
                  <a:gd name="connsiteY3" fmla="*/ 8535 h 594922"/>
                  <a:gd name="connsiteX4" fmla="*/ 466492 w 471243"/>
                  <a:gd name="connsiteY4" fmla="*/ 0 h 594922"/>
                  <a:gd name="connsiteX5" fmla="*/ 93512 w 471243"/>
                  <a:gd name="connsiteY5" fmla="*/ 0 h 594922"/>
                  <a:gd name="connsiteX6" fmla="*/ 0 w 471243"/>
                  <a:gd name="connsiteY6" fmla="*/ 93512 h 594922"/>
                  <a:gd name="connsiteX7" fmla="*/ 0 w 471243"/>
                  <a:gd name="connsiteY7" fmla="*/ 501411 h 594922"/>
                  <a:gd name="connsiteX8" fmla="*/ 93512 w 471243"/>
                  <a:gd name="connsiteY8" fmla="*/ 594923 h 594922"/>
                  <a:gd name="connsiteX9" fmla="*/ 417993 w 471243"/>
                  <a:gd name="connsiteY9" fmla="*/ 594923 h 594922"/>
                  <a:gd name="connsiteX10" fmla="*/ 420660 w 471243"/>
                  <a:gd name="connsiteY10" fmla="*/ 586224 h 594922"/>
                  <a:gd name="connsiteX11" fmla="*/ 409868 w 471243"/>
                  <a:gd name="connsiteY11" fmla="*/ 578921 h 594922"/>
                  <a:gd name="connsiteX12" fmla="*/ 252593 w 471243"/>
                  <a:gd name="connsiteY12" fmla="*/ 431903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243" h="594922">
                    <a:moveTo>
                      <a:pt x="252593" y="431903"/>
                    </a:moveTo>
                    <a:cubicBezTo>
                      <a:pt x="210822" y="367852"/>
                      <a:pt x="214433" y="293666"/>
                      <a:pt x="251854" y="228589"/>
                    </a:cubicBezTo>
                    <a:cubicBezTo>
                      <a:pt x="297769" y="148741"/>
                      <a:pt x="380243" y="84895"/>
                      <a:pt x="445894" y="27122"/>
                    </a:cubicBezTo>
                    <a:cubicBezTo>
                      <a:pt x="453731" y="20229"/>
                      <a:pt x="461281" y="14648"/>
                      <a:pt x="469324" y="8535"/>
                    </a:cubicBezTo>
                    <a:cubicBezTo>
                      <a:pt x="473016" y="5745"/>
                      <a:pt x="471006" y="0"/>
                      <a:pt x="466492" y="0"/>
                    </a:cubicBezTo>
                    <a:lnTo>
                      <a:pt x="93512" y="0"/>
                    </a:lnTo>
                    <a:cubicBezTo>
                      <a:pt x="41894" y="-41"/>
                      <a:pt x="0" y="41853"/>
                      <a:pt x="0" y="93512"/>
                    </a:cubicBezTo>
                    <a:lnTo>
                      <a:pt x="0" y="501411"/>
                    </a:lnTo>
                    <a:cubicBezTo>
                      <a:pt x="0" y="553070"/>
                      <a:pt x="41894" y="594923"/>
                      <a:pt x="93512" y="594923"/>
                    </a:cubicBezTo>
                    <a:lnTo>
                      <a:pt x="417993" y="594923"/>
                    </a:lnTo>
                    <a:cubicBezTo>
                      <a:pt x="422670" y="594923"/>
                      <a:pt x="424558" y="588809"/>
                      <a:pt x="420660" y="586224"/>
                    </a:cubicBezTo>
                    <a:cubicBezTo>
                      <a:pt x="417049" y="583803"/>
                      <a:pt x="413438" y="581382"/>
                      <a:pt x="409868" y="578921"/>
                    </a:cubicBezTo>
                    <a:cubicBezTo>
                      <a:pt x="351439" y="538504"/>
                      <a:pt x="291081" y="490866"/>
                      <a:pt x="252593" y="43190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2" name="Forma libre: forma 11">
                <a:extLst>
                  <a:ext uri="{FF2B5EF4-FFF2-40B4-BE49-F238E27FC236}">
                    <a16:creationId xmlns:a16="http://schemas.microsoft.com/office/drawing/2014/main" id="{CD7E096E-8629-2431-2CBE-0D2760EBFBAF}"/>
                  </a:ext>
                </a:extLst>
              </p:cNvPr>
              <p:cNvSpPr/>
              <p:nvPr/>
            </p:nvSpPr>
            <p:spPr>
              <a:xfrm>
                <a:off x="1001367" y="759264"/>
                <a:ext cx="411" cy="2399"/>
              </a:xfrm>
              <a:custGeom>
                <a:avLst/>
                <a:gdLst>
                  <a:gd name="connsiteX0" fmla="*/ 0 w 411"/>
                  <a:gd name="connsiteY0" fmla="*/ 2400 h 2399"/>
                  <a:gd name="connsiteX1" fmla="*/ 369 w 411"/>
                  <a:gd name="connsiteY1" fmla="*/ 594 h 2399"/>
                  <a:gd name="connsiteX2" fmla="*/ 0 w 411"/>
                  <a:gd name="connsiteY2" fmla="*/ 2400 h 2399"/>
                </a:gdLst>
                <a:ahLst/>
                <a:cxnLst>
                  <a:cxn ang="0">
                    <a:pos x="connsiteX0" y="connsiteY0"/>
                  </a:cxn>
                  <a:cxn ang="0">
                    <a:pos x="connsiteX1" y="connsiteY1"/>
                  </a:cxn>
                  <a:cxn ang="0">
                    <a:pos x="connsiteX2" y="connsiteY2"/>
                  </a:cxn>
                </a:cxnLst>
                <a:rect l="l" t="t" r="r" b="b"/>
                <a:pathLst>
                  <a:path w="411" h="2399">
                    <a:moveTo>
                      <a:pt x="0" y="2400"/>
                    </a:moveTo>
                    <a:cubicBezTo>
                      <a:pt x="123" y="1784"/>
                      <a:pt x="287" y="1210"/>
                      <a:pt x="369" y="594"/>
                    </a:cubicBezTo>
                    <a:cubicBezTo>
                      <a:pt x="451" y="-432"/>
                      <a:pt x="451" y="-308"/>
                      <a:pt x="0" y="2400"/>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3" name="Forma libre: forma 12">
                <a:extLst>
                  <a:ext uri="{FF2B5EF4-FFF2-40B4-BE49-F238E27FC236}">
                    <a16:creationId xmlns:a16="http://schemas.microsoft.com/office/drawing/2014/main" id="{05F47188-FC86-62B3-AA37-FA5B2DCD6AFC}"/>
                  </a:ext>
                </a:extLst>
              </p:cNvPr>
              <p:cNvSpPr/>
              <p:nvPr/>
            </p:nvSpPr>
            <p:spPr>
              <a:xfrm>
                <a:off x="1001285" y="772291"/>
                <a:ext cx="382" cy="2331"/>
              </a:xfrm>
              <a:custGeom>
                <a:avLst/>
                <a:gdLst>
                  <a:gd name="connsiteX0" fmla="*/ 369 w 382"/>
                  <a:gd name="connsiteY0" fmla="*/ 1929 h 2331"/>
                  <a:gd name="connsiteX1" fmla="*/ 0 w 382"/>
                  <a:gd name="connsiteY1" fmla="*/ 0 h 2331"/>
                  <a:gd name="connsiteX2" fmla="*/ 369 w 382"/>
                  <a:gd name="connsiteY2" fmla="*/ 1929 h 2331"/>
                </a:gdLst>
                <a:ahLst/>
                <a:cxnLst>
                  <a:cxn ang="0">
                    <a:pos x="connsiteX0" y="connsiteY0"/>
                  </a:cxn>
                  <a:cxn ang="0">
                    <a:pos x="connsiteX1" y="connsiteY1"/>
                  </a:cxn>
                  <a:cxn ang="0">
                    <a:pos x="connsiteX2" y="connsiteY2"/>
                  </a:cxn>
                </a:cxnLst>
                <a:rect l="l" t="t" r="r" b="b"/>
                <a:pathLst>
                  <a:path w="382" h="2331">
                    <a:moveTo>
                      <a:pt x="369" y="1929"/>
                    </a:moveTo>
                    <a:cubicBezTo>
                      <a:pt x="246" y="1272"/>
                      <a:pt x="82" y="657"/>
                      <a:pt x="0" y="0"/>
                    </a:cubicBezTo>
                    <a:cubicBezTo>
                      <a:pt x="369" y="2503"/>
                      <a:pt x="410" y="2708"/>
                      <a:pt x="369" y="1929"/>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sp>
            <p:nvSpPr>
              <p:cNvPr id="14" name="Forma libre: forma 13">
                <a:extLst>
                  <a:ext uri="{FF2B5EF4-FFF2-40B4-BE49-F238E27FC236}">
                    <a16:creationId xmlns:a16="http://schemas.microsoft.com/office/drawing/2014/main" id="{4FA4E5AB-9060-2058-7389-70E01A5E626F}"/>
                  </a:ext>
                </a:extLst>
              </p:cNvPr>
              <p:cNvSpPr/>
              <p:nvPr/>
            </p:nvSpPr>
            <p:spPr>
              <a:xfrm>
                <a:off x="991191" y="717513"/>
                <a:ext cx="90106" cy="90106"/>
              </a:xfrm>
              <a:custGeom>
                <a:avLst/>
                <a:gdLst>
                  <a:gd name="connsiteX0" fmla="*/ 90106 w 90106"/>
                  <a:gd name="connsiteY0" fmla="*/ 45053 h 90106"/>
                  <a:gd name="connsiteX1" fmla="*/ 45053 w 90106"/>
                  <a:gd name="connsiteY1" fmla="*/ 90106 h 90106"/>
                  <a:gd name="connsiteX2" fmla="*/ 0 w 90106"/>
                  <a:gd name="connsiteY2" fmla="*/ 45053 h 90106"/>
                  <a:gd name="connsiteX3" fmla="*/ 45053 w 90106"/>
                  <a:gd name="connsiteY3" fmla="*/ 0 h 90106"/>
                  <a:gd name="connsiteX4" fmla="*/ 90106 w 90106"/>
                  <a:gd name="connsiteY4" fmla="*/ 45053 h 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6" h="90106">
                    <a:moveTo>
                      <a:pt x="90106" y="45053"/>
                    </a:moveTo>
                    <a:cubicBezTo>
                      <a:pt x="90106" y="69935"/>
                      <a:pt x="69935" y="90106"/>
                      <a:pt x="45053" y="90106"/>
                    </a:cubicBezTo>
                    <a:cubicBezTo>
                      <a:pt x="20171" y="90106"/>
                      <a:pt x="0" y="69935"/>
                      <a:pt x="0" y="45053"/>
                    </a:cubicBezTo>
                    <a:cubicBezTo>
                      <a:pt x="0" y="20171"/>
                      <a:pt x="20171" y="0"/>
                      <a:pt x="45053" y="0"/>
                    </a:cubicBezTo>
                    <a:cubicBezTo>
                      <a:pt x="69935" y="0"/>
                      <a:pt x="90106" y="20171"/>
                      <a:pt x="90106" y="45053"/>
                    </a:cubicBezTo>
                    <a:close/>
                  </a:path>
                </a:pathLst>
              </a:custGeom>
              <a:grpFill/>
              <a:ln w="41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351" b="0" i="0" u="none" strike="noStrike" kern="1200" cap="none" spc="0" normalizeH="0" baseline="0" noProof="0">
                  <a:ln>
                    <a:noFill/>
                  </a:ln>
                  <a:solidFill>
                    <a:schemeClr val="accent2"/>
                  </a:solidFill>
                  <a:effectLst/>
                  <a:uLnTx/>
                  <a:uFillTx/>
                  <a:latin typeface="Helvetica"/>
                  <a:ea typeface="+mn-ea"/>
                  <a:cs typeface="+mn-cs"/>
                </a:endParaRPr>
              </a:p>
            </p:txBody>
          </p:sp>
        </p:grpSp>
      </p:grpSp>
    </p:spTree>
    <p:extLst>
      <p:ext uri="{BB962C8B-B14F-4D97-AF65-F5344CB8AC3E}">
        <p14:creationId xmlns:p14="http://schemas.microsoft.com/office/powerpoint/2010/main" val="2857077679"/>
      </p:ext>
    </p:extLst>
  </p:cSld>
  <p:clrMapOvr>
    <a:masterClrMapping/>
  </p:clrMapOvr>
</p:sld>
</file>

<file path=ppt/theme/theme1.xml><?xml version="1.0" encoding="utf-8"?>
<a:theme xmlns:a="http://schemas.openxmlformats.org/drawingml/2006/main" name="Función Pública">
  <a:themeElements>
    <a:clrScheme name="Personalizado 8">
      <a:dk1>
        <a:sysClr val="windowText" lastClr="000000"/>
      </a:dk1>
      <a:lt1>
        <a:sysClr val="window" lastClr="FFFFFF"/>
      </a:lt1>
      <a:dk2>
        <a:srgbClr val="44546A"/>
      </a:dk2>
      <a:lt2>
        <a:srgbClr val="E7E6E6"/>
      </a:lt2>
      <a:accent1>
        <a:srgbClr val="D3D92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9A0078F197E35418B3647AB33100C8F" ma:contentTypeVersion="11" ma:contentTypeDescription="Crear nuevo documento." ma:contentTypeScope="" ma:versionID="e6fa2c65457ad824a557bbc6ea1f18ac">
  <xsd:schema xmlns:xsd="http://www.w3.org/2001/XMLSchema" xmlns:xs="http://www.w3.org/2001/XMLSchema" xmlns:p="http://schemas.microsoft.com/office/2006/metadata/properties" xmlns:ns3="b53167ee-f8fc-4949-9235-2eab53d755b9" xmlns:ns4="26bce028-2ea1-4eb0-ba8d-c21f2da8ce10" targetNamespace="http://schemas.microsoft.com/office/2006/metadata/properties" ma:root="true" ma:fieldsID="faa405cf10762f42b342a4bf24d04cbe" ns3:_="" ns4:_="">
    <xsd:import namespace="b53167ee-f8fc-4949-9235-2eab53d755b9"/>
    <xsd:import namespace="26bce028-2ea1-4eb0-ba8d-c21f2da8ce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3167ee-f8fc-4949-9235-2eab53d755b9"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ce028-2ea1-4eb0-ba8d-c21f2da8ce1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A0E670-CF90-418A-B18E-5CF4F57B7BF4}">
  <ds:schemaRefs>
    <ds:schemaRef ds:uri="http://schemas.microsoft.com/sharepoint/v3/contenttype/forms"/>
  </ds:schemaRefs>
</ds:datastoreItem>
</file>

<file path=customXml/itemProps2.xml><?xml version="1.0" encoding="utf-8"?>
<ds:datastoreItem xmlns:ds="http://schemas.openxmlformats.org/officeDocument/2006/customXml" ds:itemID="{07F0C435-E62C-4751-96A0-23A677389A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3167ee-f8fc-4949-9235-2eab53d755b9"/>
    <ds:schemaRef ds:uri="26bce028-2ea1-4eb0-ba8d-c21f2da8c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4452B6-9B4E-487A-BD17-814AB95605B3}">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53167ee-f8fc-4949-9235-2eab53d755b9"/>
    <ds:schemaRef ds:uri="26bce028-2ea1-4eb0-ba8d-c21f2da8ce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16443</TotalTime>
  <Words>2158</Words>
  <Application>Microsoft Office PowerPoint</Application>
  <PresentationFormat>Carta (216 x 279 mm)</PresentationFormat>
  <Paragraphs>298</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Calibri</vt:lpstr>
      <vt:lpstr>Calibri Light</vt:lpstr>
      <vt:lpstr>Helvetica</vt:lpstr>
      <vt:lpstr>Wingdings</vt:lpstr>
      <vt:lpstr>Función Pública</vt:lpstr>
      <vt:lpstr>Tema de Office</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Arango Corrales</dc:creator>
  <cp:lastModifiedBy>Hector Eduardo Vanegas Gamez</cp:lastModifiedBy>
  <cp:revision>596</cp:revision>
  <dcterms:created xsi:type="dcterms:W3CDTF">2018-09-13T19:41:21Z</dcterms:created>
  <dcterms:modified xsi:type="dcterms:W3CDTF">2024-03-05T14:26:40Z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0x010100B9A0078F197E35418B3647AB33100C8F</vt:lpwstr>
  </property>
</Properties>
</file>