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9" r:id="rId2"/>
  </p:sldMasterIdLst>
  <p:notesMasterIdLst>
    <p:notesMasterId r:id="rId6"/>
  </p:notesMasterIdLst>
  <p:handoutMasterIdLst>
    <p:handoutMasterId r:id="rId7"/>
  </p:handoutMasterIdLst>
  <p:sldIdLst>
    <p:sldId id="256" r:id="rId3"/>
    <p:sldId id="259" r:id="rId4"/>
    <p:sldId id="288" r:id="rId5"/>
  </p:sldIdLst>
  <p:sldSz cx="6858000" cy="9144000" type="letter"/>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ctor Eduardo Vanegas Gamez" initials="HEVG" lastIdx="0" clrIdx="0">
    <p:extLst>
      <p:ext uri="{19B8F6BF-5375-455C-9EA6-DF929625EA0E}">
        <p15:presenceInfo xmlns:p15="http://schemas.microsoft.com/office/powerpoint/2012/main" userId="482d6d54caa79a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9999FF"/>
    <a:srgbClr val="9966FF"/>
    <a:srgbClr val="6600FF"/>
    <a:srgbClr val="00CC99"/>
    <a:srgbClr val="CCFFCC"/>
    <a:srgbClr val="99FFCC"/>
    <a:srgbClr val="00FFCC"/>
    <a:srgbClr val="0000FF"/>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E6E334-41C3-864C-B2A3-35D36708C4D1}" v="6" dt="2023-01-27T22:09:36.318"/>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Estilo medio 1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Estilo medio 1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31" autoAdjust="0"/>
    <p:restoredTop sz="95988" autoAdjust="0"/>
  </p:normalViewPr>
  <p:slideViewPr>
    <p:cSldViewPr snapToGrid="0">
      <p:cViewPr>
        <p:scale>
          <a:sx n="120" d="100"/>
          <a:sy n="120" d="100"/>
        </p:scale>
        <p:origin x="2358" y="-450"/>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92" d="100"/>
          <a:sy n="92" d="100"/>
        </p:scale>
        <p:origin x="287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bián Prado Flórez" userId="ba03df9a54de3049" providerId="LiveId" clId="{36E6E334-41C3-864C-B2A3-35D36708C4D1}"/>
    <pc:docChg chg="modSld">
      <pc:chgData name="Fabián Prado Flórez" userId="ba03df9a54de3049" providerId="LiveId" clId="{36E6E334-41C3-864C-B2A3-35D36708C4D1}" dt="2023-01-27T22:09:36.318" v="1"/>
      <pc:docMkLst>
        <pc:docMk/>
      </pc:docMkLst>
      <pc:sldChg chg="modSp">
        <pc:chgData name="Fabián Prado Flórez" userId="ba03df9a54de3049" providerId="LiveId" clId="{36E6E334-41C3-864C-B2A3-35D36708C4D1}" dt="2023-01-27T22:09:36.318" v="1"/>
        <pc:sldMkLst>
          <pc:docMk/>
          <pc:sldMk cId="2563192881" sldId="259"/>
        </pc:sldMkLst>
        <pc:graphicFrameChg chg="mod">
          <ac:chgData name="Fabián Prado Flórez" userId="ba03df9a54de3049" providerId="LiveId" clId="{36E6E334-41C3-864C-B2A3-35D36708C4D1}" dt="2023-01-27T22:09:36.318" v="1"/>
          <ac:graphicFrameMkLst>
            <pc:docMk/>
            <pc:sldMk cId="2563192881" sldId="259"/>
            <ac:graphicFrameMk id="2" creationId="{DC04625C-BFCC-4404-AC4C-1D383DC8FB61}"/>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1693CCD-74D1-4B87-8201-39DEB61B0D09}" type="datetimeFigureOut">
              <a:rPr lang="es-CO" smtClean="0"/>
              <a:t>28/01/2023</a:t>
            </a:fld>
            <a:endParaRPr lang="es-CO"/>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5F9155-02D5-4EBD-9D17-2027FE778CDE}" type="slidenum">
              <a:rPr lang="es-CO" smtClean="0"/>
              <a:t>‹Nº›</a:t>
            </a:fld>
            <a:endParaRPr lang="es-CO"/>
          </a:p>
        </p:txBody>
      </p:sp>
    </p:spTree>
    <p:extLst>
      <p:ext uri="{BB962C8B-B14F-4D97-AF65-F5344CB8AC3E}">
        <p14:creationId xmlns:p14="http://schemas.microsoft.com/office/powerpoint/2010/main" val="2998351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897680-48C6-4F53-B80E-31549C0A0604}" type="datetimeFigureOut">
              <a:rPr lang="es-CO" smtClean="0"/>
              <a:t>28/01/2023</a:t>
            </a:fld>
            <a:endParaRPr lang="es-CO"/>
          </a:p>
        </p:txBody>
      </p:sp>
      <p:sp>
        <p:nvSpPr>
          <p:cNvPr id="4" name="Marcador de imagen de diapositiva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06EDC0-94F5-42B3-9244-C530291B7C6A}" type="slidenum">
              <a:rPr lang="es-CO" smtClean="0"/>
              <a:t>‹Nº›</a:t>
            </a:fld>
            <a:endParaRPr lang="es-CO"/>
          </a:p>
        </p:txBody>
      </p:sp>
    </p:spTree>
    <p:extLst>
      <p:ext uri="{BB962C8B-B14F-4D97-AF65-F5344CB8AC3E}">
        <p14:creationId xmlns:p14="http://schemas.microsoft.com/office/powerpoint/2010/main" val="764863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_Opción_A">
    <p:spTree>
      <p:nvGrpSpPr>
        <p:cNvPr id="1" name=""/>
        <p:cNvGrpSpPr/>
        <p:nvPr/>
      </p:nvGrpSpPr>
      <p:grpSpPr>
        <a:xfrm>
          <a:off x="0" y="0"/>
          <a:ext cx="0" cy="0"/>
          <a:chOff x="0" y="0"/>
          <a:chExt cx="0" cy="0"/>
        </a:xfrm>
      </p:grpSpPr>
      <p:grpSp>
        <p:nvGrpSpPr>
          <p:cNvPr id="2070" name="Grupo 2069"/>
          <p:cNvGrpSpPr/>
          <p:nvPr userDrawn="1"/>
        </p:nvGrpSpPr>
        <p:grpSpPr>
          <a:xfrm>
            <a:off x="1299947" y="5273040"/>
            <a:ext cx="4252026" cy="2042160"/>
            <a:chOff x="2311017" y="3954780"/>
            <a:chExt cx="7559157" cy="1531620"/>
          </a:xfrm>
        </p:grpSpPr>
        <p:sp>
          <p:nvSpPr>
            <p:cNvPr id="2068" name="Forma libre 2067">
              <a:extLst>
                <a:ext uri="{FF2B5EF4-FFF2-40B4-BE49-F238E27FC236}">
                  <a16:creationId xmlns:a16="http://schemas.microsoft.com/office/drawing/2014/main" id="{C8B2A6F6-D022-BC43-91CB-0D6F5689CF4C}"/>
                </a:ext>
              </a:extLst>
            </p:cNvPr>
            <p:cNvSpPr/>
            <p:nvPr userDrawn="1"/>
          </p:nvSpPr>
          <p:spPr>
            <a:xfrm>
              <a:off x="2311017" y="3954780"/>
              <a:ext cx="5760000" cy="1531620"/>
            </a:xfrm>
            <a:custGeom>
              <a:avLst/>
              <a:gdLst>
                <a:gd name="connsiteX0" fmla="*/ 1546860 w 1546860"/>
                <a:gd name="connsiteY0" fmla="*/ 0 h 1531620"/>
                <a:gd name="connsiteX1" fmla="*/ 0 w 1546860"/>
                <a:gd name="connsiteY1" fmla="*/ 0 h 1531620"/>
                <a:gd name="connsiteX2" fmla="*/ 0 w 1546860"/>
                <a:gd name="connsiteY2" fmla="*/ 1531620 h 1531620"/>
                <a:gd name="connsiteX3" fmla="*/ 312420 w 1546860"/>
                <a:gd name="connsiteY3" fmla="*/ 1531620 h 1531620"/>
                <a:gd name="connsiteX0" fmla="*/ 1071480 w 1071480"/>
                <a:gd name="connsiteY0" fmla="*/ 120538 h 1642633"/>
                <a:gd name="connsiteX1" fmla="*/ 73895 w 1071480"/>
                <a:gd name="connsiteY1" fmla="*/ 111013 h 1642633"/>
                <a:gd name="connsiteX2" fmla="*/ 73895 w 1071480"/>
                <a:gd name="connsiteY2" fmla="*/ 1642633 h 1642633"/>
                <a:gd name="connsiteX3" fmla="*/ 386315 w 1071480"/>
                <a:gd name="connsiteY3" fmla="*/ 1642633 h 1642633"/>
                <a:gd name="connsiteX0" fmla="*/ 1071480 w 1071480"/>
                <a:gd name="connsiteY0" fmla="*/ 9525 h 1531620"/>
                <a:gd name="connsiteX1" fmla="*/ 73895 w 1071480"/>
                <a:gd name="connsiteY1" fmla="*/ 0 h 1531620"/>
                <a:gd name="connsiteX2" fmla="*/ 73895 w 1071480"/>
                <a:gd name="connsiteY2" fmla="*/ 1531620 h 1531620"/>
                <a:gd name="connsiteX3" fmla="*/ 386315 w 1071480"/>
                <a:gd name="connsiteY3" fmla="*/ 1531620 h 1531620"/>
                <a:gd name="connsiteX0" fmla="*/ 997585 w 997585"/>
                <a:gd name="connsiteY0" fmla="*/ 9525 h 1531620"/>
                <a:gd name="connsiteX1" fmla="*/ 0 w 997585"/>
                <a:gd name="connsiteY1" fmla="*/ 0 h 1531620"/>
                <a:gd name="connsiteX2" fmla="*/ 0 w 997585"/>
                <a:gd name="connsiteY2" fmla="*/ 1531620 h 1531620"/>
                <a:gd name="connsiteX3" fmla="*/ 312420 w 997585"/>
                <a:gd name="connsiteY3" fmla="*/ 1531620 h 1531620"/>
                <a:gd name="connsiteX0" fmla="*/ 994410 w 994410"/>
                <a:gd name="connsiteY0" fmla="*/ 0 h 1534795"/>
                <a:gd name="connsiteX1" fmla="*/ 0 w 994410"/>
                <a:gd name="connsiteY1" fmla="*/ 3175 h 1534795"/>
                <a:gd name="connsiteX2" fmla="*/ 0 w 994410"/>
                <a:gd name="connsiteY2" fmla="*/ 1534795 h 1534795"/>
                <a:gd name="connsiteX3" fmla="*/ 312420 w 994410"/>
                <a:gd name="connsiteY3" fmla="*/ 1534795 h 1534795"/>
                <a:gd name="connsiteX0" fmla="*/ 994410 w 994410"/>
                <a:gd name="connsiteY0" fmla="*/ 6350 h 1531620"/>
                <a:gd name="connsiteX1" fmla="*/ 0 w 994410"/>
                <a:gd name="connsiteY1" fmla="*/ 0 h 1531620"/>
                <a:gd name="connsiteX2" fmla="*/ 0 w 994410"/>
                <a:gd name="connsiteY2" fmla="*/ 1531620 h 1531620"/>
                <a:gd name="connsiteX3" fmla="*/ 312420 w 994410"/>
                <a:gd name="connsiteY3" fmla="*/ 1531620 h 1531620"/>
                <a:gd name="connsiteX0" fmla="*/ 997585 w 997585"/>
                <a:gd name="connsiteY0" fmla="*/ 0 h 1534795"/>
                <a:gd name="connsiteX1" fmla="*/ 0 w 997585"/>
                <a:gd name="connsiteY1" fmla="*/ 3175 h 1534795"/>
                <a:gd name="connsiteX2" fmla="*/ 0 w 997585"/>
                <a:gd name="connsiteY2" fmla="*/ 1534795 h 1534795"/>
                <a:gd name="connsiteX3" fmla="*/ 312420 w 997585"/>
                <a:gd name="connsiteY3" fmla="*/ 1534795 h 1534795"/>
                <a:gd name="connsiteX0" fmla="*/ 1000760 w 1000760"/>
                <a:gd name="connsiteY0" fmla="*/ 6350 h 1531620"/>
                <a:gd name="connsiteX1" fmla="*/ 0 w 1000760"/>
                <a:gd name="connsiteY1" fmla="*/ 0 h 1531620"/>
                <a:gd name="connsiteX2" fmla="*/ 0 w 1000760"/>
                <a:gd name="connsiteY2" fmla="*/ 1531620 h 1531620"/>
                <a:gd name="connsiteX3" fmla="*/ 312420 w 1000760"/>
                <a:gd name="connsiteY3" fmla="*/ 1531620 h 1531620"/>
                <a:gd name="connsiteX0" fmla="*/ 1000760 w 1000760"/>
                <a:gd name="connsiteY0" fmla="*/ 0 h 1531620"/>
                <a:gd name="connsiteX1" fmla="*/ 0 w 1000760"/>
                <a:gd name="connsiteY1" fmla="*/ 0 h 1531620"/>
                <a:gd name="connsiteX2" fmla="*/ 0 w 1000760"/>
                <a:gd name="connsiteY2" fmla="*/ 1531620 h 1531620"/>
                <a:gd name="connsiteX3" fmla="*/ 312420 w 1000760"/>
                <a:gd name="connsiteY3" fmla="*/ 1531620 h 1531620"/>
                <a:gd name="connsiteX0" fmla="*/ 838835 w 838835"/>
                <a:gd name="connsiteY0" fmla="*/ 6350 h 1531620"/>
                <a:gd name="connsiteX1" fmla="*/ 0 w 838835"/>
                <a:gd name="connsiteY1" fmla="*/ 0 h 1531620"/>
                <a:gd name="connsiteX2" fmla="*/ 0 w 838835"/>
                <a:gd name="connsiteY2" fmla="*/ 1531620 h 1531620"/>
                <a:gd name="connsiteX3" fmla="*/ 312420 w 838835"/>
                <a:gd name="connsiteY3" fmla="*/ 1531620 h 1531620"/>
                <a:gd name="connsiteX0" fmla="*/ 838835 w 838835"/>
                <a:gd name="connsiteY0" fmla="*/ 0 h 1534795"/>
                <a:gd name="connsiteX1" fmla="*/ 0 w 838835"/>
                <a:gd name="connsiteY1" fmla="*/ 3175 h 1534795"/>
                <a:gd name="connsiteX2" fmla="*/ 0 w 838835"/>
                <a:gd name="connsiteY2" fmla="*/ 1534795 h 1534795"/>
                <a:gd name="connsiteX3" fmla="*/ 312420 w 838835"/>
                <a:gd name="connsiteY3" fmla="*/ 1534795 h 1534795"/>
                <a:gd name="connsiteX0" fmla="*/ 838835 w 838835"/>
                <a:gd name="connsiteY0" fmla="*/ 6350 h 1531620"/>
                <a:gd name="connsiteX1" fmla="*/ 0 w 838835"/>
                <a:gd name="connsiteY1" fmla="*/ 0 h 1531620"/>
                <a:gd name="connsiteX2" fmla="*/ 0 w 838835"/>
                <a:gd name="connsiteY2" fmla="*/ 1531620 h 1531620"/>
                <a:gd name="connsiteX3" fmla="*/ 312420 w 838835"/>
                <a:gd name="connsiteY3" fmla="*/ 1531620 h 1531620"/>
                <a:gd name="connsiteX0" fmla="*/ 842010 w 842010"/>
                <a:gd name="connsiteY0" fmla="*/ 0 h 1531620"/>
                <a:gd name="connsiteX1" fmla="*/ 0 w 842010"/>
                <a:gd name="connsiteY1" fmla="*/ 0 h 1531620"/>
                <a:gd name="connsiteX2" fmla="*/ 0 w 842010"/>
                <a:gd name="connsiteY2" fmla="*/ 1531620 h 1531620"/>
                <a:gd name="connsiteX3" fmla="*/ 312420 w 842010"/>
                <a:gd name="connsiteY3" fmla="*/ 1531620 h 1531620"/>
              </a:gdLst>
              <a:ahLst/>
              <a:cxnLst>
                <a:cxn ang="0">
                  <a:pos x="connsiteX0" y="connsiteY0"/>
                </a:cxn>
                <a:cxn ang="0">
                  <a:pos x="connsiteX1" y="connsiteY1"/>
                </a:cxn>
                <a:cxn ang="0">
                  <a:pos x="connsiteX2" y="connsiteY2"/>
                </a:cxn>
                <a:cxn ang="0">
                  <a:pos x="connsiteX3" y="connsiteY3"/>
                </a:cxn>
              </a:cxnLst>
              <a:rect l="l" t="t" r="r" b="b"/>
              <a:pathLst>
                <a:path w="842010" h="1531620">
                  <a:moveTo>
                    <a:pt x="842010" y="0"/>
                  </a:moveTo>
                  <a:lnTo>
                    <a:pt x="0" y="0"/>
                  </a:lnTo>
                  <a:cubicBezTo>
                    <a:pt x="2011" y="314008"/>
                    <a:pt x="0" y="1021080"/>
                    <a:pt x="0" y="1531620"/>
                  </a:cubicBezTo>
                  <a:lnTo>
                    <a:pt x="312420" y="1531620"/>
                  </a:lnTo>
                </a:path>
              </a:pathLst>
            </a:custGeom>
            <a:noFill/>
            <a:ln w="53975">
              <a:solidFill>
                <a:schemeClr val="bg1"/>
              </a:solidFill>
              <a:headEnd type="none"/>
              <a:tailEnd type="ova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69" name="Forma libre 2068">
              <a:extLst>
                <a:ext uri="{FF2B5EF4-FFF2-40B4-BE49-F238E27FC236}">
                  <a16:creationId xmlns:a16="http://schemas.microsoft.com/office/drawing/2014/main" id="{729D5F12-82E3-3E4E-AE32-A55DFDA47DFA}"/>
                </a:ext>
              </a:extLst>
            </p:cNvPr>
            <p:cNvSpPr/>
            <p:nvPr/>
          </p:nvSpPr>
          <p:spPr>
            <a:xfrm flipH="1">
              <a:off x="4110174" y="3954780"/>
              <a:ext cx="5760000" cy="1531620"/>
            </a:xfrm>
            <a:custGeom>
              <a:avLst/>
              <a:gdLst>
                <a:gd name="connsiteX0" fmla="*/ 1546860 w 1546860"/>
                <a:gd name="connsiteY0" fmla="*/ 0 h 1531620"/>
                <a:gd name="connsiteX1" fmla="*/ 0 w 1546860"/>
                <a:gd name="connsiteY1" fmla="*/ 0 h 1531620"/>
                <a:gd name="connsiteX2" fmla="*/ 0 w 1546860"/>
                <a:gd name="connsiteY2" fmla="*/ 1531620 h 1531620"/>
                <a:gd name="connsiteX3" fmla="*/ 312420 w 1546860"/>
                <a:gd name="connsiteY3" fmla="*/ 1531620 h 1531620"/>
                <a:gd name="connsiteX0" fmla="*/ 1071480 w 1071480"/>
                <a:gd name="connsiteY0" fmla="*/ 120538 h 1642633"/>
                <a:gd name="connsiteX1" fmla="*/ 73895 w 1071480"/>
                <a:gd name="connsiteY1" fmla="*/ 111013 h 1642633"/>
                <a:gd name="connsiteX2" fmla="*/ 73895 w 1071480"/>
                <a:gd name="connsiteY2" fmla="*/ 1642633 h 1642633"/>
                <a:gd name="connsiteX3" fmla="*/ 386315 w 1071480"/>
                <a:gd name="connsiteY3" fmla="*/ 1642633 h 1642633"/>
                <a:gd name="connsiteX0" fmla="*/ 1071480 w 1071480"/>
                <a:gd name="connsiteY0" fmla="*/ 9525 h 1531620"/>
                <a:gd name="connsiteX1" fmla="*/ 73895 w 1071480"/>
                <a:gd name="connsiteY1" fmla="*/ 0 h 1531620"/>
                <a:gd name="connsiteX2" fmla="*/ 73895 w 1071480"/>
                <a:gd name="connsiteY2" fmla="*/ 1531620 h 1531620"/>
                <a:gd name="connsiteX3" fmla="*/ 386315 w 1071480"/>
                <a:gd name="connsiteY3" fmla="*/ 1531620 h 1531620"/>
                <a:gd name="connsiteX0" fmla="*/ 997585 w 997585"/>
                <a:gd name="connsiteY0" fmla="*/ 9525 h 1531620"/>
                <a:gd name="connsiteX1" fmla="*/ 0 w 997585"/>
                <a:gd name="connsiteY1" fmla="*/ 0 h 1531620"/>
                <a:gd name="connsiteX2" fmla="*/ 0 w 997585"/>
                <a:gd name="connsiteY2" fmla="*/ 1531620 h 1531620"/>
                <a:gd name="connsiteX3" fmla="*/ 312420 w 997585"/>
                <a:gd name="connsiteY3" fmla="*/ 1531620 h 1531620"/>
                <a:gd name="connsiteX0" fmla="*/ 994410 w 994410"/>
                <a:gd name="connsiteY0" fmla="*/ 0 h 1534795"/>
                <a:gd name="connsiteX1" fmla="*/ 0 w 994410"/>
                <a:gd name="connsiteY1" fmla="*/ 3175 h 1534795"/>
                <a:gd name="connsiteX2" fmla="*/ 0 w 994410"/>
                <a:gd name="connsiteY2" fmla="*/ 1534795 h 1534795"/>
                <a:gd name="connsiteX3" fmla="*/ 312420 w 994410"/>
                <a:gd name="connsiteY3" fmla="*/ 1534795 h 1534795"/>
                <a:gd name="connsiteX0" fmla="*/ 994410 w 994410"/>
                <a:gd name="connsiteY0" fmla="*/ 6350 h 1531620"/>
                <a:gd name="connsiteX1" fmla="*/ 0 w 994410"/>
                <a:gd name="connsiteY1" fmla="*/ 0 h 1531620"/>
                <a:gd name="connsiteX2" fmla="*/ 0 w 994410"/>
                <a:gd name="connsiteY2" fmla="*/ 1531620 h 1531620"/>
                <a:gd name="connsiteX3" fmla="*/ 312420 w 994410"/>
                <a:gd name="connsiteY3" fmla="*/ 1531620 h 1531620"/>
                <a:gd name="connsiteX0" fmla="*/ 997585 w 997585"/>
                <a:gd name="connsiteY0" fmla="*/ 0 h 1534795"/>
                <a:gd name="connsiteX1" fmla="*/ 0 w 997585"/>
                <a:gd name="connsiteY1" fmla="*/ 3175 h 1534795"/>
                <a:gd name="connsiteX2" fmla="*/ 0 w 997585"/>
                <a:gd name="connsiteY2" fmla="*/ 1534795 h 1534795"/>
                <a:gd name="connsiteX3" fmla="*/ 312420 w 997585"/>
                <a:gd name="connsiteY3" fmla="*/ 1534795 h 1534795"/>
                <a:gd name="connsiteX0" fmla="*/ 1000760 w 1000760"/>
                <a:gd name="connsiteY0" fmla="*/ 6350 h 1531620"/>
                <a:gd name="connsiteX1" fmla="*/ 0 w 1000760"/>
                <a:gd name="connsiteY1" fmla="*/ 0 h 1531620"/>
                <a:gd name="connsiteX2" fmla="*/ 0 w 1000760"/>
                <a:gd name="connsiteY2" fmla="*/ 1531620 h 1531620"/>
                <a:gd name="connsiteX3" fmla="*/ 312420 w 1000760"/>
                <a:gd name="connsiteY3" fmla="*/ 1531620 h 1531620"/>
                <a:gd name="connsiteX0" fmla="*/ 1000760 w 1000760"/>
                <a:gd name="connsiteY0" fmla="*/ 0 h 1531620"/>
                <a:gd name="connsiteX1" fmla="*/ 0 w 1000760"/>
                <a:gd name="connsiteY1" fmla="*/ 0 h 1531620"/>
                <a:gd name="connsiteX2" fmla="*/ 0 w 1000760"/>
                <a:gd name="connsiteY2" fmla="*/ 1531620 h 1531620"/>
                <a:gd name="connsiteX3" fmla="*/ 312420 w 1000760"/>
                <a:gd name="connsiteY3" fmla="*/ 1531620 h 1531620"/>
                <a:gd name="connsiteX0" fmla="*/ 838835 w 838835"/>
                <a:gd name="connsiteY0" fmla="*/ 6350 h 1531620"/>
                <a:gd name="connsiteX1" fmla="*/ 0 w 838835"/>
                <a:gd name="connsiteY1" fmla="*/ 0 h 1531620"/>
                <a:gd name="connsiteX2" fmla="*/ 0 w 838835"/>
                <a:gd name="connsiteY2" fmla="*/ 1531620 h 1531620"/>
                <a:gd name="connsiteX3" fmla="*/ 312420 w 838835"/>
                <a:gd name="connsiteY3" fmla="*/ 1531620 h 1531620"/>
                <a:gd name="connsiteX0" fmla="*/ 838835 w 838835"/>
                <a:gd name="connsiteY0" fmla="*/ 0 h 1534795"/>
                <a:gd name="connsiteX1" fmla="*/ 0 w 838835"/>
                <a:gd name="connsiteY1" fmla="*/ 3175 h 1534795"/>
                <a:gd name="connsiteX2" fmla="*/ 0 w 838835"/>
                <a:gd name="connsiteY2" fmla="*/ 1534795 h 1534795"/>
                <a:gd name="connsiteX3" fmla="*/ 312420 w 838835"/>
                <a:gd name="connsiteY3" fmla="*/ 1534795 h 1534795"/>
                <a:gd name="connsiteX0" fmla="*/ 838835 w 838835"/>
                <a:gd name="connsiteY0" fmla="*/ 6350 h 1531620"/>
                <a:gd name="connsiteX1" fmla="*/ 0 w 838835"/>
                <a:gd name="connsiteY1" fmla="*/ 0 h 1531620"/>
                <a:gd name="connsiteX2" fmla="*/ 0 w 838835"/>
                <a:gd name="connsiteY2" fmla="*/ 1531620 h 1531620"/>
                <a:gd name="connsiteX3" fmla="*/ 312420 w 838835"/>
                <a:gd name="connsiteY3" fmla="*/ 1531620 h 1531620"/>
                <a:gd name="connsiteX0" fmla="*/ 842010 w 842010"/>
                <a:gd name="connsiteY0" fmla="*/ 0 h 1531620"/>
                <a:gd name="connsiteX1" fmla="*/ 0 w 842010"/>
                <a:gd name="connsiteY1" fmla="*/ 0 h 1531620"/>
                <a:gd name="connsiteX2" fmla="*/ 0 w 842010"/>
                <a:gd name="connsiteY2" fmla="*/ 1531620 h 1531620"/>
                <a:gd name="connsiteX3" fmla="*/ 312420 w 842010"/>
                <a:gd name="connsiteY3" fmla="*/ 1531620 h 1531620"/>
              </a:gdLst>
              <a:ahLst/>
              <a:cxnLst>
                <a:cxn ang="0">
                  <a:pos x="connsiteX0" y="connsiteY0"/>
                </a:cxn>
                <a:cxn ang="0">
                  <a:pos x="connsiteX1" y="connsiteY1"/>
                </a:cxn>
                <a:cxn ang="0">
                  <a:pos x="connsiteX2" y="connsiteY2"/>
                </a:cxn>
                <a:cxn ang="0">
                  <a:pos x="connsiteX3" y="connsiteY3"/>
                </a:cxn>
              </a:cxnLst>
              <a:rect l="l" t="t" r="r" b="b"/>
              <a:pathLst>
                <a:path w="842010" h="1531620">
                  <a:moveTo>
                    <a:pt x="842010" y="0"/>
                  </a:moveTo>
                  <a:lnTo>
                    <a:pt x="0" y="0"/>
                  </a:lnTo>
                  <a:cubicBezTo>
                    <a:pt x="2011" y="314008"/>
                    <a:pt x="0" y="1021080"/>
                    <a:pt x="0" y="1531620"/>
                  </a:cubicBezTo>
                  <a:lnTo>
                    <a:pt x="312420" y="1531620"/>
                  </a:lnTo>
                </a:path>
              </a:pathLst>
            </a:custGeom>
            <a:noFill/>
            <a:ln w="53975">
              <a:solidFill>
                <a:schemeClr val="bg1"/>
              </a:solidFill>
              <a:headEnd type="none"/>
              <a:tailEnd type="ova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pic>
        <p:nvPicPr>
          <p:cNvPr id="2067" name="Imagen 2066">
            <a:extLst>
              <a:ext uri="{FF2B5EF4-FFF2-40B4-BE49-F238E27FC236}">
                <a16:creationId xmlns:a16="http://schemas.microsoft.com/office/drawing/2014/main" id="{E2FFC9EC-D226-604C-9B8C-25E5F2D78BB6}"/>
              </a:ext>
            </a:extLst>
          </p:cNvPr>
          <p:cNvPicPr>
            <a:picLocks noChangeAspect="1"/>
          </p:cNvPicPr>
          <p:nvPr userDrawn="1"/>
        </p:nvPicPr>
        <p:blipFill>
          <a:blip r:embed="rId2"/>
          <a:stretch>
            <a:fillRect/>
          </a:stretch>
        </p:blipFill>
        <p:spPr>
          <a:xfrm>
            <a:off x="2570233" y="6891639"/>
            <a:ext cx="1717534" cy="859608"/>
          </a:xfrm>
          <a:prstGeom prst="rect">
            <a:avLst/>
          </a:prstGeom>
        </p:spPr>
      </p:pic>
      <p:sp>
        <p:nvSpPr>
          <p:cNvPr id="2" name="CuadroTexto 1"/>
          <p:cNvSpPr txBox="1"/>
          <p:nvPr userDrawn="1"/>
        </p:nvSpPr>
        <p:spPr>
          <a:xfrm>
            <a:off x="1299947" y="7751248"/>
            <a:ext cx="4252026" cy="209288"/>
          </a:xfrm>
          <a:prstGeom prst="rect">
            <a:avLst/>
          </a:prstGeom>
          <a:noFill/>
        </p:spPr>
        <p:txBody>
          <a:bodyPr wrap="square" rtlCol="0">
            <a:spAutoFit/>
          </a:bodyPr>
          <a:lstStyle/>
          <a:p>
            <a:pPr algn="ctr"/>
            <a:r>
              <a:rPr lang="es-CO" sz="760" b="0" i="1" dirty="0">
                <a:solidFill>
                  <a:schemeClr val="bg1"/>
                </a:solidFill>
                <a:latin typeface="Calibri" panose="020F0502020204030204" pitchFamily="34" charset="0"/>
              </a:rPr>
              <a:t>Oficina Asesora de Planeación</a:t>
            </a:r>
          </a:p>
        </p:txBody>
      </p:sp>
    </p:spTree>
    <p:extLst>
      <p:ext uri="{BB962C8B-B14F-4D97-AF65-F5344CB8AC3E}">
        <p14:creationId xmlns:p14="http://schemas.microsoft.com/office/powerpoint/2010/main" val="2002118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ontenido_F">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2138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ase_gran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34259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_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8882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radecimien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0527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57250" y="1496484"/>
            <a:ext cx="5143500" cy="3183467"/>
          </a:xfrm>
        </p:spPr>
        <p:txBody>
          <a:bodyPr anchor="b"/>
          <a:lstStyle>
            <a:lvl1pPr algn="ctr">
              <a:defRPr sz="3375"/>
            </a:lvl1pPr>
          </a:lstStyle>
          <a:p>
            <a:r>
              <a:rPr lang="es-ES"/>
              <a:t>Haga clic para modificar el estilo de título del patrón</a:t>
            </a:r>
            <a:endParaRPr lang="es-MX"/>
          </a:p>
        </p:txBody>
      </p:sp>
      <p:sp>
        <p:nvSpPr>
          <p:cNvPr id="3" name="Subtítulo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2DD4CC45-6D6F-4EBA-A44C-76C408CFF7F3}" type="datetimeFigureOut">
              <a:rPr lang="es-MX" smtClean="0"/>
              <a:t>28/01/2023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7785FE-ACA4-4ED1-874A-4A844C58AA53}" type="slidenum">
              <a:rPr lang="es-MX" smtClean="0"/>
              <a:t>‹Nº›</a:t>
            </a:fld>
            <a:endParaRPr lang="es-MX"/>
          </a:p>
        </p:txBody>
      </p:sp>
    </p:spTree>
    <p:extLst>
      <p:ext uri="{BB962C8B-B14F-4D97-AF65-F5344CB8AC3E}">
        <p14:creationId xmlns:p14="http://schemas.microsoft.com/office/powerpoint/2010/main" val="19398763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2DD4CC45-6D6F-4EBA-A44C-76C408CFF7F3}" type="datetimeFigureOut">
              <a:rPr lang="es-MX" smtClean="0"/>
              <a:t>28/01/2023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7785FE-ACA4-4ED1-874A-4A844C58AA53}" type="slidenum">
              <a:rPr lang="es-MX" smtClean="0"/>
              <a:t>‹Nº›</a:t>
            </a:fld>
            <a:endParaRPr lang="es-MX"/>
          </a:p>
        </p:txBody>
      </p:sp>
    </p:spTree>
    <p:extLst>
      <p:ext uri="{BB962C8B-B14F-4D97-AF65-F5344CB8AC3E}">
        <p14:creationId xmlns:p14="http://schemas.microsoft.com/office/powerpoint/2010/main" val="34344166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467916" y="2279652"/>
            <a:ext cx="5915025" cy="3803649"/>
          </a:xfrm>
        </p:spPr>
        <p:txBody>
          <a:bodyPr anchor="b"/>
          <a:lstStyle>
            <a:lvl1pPr>
              <a:defRPr sz="3375"/>
            </a:lvl1pPr>
          </a:lstStyle>
          <a:p>
            <a:r>
              <a:rPr lang="es-ES"/>
              <a:t>Haga clic para modificar el estilo de título del patrón</a:t>
            </a:r>
            <a:endParaRPr lang="es-MX"/>
          </a:p>
        </p:txBody>
      </p:sp>
      <p:sp>
        <p:nvSpPr>
          <p:cNvPr id="3" name="Marcador de texto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2DD4CC45-6D6F-4EBA-A44C-76C408CFF7F3}" type="datetimeFigureOut">
              <a:rPr lang="es-MX" smtClean="0"/>
              <a:t>28/01/2023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7785FE-ACA4-4ED1-874A-4A844C58AA53}" type="slidenum">
              <a:rPr lang="es-MX" smtClean="0"/>
              <a:t>‹Nº›</a:t>
            </a:fld>
            <a:endParaRPr lang="es-MX"/>
          </a:p>
        </p:txBody>
      </p:sp>
    </p:spTree>
    <p:extLst>
      <p:ext uri="{BB962C8B-B14F-4D97-AF65-F5344CB8AC3E}">
        <p14:creationId xmlns:p14="http://schemas.microsoft.com/office/powerpoint/2010/main" val="5101130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471488" y="2434167"/>
            <a:ext cx="2914650" cy="5801784"/>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3471863" y="2434167"/>
            <a:ext cx="2914650" cy="5801784"/>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2DD4CC45-6D6F-4EBA-A44C-76C408CFF7F3}" type="datetimeFigureOut">
              <a:rPr lang="es-MX" smtClean="0"/>
              <a:t>28/01/2023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A7785FE-ACA4-4ED1-874A-4A844C58AA53}" type="slidenum">
              <a:rPr lang="es-MX" smtClean="0"/>
              <a:t>‹Nº›</a:t>
            </a:fld>
            <a:endParaRPr lang="es-MX"/>
          </a:p>
        </p:txBody>
      </p:sp>
    </p:spTree>
    <p:extLst>
      <p:ext uri="{BB962C8B-B14F-4D97-AF65-F5344CB8AC3E}">
        <p14:creationId xmlns:p14="http://schemas.microsoft.com/office/powerpoint/2010/main" val="2921118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72381" y="486834"/>
            <a:ext cx="5915025" cy="1767417"/>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s-ES"/>
              <a:t>Haga clic para modificar el estilo de texto del patrón</a:t>
            </a:r>
          </a:p>
        </p:txBody>
      </p:sp>
      <p:sp>
        <p:nvSpPr>
          <p:cNvPr id="4" name="Marcador de contenido 3"/>
          <p:cNvSpPr>
            <a:spLocks noGrp="1"/>
          </p:cNvSpPr>
          <p:nvPr>
            <p:ph sz="half" idx="2"/>
          </p:nvPr>
        </p:nvSpPr>
        <p:spPr>
          <a:xfrm>
            <a:off x="472381" y="3340100"/>
            <a:ext cx="2901255" cy="4912784"/>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s-ES"/>
              <a:t>Haga clic para modificar el estilo de texto del patrón</a:t>
            </a:r>
          </a:p>
        </p:txBody>
      </p:sp>
      <p:sp>
        <p:nvSpPr>
          <p:cNvPr id="6" name="Marcador de contenido 5"/>
          <p:cNvSpPr>
            <a:spLocks noGrp="1"/>
          </p:cNvSpPr>
          <p:nvPr>
            <p:ph sz="quarter" idx="4"/>
          </p:nvPr>
        </p:nvSpPr>
        <p:spPr>
          <a:xfrm>
            <a:off x="3471863" y="3340100"/>
            <a:ext cx="2915543" cy="4912784"/>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2DD4CC45-6D6F-4EBA-A44C-76C408CFF7F3}" type="datetimeFigureOut">
              <a:rPr lang="es-MX" smtClean="0"/>
              <a:t>28/01/2023</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FA7785FE-ACA4-4ED1-874A-4A844C58AA53}" type="slidenum">
              <a:rPr lang="es-MX" smtClean="0"/>
              <a:t>‹Nº›</a:t>
            </a:fld>
            <a:endParaRPr lang="es-MX"/>
          </a:p>
        </p:txBody>
      </p:sp>
    </p:spTree>
    <p:extLst>
      <p:ext uri="{BB962C8B-B14F-4D97-AF65-F5344CB8AC3E}">
        <p14:creationId xmlns:p14="http://schemas.microsoft.com/office/powerpoint/2010/main" val="19105714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2DD4CC45-6D6F-4EBA-A44C-76C408CFF7F3}" type="datetimeFigureOut">
              <a:rPr lang="es-MX" smtClean="0"/>
              <a:t>28/01/2023</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FA7785FE-ACA4-4ED1-874A-4A844C58AA53}" type="slidenum">
              <a:rPr lang="es-MX" smtClean="0"/>
              <a:t>‹Nº›</a:t>
            </a:fld>
            <a:endParaRPr lang="es-MX"/>
          </a:p>
        </p:txBody>
      </p:sp>
    </p:spTree>
    <p:extLst>
      <p:ext uri="{BB962C8B-B14F-4D97-AF65-F5344CB8AC3E}">
        <p14:creationId xmlns:p14="http://schemas.microsoft.com/office/powerpoint/2010/main" val="1917045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ortada_Opción_B">
    <p:spTree>
      <p:nvGrpSpPr>
        <p:cNvPr id="1" name=""/>
        <p:cNvGrpSpPr/>
        <p:nvPr/>
      </p:nvGrpSpPr>
      <p:grpSpPr>
        <a:xfrm>
          <a:off x="0" y="0"/>
          <a:ext cx="0" cy="0"/>
          <a:chOff x="0" y="0"/>
          <a:chExt cx="0" cy="0"/>
        </a:xfrm>
      </p:grpSpPr>
      <p:grpSp>
        <p:nvGrpSpPr>
          <p:cNvPr id="1042" name="Grupo 1041">
            <a:extLst>
              <a:ext uri="{FF2B5EF4-FFF2-40B4-BE49-F238E27FC236}">
                <a16:creationId xmlns:a16="http://schemas.microsoft.com/office/drawing/2014/main" id="{EE9176A3-DC08-F047-B908-8B8B1B2EB0E9}"/>
              </a:ext>
            </a:extLst>
          </p:cNvPr>
          <p:cNvGrpSpPr/>
          <p:nvPr userDrawn="1"/>
        </p:nvGrpSpPr>
        <p:grpSpPr>
          <a:xfrm rot="18900000">
            <a:off x="-523512" y="-259136"/>
            <a:ext cx="1016327" cy="7283091"/>
            <a:chOff x="5216163" y="32843"/>
            <a:chExt cx="1806804" cy="5462318"/>
          </a:xfrm>
          <a:solidFill>
            <a:schemeClr val="bg1">
              <a:alpha val="20000"/>
            </a:schemeClr>
          </a:solidFill>
        </p:grpSpPr>
        <p:grpSp>
          <p:nvGrpSpPr>
            <p:cNvPr id="1043" name="Grupo 1042">
              <a:extLst>
                <a:ext uri="{FF2B5EF4-FFF2-40B4-BE49-F238E27FC236}">
                  <a16:creationId xmlns:a16="http://schemas.microsoft.com/office/drawing/2014/main" id="{561B9369-EC85-944C-86F2-20F22EB51D4A}"/>
                </a:ext>
              </a:extLst>
            </p:cNvPr>
            <p:cNvGrpSpPr/>
            <p:nvPr/>
          </p:nvGrpSpPr>
          <p:grpSpPr>
            <a:xfrm>
              <a:off x="5216163" y="32843"/>
              <a:ext cx="28800" cy="5462318"/>
              <a:chOff x="110763" y="32843"/>
              <a:chExt cx="28800" cy="5462318"/>
            </a:xfrm>
            <a:grpFill/>
          </p:grpSpPr>
          <p:sp>
            <p:nvSpPr>
              <p:cNvPr id="1512" name="Elipse 1511">
                <a:extLst>
                  <a:ext uri="{FF2B5EF4-FFF2-40B4-BE49-F238E27FC236}">
                    <a16:creationId xmlns:a16="http://schemas.microsoft.com/office/drawing/2014/main" id="{82F39884-0222-2F41-AA02-8C69CC184D0E}"/>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13" name="Elipse 1512">
                <a:extLst>
                  <a:ext uri="{FF2B5EF4-FFF2-40B4-BE49-F238E27FC236}">
                    <a16:creationId xmlns:a16="http://schemas.microsoft.com/office/drawing/2014/main" id="{1A8C9F36-BC9D-AC46-82EB-F39373EB3586}"/>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14" name="Elipse 1513">
                <a:extLst>
                  <a:ext uri="{FF2B5EF4-FFF2-40B4-BE49-F238E27FC236}">
                    <a16:creationId xmlns:a16="http://schemas.microsoft.com/office/drawing/2014/main" id="{7DA72683-CFE3-EA40-ACBA-E3DBACF7CC35}"/>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15" name="Elipse 1514">
                <a:extLst>
                  <a:ext uri="{FF2B5EF4-FFF2-40B4-BE49-F238E27FC236}">
                    <a16:creationId xmlns:a16="http://schemas.microsoft.com/office/drawing/2014/main" id="{57D4B3D8-77F6-B749-A568-E99F56CD7F93}"/>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16" name="Elipse 1515">
                <a:extLst>
                  <a:ext uri="{FF2B5EF4-FFF2-40B4-BE49-F238E27FC236}">
                    <a16:creationId xmlns:a16="http://schemas.microsoft.com/office/drawing/2014/main" id="{F3920463-6710-2648-83C8-8F592053D90D}"/>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17" name="Elipse 1516">
                <a:extLst>
                  <a:ext uri="{FF2B5EF4-FFF2-40B4-BE49-F238E27FC236}">
                    <a16:creationId xmlns:a16="http://schemas.microsoft.com/office/drawing/2014/main" id="{72BB6CF1-34C7-2248-AADD-A6CF2BE73659}"/>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18" name="Elipse 1517">
                <a:extLst>
                  <a:ext uri="{FF2B5EF4-FFF2-40B4-BE49-F238E27FC236}">
                    <a16:creationId xmlns:a16="http://schemas.microsoft.com/office/drawing/2014/main" id="{65126459-B39D-3042-AF28-FE6037949DE1}"/>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19" name="Elipse 1518">
                <a:extLst>
                  <a:ext uri="{FF2B5EF4-FFF2-40B4-BE49-F238E27FC236}">
                    <a16:creationId xmlns:a16="http://schemas.microsoft.com/office/drawing/2014/main" id="{38FA94D3-D0D5-F64D-B5D8-A1A9F32D5745}"/>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20" name="Elipse 1519">
                <a:extLst>
                  <a:ext uri="{FF2B5EF4-FFF2-40B4-BE49-F238E27FC236}">
                    <a16:creationId xmlns:a16="http://schemas.microsoft.com/office/drawing/2014/main" id="{991E5540-2FC5-B04F-8664-8DA0E8E73186}"/>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21" name="Elipse 1520">
                <a:extLst>
                  <a:ext uri="{FF2B5EF4-FFF2-40B4-BE49-F238E27FC236}">
                    <a16:creationId xmlns:a16="http://schemas.microsoft.com/office/drawing/2014/main" id="{F9EE3D36-C25D-1C44-826D-A92F26847FB7}"/>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22" name="Elipse 1521">
                <a:extLst>
                  <a:ext uri="{FF2B5EF4-FFF2-40B4-BE49-F238E27FC236}">
                    <a16:creationId xmlns:a16="http://schemas.microsoft.com/office/drawing/2014/main" id="{F32A9746-9F7D-1E42-B5DD-1D488AC45135}"/>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23" name="Elipse 1522">
                <a:extLst>
                  <a:ext uri="{FF2B5EF4-FFF2-40B4-BE49-F238E27FC236}">
                    <a16:creationId xmlns:a16="http://schemas.microsoft.com/office/drawing/2014/main" id="{66C5B600-2A54-D440-9A05-5A52467BC99F}"/>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24" name="Elipse 1523">
                <a:extLst>
                  <a:ext uri="{FF2B5EF4-FFF2-40B4-BE49-F238E27FC236}">
                    <a16:creationId xmlns:a16="http://schemas.microsoft.com/office/drawing/2014/main" id="{D28ADD69-DA68-4C41-AABD-A157BD857D96}"/>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25" name="Elipse 1524">
                <a:extLst>
                  <a:ext uri="{FF2B5EF4-FFF2-40B4-BE49-F238E27FC236}">
                    <a16:creationId xmlns:a16="http://schemas.microsoft.com/office/drawing/2014/main" id="{7E6EBD30-0DC0-A348-AFE5-F395512A8D13}"/>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26" name="Elipse 1525">
                <a:extLst>
                  <a:ext uri="{FF2B5EF4-FFF2-40B4-BE49-F238E27FC236}">
                    <a16:creationId xmlns:a16="http://schemas.microsoft.com/office/drawing/2014/main" id="{8C09E802-63C4-DB4D-BE34-A04D86DAE5B0}"/>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27" name="Elipse 1526">
                <a:extLst>
                  <a:ext uri="{FF2B5EF4-FFF2-40B4-BE49-F238E27FC236}">
                    <a16:creationId xmlns:a16="http://schemas.microsoft.com/office/drawing/2014/main" id="{EE255F0B-C580-2143-A8C5-D40AB54795B7}"/>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28" name="Elipse 1527">
                <a:extLst>
                  <a:ext uri="{FF2B5EF4-FFF2-40B4-BE49-F238E27FC236}">
                    <a16:creationId xmlns:a16="http://schemas.microsoft.com/office/drawing/2014/main" id="{6F2C1517-2F4D-3741-B91E-18B219E7EE8F}"/>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29" name="Elipse 1528">
                <a:extLst>
                  <a:ext uri="{FF2B5EF4-FFF2-40B4-BE49-F238E27FC236}">
                    <a16:creationId xmlns:a16="http://schemas.microsoft.com/office/drawing/2014/main" id="{2BECF125-7239-454D-AAC5-84CC287BDD79}"/>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30" name="Elipse 1529">
                <a:extLst>
                  <a:ext uri="{FF2B5EF4-FFF2-40B4-BE49-F238E27FC236}">
                    <a16:creationId xmlns:a16="http://schemas.microsoft.com/office/drawing/2014/main" id="{A8EC251E-F1BC-914B-935F-9BA87BB12AB6}"/>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31" name="Elipse 1530">
                <a:extLst>
                  <a:ext uri="{FF2B5EF4-FFF2-40B4-BE49-F238E27FC236}">
                    <a16:creationId xmlns:a16="http://schemas.microsoft.com/office/drawing/2014/main" id="{78241B56-1D3F-7347-AEE8-9E8C73140339}"/>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32" name="Elipse 1531">
                <a:extLst>
                  <a:ext uri="{FF2B5EF4-FFF2-40B4-BE49-F238E27FC236}">
                    <a16:creationId xmlns:a16="http://schemas.microsoft.com/office/drawing/2014/main" id="{E4180F9F-4D31-6340-8A4C-0F5A21452FC0}"/>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33" name="Elipse 1532">
                <a:extLst>
                  <a:ext uri="{FF2B5EF4-FFF2-40B4-BE49-F238E27FC236}">
                    <a16:creationId xmlns:a16="http://schemas.microsoft.com/office/drawing/2014/main" id="{94BA699A-96ED-2C4C-99C3-57F04E90F6AE}"/>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34" name="Elipse 1533">
                <a:extLst>
                  <a:ext uri="{FF2B5EF4-FFF2-40B4-BE49-F238E27FC236}">
                    <a16:creationId xmlns:a16="http://schemas.microsoft.com/office/drawing/2014/main" id="{9CD8BF13-3951-FF43-BDBD-D12305B9A8F8}"/>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35" name="Elipse 1534">
                <a:extLst>
                  <a:ext uri="{FF2B5EF4-FFF2-40B4-BE49-F238E27FC236}">
                    <a16:creationId xmlns:a16="http://schemas.microsoft.com/office/drawing/2014/main" id="{B7468FAD-C76D-634C-88E4-42F56392E79A}"/>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36" name="Elipse 1535">
                <a:extLst>
                  <a:ext uri="{FF2B5EF4-FFF2-40B4-BE49-F238E27FC236}">
                    <a16:creationId xmlns:a16="http://schemas.microsoft.com/office/drawing/2014/main" id="{EB754CB5-AF56-AB43-B45B-33A038AE7312}"/>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37" name="Elipse 1536">
                <a:extLst>
                  <a:ext uri="{FF2B5EF4-FFF2-40B4-BE49-F238E27FC236}">
                    <a16:creationId xmlns:a16="http://schemas.microsoft.com/office/drawing/2014/main" id="{3C56A7D4-3673-6C4C-A527-ABCBE0A18778}"/>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38" name="Elipse 1537">
                <a:extLst>
                  <a:ext uri="{FF2B5EF4-FFF2-40B4-BE49-F238E27FC236}">
                    <a16:creationId xmlns:a16="http://schemas.microsoft.com/office/drawing/2014/main" id="{D9824145-22F6-3448-9E80-27A4DCA7CF11}"/>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39" name="Elipse 1538">
                <a:extLst>
                  <a:ext uri="{FF2B5EF4-FFF2-40B4-BE49-F238E27FC236}">
                    <a16:creationId xmlns:a16="http://schemas.microsoft.com/office/drawing/2014/main" id="{A544414C-41F3-5840-8107-92463E54BB8B}"/>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40" name="Elipse 1539">
                <a:extLst>
                  <a:ext uri="{FF2B5EF4-FFF2-40B4-BE49-F238E27FC236}">
                    <a16:creationId xmlns:a16="http://schemas.microsoft.com/office/drawing/2014/main" id="{13CA92F7-6CF8-0F46-B7E4-2F55131A3156}"/>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41" name="Elipse 1540">
                <a:extLst>
                  <a:ext uri="{FF2B5EF4-FFF2-40B4-BE49-F238E27FC236}">
                    <a16:creationId xmlns:a16="http://schemas.microsoft.com/office/drawing/2014/main" id="{32A9FF95-4647-744A-9E60-D228B5272D70}"/>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42" name="Elipse 1541">
                <a:extLst>
                  <a:ext uri="{FF2B5EF4-FFF2-40B4-BE49-F238E27FC236}">
                    <a16:creationId xmlns:a16="http://schemas.microsoft.com/office/drawing/2014/main" id="{7EFD37EF-F860-AB4C-8691-19F837861863}"/>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43" name="Elipse 1542">
                <a:extLst>
                  <a:ext uri="{FF2B5EF4-FFF2-40B4-BE49-F238E27FC236}">
                    <a16:creationId xmlns:a16="http://schemas.microsoft.com/office/drawing/2014/main" id="{809CA4A7-308C-AA42-90E5-AF5BDD950D9C}"/>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44" name="Elipse 1543">
                <a:extLst>
                  <a:ext uri="{FF2B5EF4-FFF2-40B4-BE49-F238E27FC236}">
                    <a16:creationId xmlns:a16="http://schemas.microsoft.com/office/drawing/2014/main" id="{5BB58A50-F160-344A-9AB6-C23464B8F871}"/>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45" name="Elipse 1544">
                <a:extLst>
                  <a:ext uri="{FF2B5EF4-FFF2-40B4-BE49-F238E27FC236}">
                    <a16:creationId xmlns:a16="http://schemas.microsoft.com/office/drawing/2014/main" id="{C6056B5F-5AA1-0843-B24F-2B8552DCAF21}"/>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46" name="Elipse 1545">
                <a:extLst>
                  <a:ext uri="{FF2B5EF4-FFF2-40B4-BE49-F238E27FC236}">
                    <a16:creationId xmlns:a16="http://schemas.microsoft.com/office/drawing/2014/main" id="{1508BCFF-89A4-8545-AAA2-85415A81C64A}"/>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47" name="Elipse 1546">
                <a:extLst>
                  <a:ext uri="{FF2B5EF4-FFF2-40B4-BE49-F238E27FC236}">
                    <a16:creationId xmlns:a16="http://schemas.microsoft.com/office/drawing/2014/main" id="{24F3EDA0-3B86-F743-B81C-C84BA1F49C4A}"/>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48" name="Elipse 1547">
                <a:extLst>
                  <a:ext uri="{FF2B5EF4-FFF2-40B4-BE49-F238E27FC236}">
                    <a16:creationId xmlns:a16="http://schemas.microsoft.com/office/drawing/2014/main" id="{B9313C9B-55B8-F945-9239-5893F54C7453}"/>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49" name="Elipse 1548">
                <a:extLst>
                  <a:ext uri="{FF2B5EF4-FFF2-40B4-BE49-F238E27FC236}">
                    <a16:creationId xmlns:a16="http://schemas.microsoft.com/office/drawing/2014/main" id="{7C6EFCB1-BB4B-8D43-97D3-3045C5B50052}"/>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44" name="Grupo 1043">
              <a:extLst>
                <a:ext uri="{FF2B5EF4-FFF2-40B4-BE49-F238E27FC236}">
                  <a16:creationId xmlns:a16="http://schemas.microsoft.com/office/drawing/2014/main" id="{362C88B2-D496-EA41-8B94-81B3A8E0D6FA}"/>
                </a:ext>
              </a:extLst>
            </p:cNvPr>
            <p:cNvGrpSpPr/>
            <p:nvPr/>
          </p:nvGrpSpPr>
          <p:grpSpPr>
            <a:xfrm>
              <a:off x="5364330" y="32843"/>
              <a:ext cx="28800" cy="5462318"/>
              <a:chOff x="110763" y="32843"/>
              <a:chExt cx="28800" cy="5462318"/>
            </a:xfrm>
            <a:grpFill/>
          </p:grpSpPr>
          <p:sp>
            <p:nvSpPr>
              <p:cNvPr id="1474" name="Elipse 1473">
                <a:extLst>
                  <a:ext uri="{FF2B5EF4-FFF2-40B4-BE49-F238E27FC236}">
                    <a16:creationId xmlns:a16="http://schemas.microsoft.com/office/drawing/2014/main" id="{98E9E625-580C-7148-B6B3-38DDC02CC16B}"/>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75" name="Elipse 1474">
                <a:extLst>
                  <a:ext uri="{FF2B5EF4-FFF2-40B4-BE49-F238E27FC236}">
                    <a16:creationId xmlns:a16="http://schemas.microsoft.com/office/drawing/2014/main" id="{D4C9DFFD-F246-5B40-9AF4-1B1E0114EA18}"/>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76" name="Elipse 1475">
                <a:extLst>
                  <a:ext uri="{FF2B5EF4-FFF2-40B4-BE49-F238E27FC236}">
                    <a16:creationId xmlns:a16="http://schemas.microsoft.com/office/drawing/2014/main" id="{6BA32D06-670E-D648-B956-ECBA3F1DB179}"/>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77" name="Elipse 1476">
                <a:extLst>
                  <a:ext uri="{FF2B5EF4-FFF2-40B4-BE49-F238E27FC236}">
                    <a16:creationId xmlns:a16="http://schemas.microsoft.com/office/drawing/2014/main" id="{FE97CB0B-BE03-F040-B7E7-694CFA23E97B}"/>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78" name="Elipse 1477">
                <a:extLst>
                  <a:ext uri="{FF2B5EF4-FFF2-40B4-BE49-F238E27FC236}">
                    <a16:creationId xmlns:a16="http://schemas.microsoft.com/office/drawing/2014/main" id="{85864A93-2F8A-3541-B3E6-3CBE9DACE317}"/>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79" name="Elipse 1478">
                <a:extLst>
                  <a:ext uri="{FF2B5EF4-FFF2-40B4-BE49-F238E27FC236}">
                    <a16:creationId xmlns:a16="http://schemas.microsoft.com/office/drawing/2014/main" id="{F3DFEF39-F79F-0440-8CC6-F91F2281C4F2}"/>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80" name="Elipse 1479">
                <a:extLst>
                  <a:ext uri="{FF2B5EF4-FFF2-40B4-BE49-F238E27FC236}">
                    <a16:creationId xmlns:a16="http://schemas.microsoft.com/office/drawing/2014/main" id="{F5EE2D9A-F2C9-8340-A9FD-46981CF14C05}"/>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81" name="Elipse 1480">
                <a:extLst>
                  <a:ext uri="{FF2B5EF4-FFF2-40B4-BE49-F238E27FC236}">
                    <a16:creationId xmlns:a16="http://schemas.microsoft.com/office/drawing/2014/main" id="{0EE3D773-050F-0743-A49A-72328A49D2A9}"/>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82" name="Elipse 1481">
                <a:extLst>
                  <a:ext uri="{FF2B5EF4-FFF2-40B4-BE49-F238E27FC236}">
                    <a16:creationId xmlns:a16="http://schemas.microsoft.com/office/drawing/2014/main" id="{4CCACFB6-A3DB-8E4F-A258-500AB22DAC92}"/>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83" name="Elipse 1482">
                <a:extLst>
                  <a:ext uri="{FF2B5EF4-FFF2-40B4-BE49-F238E27FC236}">
                    <a16:creationId xmlns:a16="http://schemas.microsoft.com/office/drawing/2014/main" id="{0C4652EC-73EA-2A4F-8F4B-30F608CDD1C1}"/>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84" name="Elipse 1483">
                <a:extLst>
                  <a:ext uri="{FF2B5EF4-FFF2-40B4-BE49-F238E27FC236}">
                    <a16:creationId xmlns:a16="http://schemas.microsoft.com/office/drawing/2014/main" id="{B4787FA2-9D45-6E43-8BE5-25DD46A706FB}"/>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85" name="Elipse 1484">
                <a:extLst>
                  <a:ext uri="{FF2B5EF4-FFF2-40B4-BE49-F238E27FC236}">
                    <a16:creationId xmlns:a16="http://schemas.microsoft.com/office/drawing/2014/main" id="{130501ED-4739-2A49-B3E3-0AD73DABE1C7}"/>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86" name="Elipse 1485">
                <a:extLst>
                  <a:ext uri="{FF2B5EF4-FFF2-40B4-BE49-F238E27FC236}">
                    <a16:creationId xmlns:a16="http://schemas.microsoft.com/office/drawing/2014/main" id="{64DB79D3-4490-C840-91DB-F732F8A5A454}"/>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87" name="Elipse 1486">
                <a:extLst>
                  <a:ext uri="{FF2B5EF4-FFF2-40B4-BE49-F238E27FC236}">
                    <a16:creationId xmlns:a16="http://schemas.microsoft.com/office/drawing/2014/main" id="{B51E5E5A-581C-E649-86A3-6CDA88375C76}"/>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88" name="Elipse 1487">
                <a:extLst>
                  <a:ext uri="{FF2B5EF4-FFF2-40B4-BE49-F238E27FC236}">
                    <a16:creationId xmlns:a16="http://schemas.microsoft.com/office/drawing/2014/main" id="{1E9084B8-4B92-4245-9A4F-629CE0BB72CE}"/>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89" name="Elipse 1488">
                <a:extLst>
                  <a:ext uri="{FF2B5EF4-FFF2-40B4-BE49-F238E27FC236}">
                    <a16:creationId xmlns:a16="http://schemas.microsoft.com/office/drawing/2014/main" id="{9B6CA6F8-0E79-8A47-AF5D-0E9F66F69040}"/>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90" name="Elipse 1489">
                <a:extLst>
                  <a:ext uri="{FF2B5EF4-FFF2-40B4-BE49-F238E27FC236}">
                    <a16:creationId xmlns:a16="http://schemas.microsoft.com/office/drawing/2014/main" id="{291623C8-F8EF-7445-B6BE-4C40BE6799A0}"/>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91" name="Elipse 1490">
                <a:extLst>
                  <a:ext uri="{FF2B5EF4-FFF2-40B4-BE49-F238E27FC236}">
                    <a16:creationId xmlns:a16="http://schemas.microsoft.com/office/drawing/2014/main" id="{6FF66BB9-7323-C540-9D66-17CC08FAE9D7}"/>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92" name="Elipse 1491">
                <a:extLst>
                  <a:ext uri="{FF2B5EF4-FFF2-40B4-BE49-F238E27FC236}">
                    <a16:creationId xmlns:a16="http://schemas.microsoft.com/office/drawing/2014/main" id="{6EC5BB35-B4E8-C24A-B6DD-3C10888F8059}"/>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93" name="Elipse 1492">
                <a:extLst>
                  <a:ext uri="{FF2B5EF4-FFF2-40B4-BE49-F238E27FC236}">
                    <a16:creationId xmlns:a16="http://schemas.microsoft.com/office/drawing/2014/main" id="{120AE4DC-FA2C-FD4C-B204-31E8C53DF476}"/>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94" name="Elipse 1493">
                <a:extLst>
                  <a:ext uri="{FF2B5EF4-FFF2-40B4-BE49-F238E27FC236}">
                    <a16:creationId xmlns:a16="http://schemas.microsoft.com/office/drawing/2014/main" id="{CA3F96A6-EA42-E449-9477-E905650943AB}"/>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95" name="Elipse 1494">
                <a:extLst>
                  <a:ext uri="{FF2B5EF4-FFF2-40B4-BE49-F238E27FC236}">
                    <a16:creationId xmlns:a16="http://schemas.microsoft.com/office/drawing/2014/main" id="{E3CDD519-E4D7-D74C-88C5-387A644DCD6A}"/>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96" name="Elipse 1495">
                <a:extLst>
                  <a:ext uri="{FF2B5EF4-FFF2-40B4-BE49-F238E27FC236}">
                    <a16:creationId xmlns:a16="http://schemas.microsoft.com/office/drawing/2014/main" id="{133FEB80-FFB7-DC4B-B1AC-7BA9B859777C}"/>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97" name="Elipse 1496">
                <a:extLst>
                  <a:ext uri="{FF2B5EF4-FFF2-40B4-BE49-F238E27FC236}">
                    <a16:creationId xmlns:a16="http://schemas.microsoft.com/office/drawing/2014/main" id="{0691085A-E4F1-E244-B4A6-096F0DF93FC2}"/>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98" name="Elipse 1497">
                <a:extLst>
                  <a:ext uri="{FF2B5EF4-FFF2-40B4-BE49-F238E27FC236}">
                    <a16:creationId xmlns:a16="http://schemas.microsoft.com/office/drawing/2014/main" id="{AFAFF044-36C6-DE4B-89B8-0611B26092A7}"/>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99" name="Elipse 1498">
                <a:extLst>
                  <a:ext uri="{FF2B5EF4-FFF2-40B4-BE49-F238E27FC236}">
                    <a16:creationId xmlns:a16="http://schemas.microsoft.com/office/drawing/2014/main" id="{32A359C8-D442-3E4C-8C8F-345F67386DB0}"/>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00" name="Elipse 1499">
                <a:extLst>
                  <a:ext uri="{FF2B5EF4-FFF2-40B4-BE49-F238E27FC236}">
                    <a16:creationId xmlns:a16="http://schemas.microsoft.com/office/drawing/2014/main" id="{22AC2611-0236-364E-AC47-82C090DF7F52}"/>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01" name="Elipse 1500">
                <a:extLst>
                  <a:ext uri="{FF2B5EF4-FFF2-40B4-BE49-F238E27FC236}">
                    <a16:creationId xmlns:a16="http://schemas.microsoft.com/office/drawing/2014/main" id="{0C13D5B1-5594-2145-A0AC-98B03FF972E6}"/>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02" name="Elipse 1501">
                <a:extLst>
                  <a:ext uri="{FF2B5EF4-FFF2-40B4-BE49-F238E27FC236}">
                    <a16:creationId xmlns:a16="http://schemas.microsoft.com/office/drawing/2014/main" id="{FA9D5B5B-BCD7-B04B-8DE6-864B87655C63}"/>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03" name="Elipse 1502">
                <a:extLst>
                  <a:ext uri="{FF2B5EF4-FFF2-40B4-BE49-F238E27FC236}">
                    <a16:creationId xmlns:a16="http://schemas.microsoft.com/office/drawing/2014/main" id="{538D592F-6090-804B-BBD8-0038363011C7}"/>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04" name="Elipse 1503">
                <a:extLst>
                  <a:ext uri="{FF2B5EF4-FFF2-40B4-BE49-F238E27FC236}">
                    <a16:creationId xmlns:a16="http://schemas.microsoft.com/office/drawing/2014/main" id="{0C011917-C21E-0A4F-B650-27BEF3B363A3}"/>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05" name="Elipse 1504">
                <a:extLst>
                  <a:ext uri="{FF2B5EF4-FFF2-40B4-BE49-F238E27FC236}">
                    <a16:creationId xmlns:a16="http://schemas.microsoft.com/office/drawing/2014/main" id="{B59813F0-BF23-864C-9133-6955066C76A8}"/>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06" name="Elipse 1505">
                <a:extLst>
                  <a:ext uri="{FF2B5EF4-FFF2-40B4-BE49-F238E27FC236}">
                    <a16:creationId xmlns:a16="http://schemas.microsoft.com/office/drawing/2014/main" id="{27051FBD-C9EE-2F4D-8831-681241ABE61F}"/>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07" name="Elipse 1506">
                <a:extLst>
                  <a:ext uri="{FF2B5EF4-FFF2-40B4-BE49-F238E27FC236}">
                    <a16:creationId xmlns:a16="http://schemas.microsoft.com/office/drawing/2014/main" id="{CCB284F9-2F0C-7144-AACB-A17DD528B77C}"/>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08" name="Elipse 1507">
                <a:extLst>
                  <a:ext uri="{FF2B5EF4-FFF2-40B4-BE49-F238E27FC236}">
                    <a16:creationId xmlns:a16="http://schemas.microsoft.com/office/drawing/2014/main" id="{7CC80178-B6B3-814C-8713-AB577DB309F2}"/>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09" name="Elipse 1508">
                <a:extLst>
                  <a:ext uri="{FF2B5EF4-FFF2-40B4-BE49-F238E27FC236}">
                    <a16:creationId xmlns:a16="http://schemas.microsoft.com/office/drawing/2014/main" id="{420B69FD-FC9B-8D49-8ACC-CD73CE43FFC0}"/>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10" name="Elipse 1509">
                <a:extLst>
                  <a:ext uri="{FF2B5EF4-FFF2-40B4-BE49-F238E27FC236}">
                    <a16:creationId xmlns:a16="http://schemas.microsoft.com/office/drawing/2014/main" id="{DFCB0F15-DD74-6444-AC34-3EEF944E76A4}"/>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11" name="Elipse 1510">
                <a:extLst>
                  <a:ext uri="{FF2B5EF4-FFF2-40B4-BE49-F238E27FC236}">
                    <a16:creationId xmlns:a16="http://schemas.microsoft.com/office/drawing/2014/main" id="{A0B87093-D26D-8C4F-8F80-48325A3BB4C0}"/>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45" name="Grupo 1044">
              <a:extLst>
                <a:ext uri="{FF2B5EF4-FFF2-40B4-BE49-F238E27FC236}">
                  <a16:creationId xmlns:a16="http://schemas.microsoft.com/office/drawing/2014/main" id="{A5ABF919-6CD9-3944-98B0-8688307109CC}"/>
                </a:ext>
              </a:extLst>
            </p:cNvPr>
            <p:cNvGrpSpPr/>
            <p:nvPr/>
          </p:nvGrpSpPr>
          <p:grpSpPr>
            <a:xfrm>
              <a:off x="5512497" y="32843"/>
              <a:ext cx="28800" cy="5462318"/>
              <a:chOff x="110763" y="32843"/>
              <a:chExt cx="28800" cy="5462318"/>
            </a:xfrm>
            <a:grpFill/>
          </p:grpSpPr>
          <p:sp>
            <p:nvSpPr>
              <p:cNvPr id="1436" name="Elipse 1435">
                <a:extLst>
                  <a:ext uri="{FF2B5EF4-FFF2-40B4-BE49-F238E27FC236}">
                    <a16:creationId xmlns:a16="http://schemas.microsoft.com/office/drawing/2014/main" id="{3C994236-0181-EE4E-A922-5546DD1D934E}"/>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37" name="Elipse 1436">
                <a:extLst>
                  <a:ext uri="{FF2B5EF4-FFF2-40B4-BE49-F238E27FC236}">
                    <a16:creationId xmlns:a16="http://schemas.microsoft.com/office/drawing/2014/main" id="{06164BA0-1397-1747-A1FD-B7D12FD9A88A}"/>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38" name="Elipse 1437">
                <a:extLst>
                  <a:ext uri="{FF2B5EF4-FFF2-40B4-BE49-F238E27FC236}">
                    <a16:creationId xmlns:a16="http://schemas.microsoft.com/office/drawing/2014/main" id="{02301B05-AEAD-CB4F-B3F7-D9A5DD56BADA}"/>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39" name="Elipse 1438">
                <a:extLst>
                  <a:ext uri="{FF2B5EF4-FFF2-40B4-BE49-F238E27FC236}">
                    <a16:creationId xmlns:a16="http://schemas.microsoft.com/office/drawing/2014/main" id="{F5F6A772-9C62-5C41-9326-3E6632B2E44F}"/>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40" name="Elipse 1439">
                <a:extLst>
                  <a:ext uri="{FF2B5EF4-FFF2-40B4-BE49-F238E27FC236}">
                    <a16:creationId xmlns:a16="http://schemas.microsoft.com/office/drawing/2014/main" id="{FF2B8BD5-01B3-CC41-9B9F-02427DD0E945}"/>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41" name="Elipse 1440">
                <a:extLst>
                  <a:ext uri="{FF2B5EF4-FFF2-40B4-BE49-F238E27FC236}">
                    <a16:creationId xmlns:a16="http://schemas.microsoft.com/office/drawing/2014/main" id="{76387111-7D45-7E44-90F7-D3F9F258BCDA}"/>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42" name="Elipse 1441">
                <a:extLst>
                  <a:ext uri="{FF2B5EF4-FFF2-40B4-BE49-F238E27FC236}">
                    <a16:creationId xmlns:a16="http://schemas.microsoft.com/office/drawing/2014/main" id="{A825D0F0-299F-9F47-B481-B4C17B29AC3E}"/>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43" name="Elipse 1442">
                <a:extLst>
                  <a:ext uri="{FF2B5EF4-FFF2-40B4-BE49-F238E27FC236}">
                    <a16:creationId xmlns:a16="http://schemas.microsoft.com/office/drawing/2014/main" id="{5CCD8768-A55E-984F-B7B9-06F54D252C3C}"/>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44" name="Elipse 1443">
                <a:extLst>
                  <a:ext uri="{FF2B5EF4-FFF2-40B4-BE49-F238E27FC236}">
                    <a16:creationId xmlns:a16="http://schemas.microsoft.com/office/drawing/2014/main" id="{C4DCF8ED-56E7-0E40-B1BD-665CC5213DE9}"/>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45" name="Elipse 1444">
                <a:extLst>
                  <a:ext uri="{FF2B5EF4-FFF2-40B4-BE49-F238E27FC236}">
                    <a16:creationId xmlns:a16="http://schemas.microsoft.com/office/drawing/2014/main" id="{F89E9AB8-FE9D-7D41-8C9D-3E0453B21C8C}"/>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46" name="Elipse 1445">
                <a:extLst>
                  <a:ext uri="{FF2B5EF4-FFF2-40B4-BE49-F238E27FC236}">
                    <a16:creationId xmlns:a16="http://schemas.microsoft.com/office/drawing/2014/main" id="{4C95B214-F378-AE45-9D0D-CEDB8AFD3615}"/>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47" name="Elipse 1446">
                <a:extLst>
                  <a:ext uri="{FF2B5EF4-FFF2-40B4-BE49-F238E27FC236}">
                    <a16:creationId xmlns:a16="http://schemas.microsoft.com/office/drawing/2014/main" id="{AE20C3E2-B5F3-5949-8FE8-71BCC926A70D}"/>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48" name="Elipse 1447">
                <a:extLst>
                  <a:ext uri="{FF2B5EF4-FFF2-40B4-BE49-F238E27FC236}">
                    <a16:creationId xmlns:a16="http://schemas.microsoft.com/office/drawing/2014/main" id="{318A2144-80D7-BC48-A3A6-5CE46A0508D3}"/>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49" name="Elipse 1448">
                <a:extLst>
                  <a:ext uri="{FF2B5EF4-FFF2-40B4-BE49-F238E27FC236}">
                    <a16:creationId xmlns:a16="http://schemas.microsoft.com/office/drawing/2014/main" id="{1F795C73-656D-594E-AFB3-5B48D8E0535F}"/>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50" name="Elipse 1449">
                <a:extLst>
                  <a:ext uri="{FF2B5EF4-FFF2-40B4-BE49-F238E27FC236}">
                    <a16:creationId xmlns:a16="http://schemas.microsoft.com/office/drawing/2014/main" id="{85939DE1-3923-064D-B747-98592EC536CA}"/>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51" name="Elipse 1450">
                <a:extLst>
                  <a:ext uri="{FF2B5EF4-FFF2-40B4-BE49-F238E27FC236}">
                    <a16:creationId xmlns:a16="http://schemas.microsoft.com/office/drawing/2014/main" id="{BF97EEBE-DC7F-8847-8CC1-FCEAFC675841}"/>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52" name="Elipse 1451">
                <a:extLst>
                  <a:ext uri="{FF2B5EF4-FFF2-40B4-BE49-F238E27FC236}">
                    <a16:creationId xmlns:a16="http://schemas.microsoft.com/office/drawing/2014/main" id="{A2D0A162-67C8-2246-A52A-100F801CE2DF}"/>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53" name="Elipse 1452">
                <a:extLst>
                  <a:ext uri="{FF2B5EF4-FFF2-40B4-BE49-F238E27FC236}">
                    <a16:creationId xmlns:a16="http://schemas.microsoft.com/office/drawing/2014/main" id="{983357D0-09D6-E944-BFC2-57C519B793FD}"/>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54" name="Elipse 1453">
                <a:extLst>
                  <a:ext uri="{FF2B5EF4-FFF2-40B4-BE49-F238E27FC236}">
                    <a16:creationId xmlns:a16="http://schemas.microsoft.com/office/drawing/2014/main" id="{F83B8793-5B99-374F-AF96-ECA04637DBFC}"/>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55" name="Elipse 1454">
                <a:extLst>
                  <a:ext uri="{FF2B5EF4-FFF2-40B4-BE49-F238E27FC236}">
                    <a16:creationId xmlns:a16="http://schemas.microsoft.com/office/drawing/2014/main" id="{7253A232-0D8B-2E46-B7EA-939487668F87}"/>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56" name="Elipse 1455">
                <a:extLst>
                  <a:ext uri="{FF2B5EF4-FFF2-40B4-BE49-F238E27FC236}">
                    <a16:creationId xmlns:a16="http://schemas.microsoft.com/office/drawing/2014/main" id="{178F0F20-7EBA-9A48-A4FA-EF092E7A17B3}"/>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57" name="Elipse 1456">
                <a:extLst>
                  <a:ext uri="{FF2B5EF4-FFF2-40B4-BE49-F238E27FC236}">
                    <a16:creationId xmlns:a16="http://schemas.microsoft.com/office/drawing/2014/main" id="{981CE92C-C10E-8D42-B2F9-F0413F9580EC}"/>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58" name="Elipse 1457">
                <a:extLst>
                  <a:ext uri="{FF2B5EF4-FFF2-40B4-BE49-F238E27FC236}">
                    <a16:creationId xmlns:a16="http://schemas.microsoft.com/office/drawing/2014/main" id="{61E8AC58-8379-864F-9C90-DB5E1FF9953C}"/>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59" name="Elipse 1458">
                <a:extLst>
                  <a:ext uri="{FF2B5EF4-FFF2-40B4-BE49-F238E27FC236}">
                    <a16:creationId xmlns:a16="http://schemas.microsoft.com/office/drawing/2014/main" id="{DB1249BE-1AB7-1F45-91CA-FC7C6533788D}"/>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60" name="Elipse 1459">
                <a:extLst>
                  <a:ext uri="{FF2B5EF4-FFF2-40B4-BE49-F238E27FC236}">
                    <a16:creationId xmlns:a16="http://schemas.microsoft.com/office/drawing/2014/main" id="{8EE33DCD-28BD-7F4B-B48F-5019DF53DCA0}"/>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61" name="Elipse 1460">
                <a:extLst>
                  <a:ext uri="{FF2B5EF4-FFF2-40B4-BE49-F238E27FC236}">
                    <a16:creationId xmlns:a16="http://schemas.microsoft.com/office/drawing/2014/main" id="{79A515F5-17C4-8446-9A83-CEB272DCF835}"/>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62" name="Elipse 1461">
                <a:extLst>
                  <a:ext uri="{FF2B5EF4-FFF2-40B4-BE49-F238E27FC236}">
                    <a16:creationId xmlns:a16="http://schemas.microsoft.com/office/drawing/2014/main" id="{736570DB-8FDA-CF44-918C-CF7E5946F170}"/>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63" name="Elipse 1462">
                <a:extLst>
                  <a:ext uri="{FF2B5EF4-FFF2-40B4-BE49-F238E27FC236}">
                    <a16:creationId xmlns:a16="http://schemas.microsoft.com/office/drawing/2014/main" id="{9BA220A6-E91A-3343-8182-4512587BE328}"/>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64" name="Elipse 1463">
                <a:extLst>
                  <a:ext uri="{FF2B5EF4-FFF2-40B4-BE49-F238E27FC236}">
                    <a16:creationId xmlns:a16="http://schemas.microsoft.com/office/drawing/2014/main" id="{C4C72A80-D335-8348-9C1A-AB52B977B73D}"/>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65" name="Elipse 1464">
                <a:extLst>
                  <a:ext uri="{FF2B5EF4-FFF2-40B4-BE49-F238E27FC236}">
                    <a16:creationId xmlns:a16="http://schemas.microsoft.com/office/drawing/2014/main" id="{816EF24D-A3F5-7B48-B87F-0A54704D0A93}"/>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66" name="Elipse 1465">
                <a:extLst>
                  <a:ext uri="{FF2B5EF4-FFF2-40B4-BE49-F238E27FC236}">
                    <a16:creationId xmlns:a16="http://schemas.microsoft.com/office/drawing/2014/main" id="{016E4737-F860-134F-8A9B-B746D6E11100}"/>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67" name="Elipse 1466">
                <a:extLst>
                  <a:ext uri="{FF2B5EF4-FFF2-40B4-BE49-F238E27FC236}">
                    <a16:creationId xmlns:a16="http://schemas.microsoft.com/office/drawing/2014/main" id="{A135F117-A723-D44A-88E3-6EB67C38161B}"/>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68" name="Elipse 1467">
                <a:extLst>
                  <a:ext uri="{FF2B5EF4-FFF2-40B4-BE49-F238E27FC236}">
                    <a16:creationId xmlns:a16="http://schemas.microsoft.com/office/drawing/2014/main" id="{5C7D8CA1-B1D3-1A4D-8292-118F231EA8CB}"/>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69" name="Elipse 1468">
                <a:extLst>
                  <a:ext uri="{FF2B5EF4-FFF2-40B4-BE49-F238E27FC236}">
                    <a16:creationId xmlns:a16="http://schemas.microsoft.com/office/drawing/2014/main" id="{F4E2906E-820D-F843-9C8C-AA1BA10D3CA7}"/>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70" name="Elipse 1469">
                <a:extLst>
                  <a:ext uri="{FF2B5EF4-FFF2-40B4-BE49-F238E27FC236}">
                    <a16:creationId xmlns:a16="http://schemas.microsoft.com/office/drawing/2014/main" id="{52B0578C-47EB-264B-BF5A-35FE95168751}"/>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71" name="Elipse 1470">
                <a:extLst>
                  <a:ext uri="{FF2B5EF4-FFF2-40B4-BE49-F238E27FC236}">
                    <a16:creationId xmlns:a16="http://schemas.microsoft.com/office/drawing/2014/main" id="{D0ED7192-A182-CB4E-8C9E-771EF47BBE02}"/>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72" name="Elipse 1471">
                <a:extLst>
                  <a:ext uri="{FF2B5EF4-FFF2-40B4-BE49-F238E27FC236}">
                    <a16:creationId xmlns:a16="http://schemas.microsoft.com/office/drawing/2014/main" id="{63FB2C0B-CB7E-7C42-8723-CC16D0D4163B}"/>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73" name="Elipse 1472">
                <a:extLst>
                  <a:ext uri="{FF2B5EF4-FFF2-40B4-BE49-F238E27FC236}">
                    <a16:creationId xmlns:a16="http://schemas.microsoft.com/office/drawing/2014/main" id="{D298AC92-5DA5-354C-AD35-98E4834386CA}"/>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46" name="Grupo 1045">
              <a:extLst>
                <a:ext uri="{FF2B5EF4-FFF2-40B4-BE49-F238E27FC236}">
                  <a16:creationId xmlns:a16="http://schemas.microsoft.com/office/drawing/2014/main" id="{38593CA6-938A-1449-AE0C-381FC99128DE}"/>
                </a:ext>
              </a:extLst>
            </p:cNvPr>
            <p:cNvGrpSpPr/>
            <p:nvPr/>
          </p:nvGrpSpPr>
          <p:grpSpPr>
            <a:xfrm>
              <a:off x="5660664" y="32843"/>
              <a:ext cx="28800" cy="5462318"/>
              <a:chOff x="110763" y="32843"/>
              <a:chExt cx="28800" cy="5462318"/>
            </a:xfrm>
            <a:grpFill/>
          </p:grpSpPr>
          <p:sp>
            <p:nvSpPr>
              <p:cNvPr id="1398" name="Elipse 1397">
                <a:extLst>
                  <a:ext uri="{FF2B5EF4-FFF2-40B4-BE49-F238E27FC236}">
                    <a16:creationId xmlns:a16="http://schemas.microsoft.com/office/drawing/2014/main" id="{93438F3A-AFE8-DD44-964D-CD9F2DB41CD1}"/>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99" name="Elipse 1398">
                <a:extLst>
                  <a:ext uri="{FF2B5EF4-FFF2-40B4-BE49-F238E27FC236}">
                    <a16:creationId xmlns:a16="http://schemas.microsoft.com/office/drawing/2014/main" id="{04A6C211-D92F-4A4B-860E-07E92E13118B}"/>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00" name="Elipse 1399">
                <a:extLst>
                  <a:ext uri="{FF2B5EF4-FFF2-40B4-BE49-F238E27FC236}">
                    <a16:creationId xmlns:a16="http://schemas.microsoft.com/office/drawing/2014/main" id="{CE12CB3A-F4DE-314E-8A83-A606B6B1D13B}"/>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01" name="Elipse 1400">
                <a:extLst>
                  <a:ext uri="{FF2B5EF4-FFF2-40B4-BE49-F238E27FC236}">
                    <a16:creationId xmlns:a16="http://schemas.microsoft.com/office/drawing/2014/main" id="{F0DC42C3-83CD-A248-903B-AC4602C317AE}"/>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02" name="Elipse 1401">
                <a:extLst>
                  <a:ext uri="{FF2B5EF4-FFF2-40B4-BE49-F238E27FC236}">
                    <a16:creationId xmlns:a16="http://schemas.microsoft.com/office/drawing/2014/main" id="{356B3CBF-780C-F648-A940-EF760D216AC9}"/>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03" name="Elipse 1402">
                <a:extLst>
                  <a:ext uri="{FF2B5EF4-FFF2-40B4-BE49-F238E27FC236}">
                    <a16:creationId xmlns:a16="http://schemas.microsoft.com/office/drawing/2014/main" id="{467C1CE3-9BDC-DF49-9A1C-A94822BA445B}"/>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04" name="Elipse 1403">
                <a:extLst>
                  <a:ext uri="{FF2B5EF4-FFF2-40B4-BE49-F238E27FC236}">
                    <a16:creationId xmlns:a16="http://schemas.microsoft.com/office/drawing/2014/main" id="{1AEFA39A-1C39-0E44-99B8-09168EA72DA2}"/>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05" name="Elipse 1404">
                <a:extLst>
                  <a:ext uri="{FF2B5EF4-FFF2-40B4-BE49-F238E27FC236}">
                    <a16:creationId xmlns:a16="http://schemas.microsoft.com/office/drawing/2014/main" id="{EF000364-7043-C04B-98D2-A5C55F198C95}"/>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06" name="Elipse 1405">
                <a:extLst>
                  <a:ext uri="{FF2B5EF4-FFF2-40B4-BE49-F238E27FC236}">
                    <a16:creationId xmlns:a16="http://schemas.microsoft.com/office/drawing/2014/main" id="{1E881BC8-45ED-5246-899C-0067FC4182DE}"/>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07" name="Elipse 1406">
                <a:extLst>
                  <a:ext uri="{FF2B5EF4-FFF2-40B4-BE49-F238E27FC236}">
                    <a16:creationId xmlns:a16="http://schemas.microsoft.com/office/drawing/2014/main" id="{32C191B6-2060-AA47-9265-0AD6269D7C28}"/>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08" name="Elipse 1407">
                <a:extLst>
                  <a:ext uri="{FF2B5EF4-FFF2-40B4-BE49-F238E27FC236}">
                    <a16:creationId xmlns:a16="http://schemas.microsoft.com/office/drawing/2014/main" id="{F80954A0-3512-A341-931A-06D638DC614B}"/>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09" name="Elipse 1408">
                <a:extLst>
                  <a:ext uri="{FF2B5EF4-FFF2-40B4-BE49-F238E27FC236}">
                    <a16:creationId xmlns:a16="http://schemas.microsoft.com/office/drawing/2014/main" id="{8EEC8990-DD03-0644-A59B-E3EDB196EB44}"/>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10" name="Elipse 1409">
                <a:extLst>
                  <a:ext uri="{FF2B5EF4-FFF2-40B4-BE49-F238E27FC236}">
                    <a16:creationId xmlns:a16="http://schemas.microsoft.com/office/drawing/2014/main" id="{08322762-F63D-E043-8AC5-B34986036E20}"/>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11" name="Elipse 1410">
                <a:extLst>
                  <a:ext uri="{FF2B5EF4-FFF2-40B4-BE49-F238E27FC236}">
                    <a16:creationId xmlns:a16="http://schemas.microsoft.com/office/drawing/2014/main" id="{2C847287-065B-F04D-B1DC-5F91410E75D9}"/>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12" name="Elipse 1411">
                <a:extLst>
                  <a:ext uri="{FF2B5EF4-FFF2-40B4-BE49-F238E27FC236}">
                    <a16:creationId xmlns:a16="http://schemas.microsoft.com/office/drawing/2014/main" id="{F47F5128-A0AE-864B-AF6C-7F900B179231}"/>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13" name="Elipse 1412">
                <a:extLst>
                  <a:ext uri="{FF2B5EF4-FFF2-40B4-BE49-F238E27FC236}">
                    <a16:creationId xmlns:a16="http://schemas.microsoft.com/office/drawing/2014/main" id="{3D91C2D3-ECB2-7E4E-9CED-5D832A9D436D}"/>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14" name="Elipse 1413">
                <a:extLst>
                  <a:ext uri="{FF2B5EF4-FFF2-40B4-BE49-F238E27FC236}">
                    <a16:creationId xmlns:a16="http://schemas.microsoft.com/office/drawing/2014/main" id="{B977550F-83C3-5A42-A778-30D2539AC403}"/>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15" name="Elipse 1414">
                <a:extLst>
                  <a:ext uri="{FF2B5EF4-FFF2-40B4-BE49-F238E27FC236}">
                    <a16:creationId xmlns:a16="http://schemas.microsoft.com/office/drawing/2014/main" id="{F71967F0-0E38-794A-B944-1BA5C04D17FE}"/>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16" name="Elipse 1415">
                <a:extLst>
                  <a:ext uri="{FF2B5EF4-FFF2-40B4-BE49-F238E27FC236}">
                    <a16:creationId xmlns:a16="http://schemas.microsoft.com/office/drawing/2014/main" id="{AF9A9583-B881-554E-AC7E-65D9987EAC13}"/>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17" name="Elipse 1416">
                <a:extLst>
                  <a:ext uri="{FF2B5EF4-FFF2-40B4-BE49-F238E27FC236}">
                    <a16:creationId xmlns:a16="http://schemas.microsoft.com/office/drawing/2014/main" id="{31FD6F9D-731B-804C-AACA-97A9A840A613}"/>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18" name="Elipse 1417">
                <a:extLst>
                  <a:ext uri="{FF2B5EF4-FFF2-40B4-BE49-F238E27FC236}">
                    <a16:creationId xmlns:a16="http://schemas.microsoft.com/office/drawing/2014/main" id="{C5B82B96-8669-8A44-80F3-8665C07450EE}"/>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19" name="Elipse 1418">
                <a:extLst>
                  <a:ext uri="{FF2B5EF4-FFF2-40B4-BE49-F238E27FC236}">
                    <a16:creationId xmlns:a16="http://schemas.microsoft.com/office/drawing/2014/main" id="{CAB8D53B-1134-8F4C-97F1-CAD41FA05210}"/>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20" name="Elipse 1419">
                <a:extLst>
                  <a:ext uri="{FF2B5EF4-FFF2-40B4-BE49-F238E27FC236}">
                    <a16:creationId xmlns:a16="http://schemas.microsoft.com/office/drawing/2014/main" id="{6373E2A6-55F3-A54E-9EF9-D4947F5D8171}"/>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21" name="Elipse 1420">
                <a:extLst>
                  <a:ext uri="{FF2B5EF4-FFF2-40B4-BE49-F238E27FC236}">
                    <a16:creationId xmlns:a16="http://schemas.microsoft.com/office/drawing/2014/main" id="{2357C608-3A26-9B44-AB7C-9B99B36448EA}"/>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22" name="Elipse 1421">
                <a:extLst>
                  <a:ext uri="{FF2B5EF4-FFF2-40B4-BE49-F238E27FC236}">
                    <a16:creationId xmlns:a16="http://schemas.microsoft.com/office/drawing/2014/main" id="{02B0BFEF-92F4-2F47-B9E5-78D18CAE1BC2}"/>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23" name="Elipse 1422">
                <a:extLst>
                  <a:ext uri="{FF2B5EF4-FFF2-40B4-BE49-F238E27FC236}">
                    <a16:creationId xmlns:a16="http://schemas.microsoft.com/office/drawing/2014/main" id="{A8136AA0-8FE9-F64F-9EE6-3540EC487D07}"/>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24" name="Elipse 1423">
                <a:extLst>
                  <a:ext uri="{FF2B5EF4-FFF2-40B4-BE49-F238E27FC236}">
                    <a16:creationId xmlns:a16="http://schemas.microsoft.com/office/drawing/2014/main" id="{FEB771AD-739A-CE48-949D-172E5C6437A3}"/>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25" name="Elipse 1424">
                <a:extLst>
                  <a:ext uri="{FF2B5EF4-FFF2-40B4-BE49-F238E27FC236}">
                    <a16:creationId xmlns:a16="http://schemas.microsoft.com/office/drawing/2014/main" id="{E550CC22-4400-F94D-8A8C-EF810D8EE496}"/>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26" name="Elipse 1425">
                <a:extLst>
                  <a:ext uri="{FF2B5EF4-FFF2-40B4-BE49-F238E27FC236}">
                    <a16:creationId xmlns:a16="http://schemas.microsoft.com/office/drawing/2014/main" id="{2060A7A7-1D46-C744-9420-3FFA02BECFF3}"/>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27" name="Elipse 1426">
                <a:extLst>
                  <a:ext uri="{FF2B5EF4-FFF2-40B4-BE49-F238E27FC236}">
                    <a16:creationId xmlns:a16="http://schemas.microsoft.com/office/drawing/2014/main" id="{E4624A56-B9A3-B749-9BE6-DBE8883E4BFF}"/>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28" name="Elipse 1427">
                <a:extLst>
                  <a:ext uri="{FF2B5EF4-FFF2-40B4-BE49-F238E27FC236}">
                    <a16:creationId xmlns:a16="http://schemas.microsoft.com/office/drawing/2014/main" id="{BEB2CC42-5C61-4645-AB4E-432D1BD91308}"/>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29" name="Elipse 1428">
                <a:extLst>
                  <a:ext uri="{FF2B5EF4-FFF2-40B4-BE49-F238E27FC236}">
                    <a16:creationId xmlns:a16="http://schemas.microsoft.com/office/drawing/2014/main" id="{1E16A433-9BA8-0542-877F-B8990F8ADC6E}"/>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30" name="Elipse 1429">
                <a:extLst>
                  <a:ext uri="{FF2B5EF4-FFF2-40B4-BE49-F238E27FC236}">
                    <a16:creationId xmlns:a16="http://schemas.microsoft.com/office/drawing/2014/main" id="{F164FE6C-24FC-E14D-9133-A5102AFD9E21}"/>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31" name="Elipse 1430">
                <a:extLst>
                  <a:ext uri="{FF2B5EF4-FFF2-40B4-BE49-F238E27FC236}">
                    <a16:creationId xmlns:a16="http://schemas.microsoft.com/office/drawing/2014/main" id="{DFE66C2D-033E-1146-B29D-6906D380A72B}"/>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32" name="Elipse 1431">
                <a:extLst>
                  <a:ext uri="{FF2B5EF4-FFF2-40B4-BE49-F238E27FC236}">
                    <a16:creationId xmlns:a16="http://schemas.microsoft.com/office/drawing/2014/main" id="{D33DF67B-2AB4-114D-9719-A667E9622507}"/>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33" name="Elipse 1432">
                <a:extLst>
                  <a:ext uri="{FF2B5EF4-FFF2-40B4-BE49-F238E27FC236}">
                    <a16:creationId xmlns:a16="http://schemas.microsoft.com/office/drawing/2014/main" id="{B67CFD72-4B0B-A148-AABB-F13EBA9435B4}"/>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34" name="Elipse 1433">
                <a:extLst>
                  <a:ext uri="{FF2B5EF4-FFF2-40B4-BE49-F238E27FC236}">
                    <a16:creationId xmlns:a16="http://schemas.microsoft.com/office/drawing/2014/main" id="{1EE383B9-FD4B-6A4A-84E0-378583B9274E}"/>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435" name="Elipse 1434">
                <a:extLst>
                  <a:ext uri="{FF2B5EF4-FFF2-40B4-BE49-F238E27FC236}">
                    <a16:creationId xmlns:a16="http://schemas.microsoft.com/office/drawing/2014/main" id="{5D16F125-A503-B54D-B482-5F88A3E2DC17}"/>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47" name="Grupo 1046">
              <a:extLst>
                <a:ext uri="{FF2B5EF4-FFF2-40B4-BE49-F238E27FC236}">
                  <a16:creationId xmlns:a16="http://schemas.microsoft.com/office/drawing/2014/main" id="{23A95238-30ED-934C-8C1D-87CEB16E6A91}"/>
                </a:ext>
              </a:extLst>
            </p:cNvPr>
            <p:cNvGrpSpPr/>
            <p:nvPr/>
          </p:nvGrpSpPr>
          <p:grpSpPr>
            <a:xfrm>
              <a:off x="5808831" y="32843"/>
              <a:ext cx="28800" cy="5462318"/>
              <a:chOff x="110763" y="32843"/>
              <a:chExt cx="28800" cy="5462318"/>
            </a:xfrm>
            <a:grpFill/>
          </p:grpSpPr>
          <p:sp>
            <p:nvSpPr>
              <p:cNvPr id="1360" name="Elipse 1359">
                <a:extLst>
                  <a:ext uri="{FF2B5EF4-FFF2-40B4-BE49-F238E27FC236}">
                    <a16:creationId xmlns:a16="http://schemas.microsoft.com/office/drawing/2014/main" id="{A54E9CCC-2910-A241-9C9C-3CF7922FEE92}"/>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61" name="Elipse 1360">
                <a:extLst>
                  <a:ext uri="{FF2B5EF4-FFF2-40B4-BE49-F238E27FC236}">
                    <a16:creationId xmlns:a16="http://schemas.microsoft.com/office/drawing/2014/main" id="{3206C41C-2116-FC4C-9C25-B584182E1D19}"/>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62" name="Elipse 1361">
                <a:extLst>
                  <a:ext uri="{FF2B5EF4-FFF2-40B4-BE49-F238E27FC236}">
                    <a16:creationId xmlns:a16="http://schemas.microsoft.com/office/drawing/2014/main" id="{0501D0CB-D209-394F-94B5-6A531CC9540F}"/>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63" name="Elipse 1362">
                <a:extLst>
                  <a:ext uri="{FF2B5EF4-FFF2-40B4-BE49-F238E27FC236}">
                    <a16:creationId xmlns:a16="http://schemas.microsoft.com/office/drawing/2014/main" id="{354EC802-B230-6744-AD5F-EAA3254B4531}"/>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64" name="Elipse 1363">
                <a:extLst>
                  <a:ext uri="{FF2B5EF4-FFF2-40B4-BE49-F238E27FC236}">
                    <a16:creationId xmlns:a16="http://schemas.microsoft.com/office/drawing/2014/main" id="{A1A3A88F-7BA2-164A-994D-40082AA782DF}"/>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65" name="Elipse 1364">
                <a:extLst>
                  <a:ext uri="{FF2B5EF4-FFF2-40B4-BE49-F238E27FC236}">
                    <a16:creationId xmlns:a16="http://schemas.microsoft.com/office/drawing/2014/main" id="{1921D4D6-014D-B14F-A42D-237B1495FA04}"/>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66" name="Elipse 1365">
                <a:extLst>
                  <a:ext uri="{FF2B5EF4-FFF2-40B4-BE49-F238E27FC236}">
                    <a16:creationId xmlns:a16="http://schemas.microsoft.com/office/drawing/2014/main" id="{FB2D12DD-1533-804B-B38B-52F5AEB2A19A}"/>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67" name="Elipse 1366">
                <a:extLst>
                  <a:ext uri="{FF2B5EF4-FFF2-40B4-BE49-F238E27FC236}">
                    <a16:creationId xmlns:a16="http://schemas.microsoft.com/office/drawing/2014/main" id="{E0E62478-6676-264D-BC04-44F7BBBED8F3}"/>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68" name="Elipse 1367">
                <a:extLst>
                  <a:ext uri="{FF2B5EF4-FFF2-40B4-BE49-F238E27FC236}">
                    <a16:creationId xmlns:a16="http://schemas.microsoft.com/office/drawing/2014/main" id="{BBBBFE1B-0F70-A740-B9E8-247C76C03FA4}"/>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69" name="Elipse 1368">
                <a:extLst>
                  <a:ext uri="{FF2B5EF4-FFF2-40B4-BE49-F238E27FC236}">
                    <a16:creationId xmlns:a16="http://schemas.microsoft.com/office/drawing/2014/main" id="{9A29C81D-8C99-D34F-AA88-2B717582021E}"/>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70" name="Elipse 1369">
                <a:extLst>
                  <a:ext uri="{FF2B5EF4-FFF2-40B4-BE49-F238E27FC236}">
                    <a16:creationId xmlns:a16="http://schemas.microsoft.com/office/drawing/2014/main" id="{F23A944F-57B4-6A41-9660-1CC71F8ABB33}"/>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71" name="Elipse 1370">
                <a:extLst>
                  <a:ext uri="{FF2B5EF4-FFF2-40B4-BE49-F238E27FC236}">
                    <a16:creationId xmlns:a16="http://schemas.microsoft.com/office/drawing/2014/main" id="{23E3AD4E-4D76-9248-AB7B-7CDAF6F333E5}"/>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72" name="Elipse 1371">
                <a:extLst>
                  <a:ext uri="{FF2B5EF4-FFF2-40B4-BE49-F238E27FC236}">
                    <a16:creationId xmlns:a16="http://schemas.microsoft.com/office/drawing/2014/main" id="{3301C537-A791-8349-9FB9-AB833226EBEF}"/>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73" name="Elipse 1372">
                <a:extLst>
                  <a:ext uri="{FF2B5EF4-FFF2-40B4-BE49-F238E27FC236}">
                    <a16:creationId xmlns:a16="http://schemas.microsoft.com/office/drawing/2014/main" id="{45F7CBD0-457E-DF4C-9C4C-88CEF2A852D6}"/>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74" name="Elipse 1373">
                <a:extLst>
                  <a:ext uri="{FF2B5EF4-FFF2-40B4-BE49-F238E27FC236}">
                    <a16:creationId xmlns:a16="http://schemas.microsoft.com/office/drawing/2014/main" id="{671CC904-04C6-BC47-A1D3-6D0EB0C53D71}"/>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75" name="Elipse 1374">
                <a:extLst>
                  <a:ext uri="{FF2B5EF4-FFF2-40B4-BE49-F238E27FC236}">
                    <a16:creationId xmlns:a16="http://schemas.microsoft.com/office/drawing/2014/main" id="{4E8CC56A-4AAF-B943-9455-D6FB76F5F689}"/>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76" name="Elipse 1375">
                <a:extLst>
                  <a:ext uri="{FF2B5EF4-FFF2-40B4-BE49-F238E27FC236}">
                    <a16:creationId xmlns:a16="http://schemas.microsoft.com/office/drawing/2014/main" id="{306C65CF-5705-0B4A-B82C-0D25972EB61F}"/>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77" name="Elipse 1376">
                <a:extLst>
                  <a:ext uri="{FF2B5EF4-FFF2-40B4-BE49-F238E27FC236}">
                    <a16:creationId xmlns:a16="http://schemas.microsoft.com/office/drawing/2014/main" id="{D03A832E-A8AC-F94F-A027-B7ECB43840DD}"/>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78" name="Elipse 1377">
                <a:extLst>
                  <a:ext uri="{FF2B5EF4-FFF2-40B4-BE49-F238E27FC236}">
                    <a16:creationId xmlns:a16="http://schemas.microsoft.com/office/drawing/2014/main" id="{21CBFDE7-ACA5-3A43-BE07-B15476C13B70}"/>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79" name="Elipse 1378">
                <a:extLst>
                  <a:ext uri="{FF2B5EF4-FFF2-40B4-BE49-F238E27FC236}">
                    <a16:creationId xmlns:a16="http://schemas.microsoft.com/office/drawing/2014/main" id="{086F8982-ED05-7042-92E3-105EB6533CE8}"/>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80" name="Elipse 1379">
                <a:extLst>
                  <a:ext uri="{FF2B5EF4-FFF2-40B4-BE49-F238E27FC236}">
                    <a16:creationId xmlns:a16="http://schemas.microsoft.com/office/drawing/2014/main" id="{DF97A172-AD6F-2B48-B09A-218EB1EB3FFE}"/>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81" name="Elipse 1380">
                <a:extLst>
                  <a:ext uri="{FF2B5EF4-FFF2-40B4-BE49-F238E27FC236}">
                    <a16:creationId xmlns:a16="http://schemas.microsoft.com/office/drawing/2014/main" id="{60CDA0E0-47FB-0546-8AD1-3B94DA2ACA93}"/>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82" name="Elipse 1381">
                <a:extLst>
                  <a:ext uri="{FF2B5EF4-FFF2-40B4-BE49-F238E27FC236}">
                    <a16:creationId xmlns:a16="http://schemas.microsoft.com/office/drawing/2014/main" id="{A5C27BB5-36CF-444B-85B2-D6F0CC246E5B}"/>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83" name="Elipse 1382">
                <a:extLst>
                  <a:ext uri="{FF2B5EF4-FFF2-40B4-BE49-F238E27FC236}">
                    <a16:creationId xmlns:a16="http://schemas.microsoft.com/office/drawing/2014/main" id="{EA212671-8030-A549-9CD1-1184BD0A544B}"/>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84" name="Elipse 1383">
                <a:extLst>
                  <a:ext uri="{FF2B5EF4-FFF2-40B4-BE49-F238E27FC236}">
                    <a16:creationId xmlns:a16="http://schemas.microsoft.com/office/drawing/2014/main" id="{DEBFA28E-1CE4-CF4C-96D4-5ACAF48C10C3}"/>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85" name="Elipse 1384">
                <a:extLst>
                  <a:ext uri="{FF2B5EF4-FFF2-40B4-BE49-F238E27FC236}">
                    <a16:creationId xmlns:a16="http://schemas.microsoft.com/office/drawing/2014/main" id="{B3A9A484-D410-0245-9A3C-3E5BEE5111BC}"/>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86" name="Elipse 1385">
                <a:extLst>
                  <a:ext uri="{FF2B5EF4-FFF2-40B4-BE49-F238E27FC236}">
                    <a16:creationId xmlns:a16="http://schemas.microsoft.com/office/drawing/2014/main" id="{A161D5F9-FE86-3843-9625-D2A1D3163FA3}"/>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87" name="Elipse 1386">
                <a:extLst>
                  <a:ext uri="{FF2B5EF4-FFF2-40B4-BE49-F238E27FC236}">
                    <a16:creationId xmlns:a16="http://schemas.microsoft.com/office/drawing/2014/main" id="{587A6510-511A-C642-ACCE-F664DA87943C}"/>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88" name="Elipse 1387">
                <a:extLst>
                  <a:ext uri="{FF2B5EF4-FFF2-40B4-BE49-F238E27FC236}">
                    <a16:creationId xmlns:a16="http://schemas.microsoft.com/office/drawing/2014/main" id="{126EE1CA-F741-A041-8EFE-8DF59A9268A3}"/>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89" name="Elipse 1388">
                <a:extLst>
                  <a:ext uri="{FF2B5EF4-FFF2-40B4-BE49-F238E27FC236}">
                    <a16:creationId xmlns:a16="http://schemas.microsoft.com/office/drawing/2014/main" id="{7EBBFE7E-076A-094D-A534-0283B51F64D1}"/>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90" name="Elipse 1389">
                <a:extLst>
                  <a:ext uri="{FF2B5EF4-FFF2-40B4-BE49-F238E27FC236}">
                    <a16:creationId xmlns:a16="http://schemas.microsoft.com/office/drawing/2014/main" id="{87A71A5A-8180-9E46-BA1E-3FFD45B5F3AA}"/>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91" name="Elipse 1390">
                <a:extLst>
                  <a:ext uri="{FF2B5EF4-FFF2-40B4-BE49-F238E27FC236}">
                    <a16:creationId xmlns:a16="http://schemas.microsoft.com/office/drawing/2014/main" id="{9C78BAA0-3058-AD42-8E7B-5EB01A685CA1}"/>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92" name="Elipse 1391">
                <a:extLst>
                  <a:ext uri="{FF2B5EF4-FFF2-40B4-BE49-F238E27FC236}">
                    <a16:creationId xmlns:a16="http://schemas.microsoft.com/office/drawing/2014/main" id="{53CBB54A-536D-3A4D-9E5B-DAB68B89A100}"/>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93" name="Elipse 1392">
                <a:extLst>
                  <a:ext uri="{FF2B5EF4-FFF2-40B4-BE49-F238E27FC236}">
                    <a16:creationId xmlns:a16="http://schemas.microsoft.com/office/drawing/2014/main" id="{C0D6D7DA-568C-7B46-B185-21294FBAF360}"/>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94" name="Elipse 1393">
                <a:extLst>
                  <a:ext uri="{FF2B5EF4-FFF2-40B4-BE49-F238E27FC236}">
                    <a16:creationId xmlns:a16="http://schemas.microsoft.com/office/drawing/2014/main" id="{7796A695-4EF5-CA46-B07C-BB620954C375}"/>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95" name="Elipse 1394">
                <a:extLst>
                  <a:ext uri="{FF2B5EF4-FFF2-40B4-BE49-F238E27FC236}">
                    <a16:creationId xmlns:a16="http://schemas.microsoft.com/office/drawing/2014/main" id="{F06DBAB4-DC33-E74E-B335-745F8D578726}"/>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96" name="Elipse 1395">
                <a:extLst>
                  <a:ext uri="{FF2B5EF4-FFF2-40B4-BE49-F238E27FC236}">
                    <a16:creationId xmlns:a16="http://schemas.microsoft.com/office/drawing/2014/main" id="{6ACD3BA6-30E0-8A49-B783-7DFA3E300099}"/>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97" name="Elipse 1396">
                <a:extLst>
                  <a:ext uri="{FF2B5EF4-FFF2-40B4-BE49-F238E27FC236}">
                    <a16:creationId xmlns:a16="http://schemas.microsoft.com/office/drawing/2014/main" id="{9F594CE5-F305-584B-B41D-BC4256099CB7}"/>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48" name="Grupo 1047">
              <a:extLst>
                <a:ext uri="{FF2B5EF4-FFF2-40B4-BE49-F238E27FC236}">
                  <a16:creationId xmlns:a16="http://schemas.microsoft.com/office/drawing/2014/main" id="{14127087-AB91-234C-8AD8-3647E8594DC1}"/>
                </a:ext>
              </a:extLst>
            </p:cNvPr>
            <p:cNvGrpSpPr/>
            <p:nvPr/>
          </p:nvGrpSpPr>
          <p:grpSpPr>
            <a:xfrm>
              <a:off x="5956998" y="32843"/>
              <a:ext cx="28800" cy="5462318"/>
              <a:chOff x="110763" y="32843"/>
              <a:chExt cx="28800" cy="5462318"/>
            </a:xfrm>
            <a:grpFill/>
          </p:grpSpPr>
          <p:sp>
            <p:nvSpPr>
              <p:cNvPr id="1322" name="Elipse 1321">
                <a:extLst>
                  <a:ext uri="{FF2B5EF4-FFF2-40B4-BE49-F238E27FC236}">
                    <a16:creationId xmlns:a16="http://schemas.microsoft.com/office/drawing/2014/main" id="{F49B8DAF-17B4-434B-B67C-9523795476EE}"/>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23" name="Elipse 1322">
                <a:extLst>
                  <a:ext uri="{FF2B5EF4-FFF2-40B4-BE49-F238E27FC236}">
                    <a16:creationId xmlns:a16="http://schemas.microsoft.com/office/drawing/2014/main" id="{E326916D-DA2E-0F40-B293-135B9F9D1C10}"/>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24" name="Elipse 1323">
                <a:extLst>
                  <a:ext uri="{FF2B5EF4-FFF2-40B4-BE49-F238E27FC236}">
                    <a16:creationId xmlns:a16="http://schemas.microsoft.com/office/drawing/2014/main" id="{EF0AE939-BC13-874E-8C94-88D8AFA73E4A}"/>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25" name="Elipse 1324">
                <a:extLst>
                  <a:ext uri="{FF2B5EF4-FFF2-40B4-BE49-F238E27FC236}">
                    <a16:creationId xmlns:a16="http://schemas.microsoft.com/office/drawing/2014/main" id="{24ECDF4B-05EB-F141-928A-CE3E85F2B6E5}"/>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26" name="Elipse 1325">
                <a:extLst>
                  <a:ext uri="{FF2B5EF4-FFF2-40B4-BE49-F238E27FC236}">
                    <a16:creationId xmlns:a16="http://schemas.microsoft.com/office/drawing/2014/main" id="{6FB901DB-8875-7043-BEFF-086B2697FA12}"/>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27" name="Elipse 1326">
                <a:extLst>
                  <a:ext uri="{FF2B5EF4-FFF2-40B4-BE49-F238E27FC236}">
                    <a16:creationId xmlns:a16="http://schemas.microsoft.com/office/drawing/2014/main" id="{5E0FC9AB-795E-B64B-9727-8D67DC833F96}"/>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28" name="Elipse 1327">
                <a:extLst>
                  <a:ext uri="{FF2B5EF4-FFF2-40B4-BE49-F238E27FC236}">
                    <a16:creationId xmlns:a16="http://schemas.microsoft.com/office/drawing/2014/main" id="{CE9447BD-9F5F-7B42-BB9B-1C272BC34C2C}"/>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29" name="Elipse 1328">
                <a:extLst>
                  <a:ext uri="{FF2B5EF4-FFF2-40B4-BE49-F238E27FC236}">
                    <a16:creationId xmlns:a16="http://schemas.microsoft.com/office/drawing/2014/main" id="{1EED2832-A26D-2341-B660-589697B99F4F}"/>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30" name="Elipse 1329">
                <a:extLst>
                  <a:ext uri="{FF2B5EF4-FFF2-40B4-BE49-F238E27FC236}">
                    <a16:creationId xmlns:a16="http://schemas.microsoft.com/office/drawing/2014/main" id="{A7F14B74-F4CB-0240-959F-3649D7CC68F6}"/>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31" name="Elipse 1330">
                <a:extLst>
                  <a:ext uri="{FF2B5EF4-FFF2-40B4-BE49-F238E27FC236}">
                    <a16:creationId xmlns:a16="http://schemas.microsoft.com/office/drawing/2014/main" id="{CAD7840F-537D-B146-8BCF-136E63AA8309}"/>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32" name="Elipse 1331">
                <a:extLst>
                  <a:ext uri="{FF2B5EF4-FFF2-40B4-BE49-F238E27FC236}">
                    <a16:creationId xmlns:a16="http://schemas.microsoft.com/office/drawing/2014/main" id="{F387738F-5BEA-0E4D-8E40-84DEFE623AD6}"/>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33" name="Elipse 1332">
                <a:extLst>
                  <a:ext uri="{FF2B5EF4-FFF2-40B4-BE49-F238E27FC236}">
                    <a16:creationId xmlns:a16="http://schemas.microsoft.com/office/drawing/2014/main" id="{9ABAB8BF-6882-ED4F-B286-7DEEB0A0EC8F}"/>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34" name="Elipse 1333">
                <a:extLst>
                  <a:ext uri="{FF2B5EF4-FFF2-40B4-BE49-F238E27FC236}">
                    <a16:creationId xmlns:a16="http://schemas.microsoft.com/office/drawing/2014/main" id="{7182A65E-E2F8-E74B-BB6F-3A0E3CB3DF07}"/>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35" name="Elipse 1334">
                <a:extLst>
                  <a:ext uri="{FF2B5EF4-FFF2-40B4-BE49-F238E27FC236}">
                    <a16:creationId xmlns:a16="http://schemas.microsoft.com/office/drawing/2014/main" id="{B181D1B3-12DE-8A46-A90E-89D3403D88FE}"/>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36" name="Elipse 1335">
                <a:extLst>
                  <a:ext uri="{FF2B5EF4-FFF2-40B4-BE49-F238E27FC236}">
                    <a16:creationId xmlns:a16="http://schemas.microsoft.com/office/drawing/2014/main" id="{A9E70221-1D6B-F946-B1D9-6EE74D1BB767}"/>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37" name="Elipse 1336">
                <a:extLst>
                  <a:ext uri="{FF2B5EF4-FFF2-40B4-BE49-F238E27FC236}">
                    <a16:creationId xmlns:a16="http://schemas.microsoft.com/office/drawing/2014/main" id="{37CAC059-B048-4145-AE07-08182F6C26BD}"/>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38" name="Elipse 1337">
                <a:extLst>
                  <a:ext uri="{FF2B5EF4-FFF2-40B4-BE49-F238E27FC236}">
                    <a16:creationId xmlns:a16="http://schemas.microsoft.com/office/drawing/2014/main" id="{FB04EED3-6391-7B4B-9528-729CCC590A52}"/>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39" name="Elipse 1338">
                <a:extLst>
                  <a:ext uri="{FF2B5EF4-FFF2-40B4-BE49-F238E27FC236}">
                    <a16:creationId xmlns:a16="http://schemas.microsoft.com/office/drawing/2014/main" id="{571EF7F0-55FA-944B-B613-B99212EC34CF}"/>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40" name="Elipse 1339">
                <a:extLst>
                  <a:ext uri="{FF2B5EF4-FFF2-40B4-BE49-F238E27FC236}">
                    <a16:creationId xmlns:a16="http://schemas.microsoft.com/office/drawing/2014/main" id="{843043F5-7B5D-4E4C-AAC6-64688A38E9CA}"/>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41" name="Elipse 1340">
                <a:extLst>
                  <a:ext uri="{FF2B5EF4-FFF2-40B4-BE49-F238E27FC236}">
                    <a16:creationId xmlns:a16="http://schemas.microsoft.com/office/drawing/2014/main" id="{DB830AFA-36D9-4341-B335-AD1F6258E6AF}"/>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42" name="Elipse 1341">
                <a:extLst>
                  <a:ext uri="{FF2B5EF4-FFF2-40B4-BE49-F238E27FC236}">
                    <a16:creationId xmlns:a16="http://schemas.microsoft.com/office/drawing/2014/main" id="{484BF31D-7BEA-0748-82E4-FFBAEF805D2D}"/>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43" name="Elipse 1342">
                <a:extLst>
                  <a:ext uri="{FF2B5EF4-FFF2-40B4-BE49-F238E27FC236}">
                    <a16:creationId xmlns:a16="http://schemas.microsoft.com/office/drawing/2014/main" id="{DD4B127B-ADD1-6146-9BC8-39CB41660168}"/>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44" name="Elipse 1343">
                <a:extLst>
                  <a:ext uri="{FF2B5EF4-FFF2-40B4-BE49-F238E27FC236}">
                    <a16:creationId xmlns:a16="http://schemas.microsoft.com/office/drawing/2014/main" id="{D9DB3546-F5F8-774F-9687-6D1126B64E86}"/>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45" name="Elipse 1344">
                <a:extLst>
                  <a:ext uri="{FF2B5EF4-FFF2-40B4-BE49-F238E27FC236}">
                    <a16:creationId xmlns:a16="http://schemas.microsoft.com/office/drawing/2014/main" id="{749F6329-16A3-BE47-B73F-1768EA165916}"/>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46" name="Elipse 1345">
                <a:extLst>
                  <a:ext uri="{FF2B5EF4-FFF2-40B4-BE49-F238E27FC236}">
                    <a16:creationId xmlns:a16="http://schemas.microsoft.com/office/drawing/2014/main" id="{4CC270E4-CEF4-5240-82DF-1BDCE62053C3}"/>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47" name="Elipse 1346">
                <a:extLst>
                  <a:ext uri="{FF2B5EF4-FFF2-40B4-BE49-F238E27FC236}">
                    <a16:creationId xmlns:a16="http://schemas.microsoft.com/office/drawing/2014/main" id="{F0598835-1C36-DA41-8727-6DBBABAA62DC}"/>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48" name="Elipse 1347">
                <a:extLst>
                  <a:ext uri="{FF2B5EF4-FFF2-40B4-BE49-F238E27FC236}">
                    <a16:creationId xmlns:a16="http://schemas.microsoft.com/office/drawing/2014/main" id="{C99C55A2-FB82-3D4D-9B14-1C4E35BF6599}"/>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49" name="Elipse 1348">
                <a:extLst>
                  <a:ext uri="{FF2B5EF4-FFF2-40B4-BE49-F238E27FC236}">
                    <a16:creationId xmlns:a16="http://schemas.microsoft.com/office/drawing/2014/main" id="{61954371-8DE0-4647-960D-1D83C9925E46}"/>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50" name="Elipse 1349">
                <a:extLst>
                  <a:ext uri="{FF2B5EF4-FFF2-40B4-BE49-F238E27FC236}">
                    <a16:creationId xmlns:a16="http://schemas.microsoft.com/office/drawing/2014/main" id="{56BCB1F9-619B-AF47-9CFF-FF529276A03C}"/>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51" name="Elipse 1350">
                <a:extLst>
                  <a:ext uri="{FF2B5EF4-FFF2-40B4-BE49-F238E27FC236}">
                    <a16:creationId xmlns:a16="http://schemas.microsoft.com/office/drawing/2014/main" id="{8F3E9307-B363-F94D-B391-7D86709EC065}"/>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52" name="Elipse 1351">
                <a:extLst>
                  <a:ext uri="{FF2B5EF4-FFF2-40B4-BE49-F238E27FC236}">
                    <a16:creationId xmlns:a16="http://schemas.microsoft.com/office/drawing/2014/main" id="{2E6AD132-8466-5242-83E7-1FF763E8F01E}"/>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53" name="Elipse 1352">
                <a:extLst>
                  <a:ext uri="{FF2B5EF4-FFF2-40B4-BE49-F238E27FC236}">
                    <a16:creationId xmlns:a16="http://schemas.microsoft.com/office/drawing/2014/main" id="{F5EA5C6B-7FB2-5545-9FF8-978BB781C8E1}"/>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54" name="Elipse 1353">
                <a:extLst>
                  <a:ext uri="{FF2B5EF4-FFF2-40B4-BE49-F238E27FC236}">
                    <a16:creationId xmlns:a16="http://schemas.microsoft.com/office/drawing/2014/main" id="{06F2B02C-6EA9-8A44-A99D-E0C6A60405F7}"/>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55" name="Elipse 1354">
                <a:extLst>
                  <a:ext uri="{FF2B5EF4-FFF2-40B4-BE49-F238E27FC236}">
                    <a16:creationId xmlns:a16="http://schemas.microsoft.com/office/drawing/2014/main" id="{4096B371-6C8E-6E47-A295-6267DDC57F86}"/>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56" name="Elipse 1355">
                <a:extLst>
                  <a:ext uri="{FF2B5EF4-FFF2-40B4-BE49-F238E27FC236}">
                    <a16:creationId xmlns:a16="http://schemas.microsoft.com/office/drawing/2014/main" id="{C39BE045-8B75-E84F-93E1-08EFF3BC27A9}"/>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57" name="Elipse 1356">
                <a:extLst>
                  <a:ext uri="{FF2B5EF4-FFF2-40B4-BE49-F238E27FC236}">
                    <a16:creationId xmlns:a16="http://schemas.microsoft.com/office/drawing/2014/main" id="{8D71BB0E-5275-354A-BA54-6507C99C1F4B}"/>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58" name="Elipse 1357">
                <a:extLst>
                  <a:ext uri="{FF2B5EF4-FFF2-40B4-BE49-F238E27FC236}">
                    <a16:creationId xmlns:a16="http://schemas.microsoft.com/office/drawing/2014/main" id="{7FA38D19-6373-6244-A0ED-9DFC746FD2A8}"/>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59" name="Elipse 1358">
                <a:extLst>
                  <a:ext uri="{FF2B5EF4-FFF2-40B4-BE49-F238E27FC236}">
                    <a16:creationId xmlns:a16="http://schemas.microsoft.com/office/drawing/2014/main" id="{9A63F03E-CD93-8C46-8FD4-31FB27D62513}"/>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49" name="Grupo 1048">
              <a:extLst>
                <a:ext uri="{FF2B5EF4-FFF2-40B4-BE49-F238E27FC236}">
                  <a16:creationId xmlns:a16="http://schemas.microsoft.com/office/drawing/2014/main" id="{0EED9C47-3E87-B842-963A-8746B0FD2827}"/>
                </a:ext>
              </a:extLst>
            </p:cNvPr>
            <p:cNvGrpSpPr/>
            <p:nvPr/>
          </p:nvGrpSpPr>
          <p:grpSpPr>
            <a:xfrm>
              <a:off x="6105165" y="32843"/>
              <a:ext cx="28800" cy="5462318"/>
              <a:chOff x="110763" y="32843"/>
              <a:chExt cx="28800" cy="5462318"/>
            </a:xfrm>
            <a:grpFill/>
          </p:grpSpPr>
          <p:sp>
            <p:nvSpPr>
              <p:cNvPr id="1284" name="Elipse 1283">
                <a:extLst>
                  <a:ext uri="{FF2B5EF4-FFF2-40B4-BE49-F238E27FC236}">
                    <a16:creationId xmlns:a16="http://schemas.microsoft.com/office/drawing/2014/main" id="{31E6EE14-9C09-A840-9934-935E102A4304}"/>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85" name="Elipse 1284">
                <a:extLst>
                  <a:ext uri="{FF2B5EF4-FFF2-40B4-BE49-F238E27FC236}">
                    <a16:creationId xmlns:a16="http://schemas.microsoft.com/office/drawing/2014/main" id="{699FC324-2DFB-564A-9011-0938965960FA}"/>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86" name="Elipse 1285">
                <a:extLst>
                  <a:ext uri="{FF2B5EF4-FFF2-40B4-BE49-F238E27FC236}">
                    <a16:creationId xmlns:a16="http://schemas.microsoft.com/office/drawing/2014/main" id="{19705514-82FE-D940-B493-6B5EDA87D7A5}"/>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87" name="Elipse 1286">
                <a:extLst>
                  <a:ext uri="{FF2B5EF4-FFF2-40B4-BE49-F238E27FC236}">
                    <a16:creationId xmlns:a16="http://schemas.microsoft.com/office/drawing/2014/main" id="{53043B8D-3148-8C4D-8601-243624B74520}"/>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88" name="Elipse 1287">
                <a:extLst>
                  <a:ext uri="{FF2B5EF4-FFF2-40B4-BE49-F238E27FC236}">
                    <a16:creationId xmlns:a16="http://schemas.microsoft.com/office/drawing/2014/main" id="{E999372B-BB24-004D-9511-AECD2BBEC77E}"/>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89" name="Elipse 1288">
                <a:extLst>
                  <a:ext uri="{FF2B5EF4-FFF2-40B4-BE49-F238E27FC236}">
                    <a16:creationId xmlns:a16="http://schemas.microsoft.com/office/drawing/2014/main" id="{74C37C82-9498-234B-99C2-CD08CB16FDCA}"/>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90" name="Elipse 1289">
                <a:extLst>
                  <a:ext uri="{FF2B5EF4-FFF2-40B4-BE49-F238E27FC236}">
                    <a16:creationId xmlns:a16="http://schemas.microsoft.com/office/drawing/2014/main" id="{21CA9A3D-BA5A-EF41-A0F0-A6C3DE210CCB}"/>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91" name="Elipse 1290">
                <a:extLst>
                  <a:ext uri="{FF2B5EF4-FFF2-40B4-BE49-F238E27FC236}">
                    <a16:creationId xmlns:a16="http://schemas.microsoft.com/office/drawing/2014/main" id="{44B0FDDA-8B3F-FD4A-AF3E-423C21976A96}"/>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92" name="Elipse 1291">
                <a:extLst>
                  <a:ext uri="{FF2B5EF4-FFF2-40B4-BE49-F238E27FC236}">
                    <a16:creationId xmlns:a16="http://schemas.microsoft.com/office/drawing/2014/main" id="{2E600FF0-4014-F44B-9184-34299F0AC932}"/>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93" name="Elipse 1292">
                <a:extLst>
                  <a:ext uri="{FF2B5EF4-FFF2-40B4-BE49-F238E27FC236}">
                    <a16:creationId xmlns:a16="http://schemas.microsoft.com/office/drawing/2014/main" id="{1A33B67C-A543-6440-B47F-5967BCFD7E9B}"/>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94" name="Elipse 1293">
                <a:extLst>
                  <a:ext uri="{FF2B5EF4-FFF2-40B4-BE49-F238E27FC236}">
                    <a16:creationId xmlns:a16="http://schemas.microsoft.com/office/drawing/2014/main" id="{0AA9BB7C-62D6-AD47-9A73-CA8BC2BC2CC4}"/>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95" name="Elipse 1294">
                <a:extLst>
                  <a:ext uri="{FF2B5EF4-FFF2-40B4-BE49-F238E27FC236}">
                    <a16:creationId xmlns:a16="http://schemas.microsoft.com/office/drawing/2014/main" id="{2B899729-9478-7648-B6E7-D0B0349B7BDC}"/>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96" name="Elipse 1295">
                <a:extLst>
                  <a:ext uri="{FF2B5EF4-FFF2-40B4-BE49-F238E27FC236}">
                    <a16:creationId xmlns:a16="http://schemas.microsoft.com/office/drawing/2014/main" id="{E3E8E103-9A30-F94A-898D-A5890EBB834C}"/>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97" name="Elipse 1296">
                <a:extLst>
                  <a:ext uri="{FF2B5EF4-FFF2-40B4-BE49-F238E27FC236}">
                    <a16:creationId xmlns:a16="http://schemas.microsoft.com/office/drawing/2014/main" id="{1627BF1E-ED90-EF44-9A0F-ACD961E1038E}"/>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98" name="Elipse 1297">
                <a:extLst>
                  <a:ext uri="{FF2B5EF4-FFF2-40B4-BE49-F238E27FC236}">
                    <a16:creationId xmlns:a16="http://schemas.microsoft.com/office/drawing/2014/main" id="{9F852AD1-4327-D34B-8A96-034E4BCB1B5D}"/>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99" name="Elipse 1298">
                <a:extLst>
                  <a:ext uri="{FF2B5EF4-FFF2-40B4-BE49-F238E27FC236}">
                    <a16:creationId xmlns:a16="http://schemas.microsoft.com/office/drawing/2014/main" id="{576150CB-919F-BF4F-ACD0-890FA21B3A7F}"/>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00" name="Elipse 1299">
                <a:extLst>
                  <a:ext uri="{FF2B5EF4-FFF2-40B4-BE49-F238E27FC236}">
                    <a16:creationId xmlns:a16="http://schemas.microsoft.com/office/drawing/2014/main" id="{B80D4807-73FC-3C47-8B02-8545E26EA67B}"/>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01" name="Elipse 1300">
                <a:extLst>
                  <a:ext uri="{FF2B5EF4-FFF2-40B4-BE49-F238E27FC236}">
                    <a16:creationId xmlns:a16="http://schemas.microsoft.com/office/drawing/2014/main" id="{DF4137E4-1812-2C4B-A8FE-CB609059B49E}"/>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02" name="Elipse 1301">
                <a:extLst>
                  <a:ext uri="{FF2B5EF4-FFF2-40B4-BE49-F238E27FC236}">
                    <a16:creationId xmlns:a16="http://schemas.microsoft.com/office/drawing/2014/main" id="{42B210D2-FC38-9E40-8196-1863C33A9084}"/>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03" name="Elipse 1302">
                <a:extLst>
                  <a:ext uri="{FF2B5EF4-FFF2-40B4-BE49-F238E27FC236}">
                    <a16:creationId xmlns:a16="http://schemas.microsoft.com/office/drawing/2014/main" id="{96240AC9-292E-C947-A200-FDBF4616E5C1}"/>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04" name="Elipse 1303">
                <a:extLst>
                  <a:ext uri="{FF2B5EF4-FFF2-40B4-BE49-F238E27FC236}">
                    <a16:creationId xmlns:a16="http://schemas.microsoft.com/office/drawing/2014/main" id="{5DCB750D-18DA-E640-902F-9FFD251F67B4}"/>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05" name="Elipse 1304">
                <a:extLst>
                  <a:ext uri="{FF2B5EF4-FFF2-40B4-BE49-F238E27FC236}">
                    <a16:creationId xmlns:a16="http://schemas.microsoft.com/office/drawing/2014/main" id="{BD4E5A01-1CD4-7146-AFA7-9D42032F6A7C}"/>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06" name="Elipse 1305">
                <a:extLst>
                  <a:ext uri="{FF2B5EF4-FFF2-40B4-BE49-F238E27FC236}">
                    <a16:creationId xmlns:a16="http://schemas.microsoft.com/office/drawing/2014/main" id="{D9426AA8-3EE0-354D-9CF7-B2A51EE63C30}"/>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07" name="Elipse 1306">
                <a:extLst>
                  <a:ext uri="{FF2B5EF4-FFF2-40B4-BE49-F238E27FC236}">
                    <a16:creationId xmlns:a16="http://schemas.microsoft.com/office/drawing/2014/main" id="{7DEF4F58-F207-5146-98DC-38228FA97F9A}"/>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08" name="Elipse 1307">
                <a:extLst>
                  <a:ext uri="{FF2B5EF4-FFF2-40B4-BE49-F238E27FC236}">
                    <a16:creationId xmlns:a16="http://schemas.microsoft.com/office/drawing/2014/main" id="{F531FAB5-36A8-0A4C-926D-10A48EF2EDD3}"/>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09" name="Elipse 1308">
                <a:extLst>
                  <a:ext uri="{FF2B5EF4-FFF2-40B4-BE49-F238E27FC236}">
                    <a16:creationId xmlns:a16="http://schemas.microsoft.com/office/drawing/2014/main" id="{46E8F52C-E0D2-EB42-8834-295877A326BB}"/>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10" name="Elipse 1309">
                <a:extLst>
                  <a:ext uri="{FF2B5EF4-FFF2-40B4-BE49-F238E27FC236}">
                    <a16:creationId xmlns:a16="http://schemas.microsoft.com/office/drawing/2014/main" id="{60B209A8-4C88-6B44-8062-9BE5F4A32026}"/>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11" name="Elipse 1310">
                <a:extLst>
                  <a:ext uri="{FF2B5EF4-FFF2-40B4-BE49-F238E27FC236}">
                    <a16:creationId xmlns:a16="http://schemas.microsoft.com/office/drawing/2014/main" id="{91AB8951-A983-AC47-9863-81D65F923598}"/>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12" name="Elipse 1311">
                <a:extLst>
                  <a:ext uri="{FF2B5EF4-FFF2-40B4-BE49-F238E27FC236}">
                    <a16:creationId xmlns:a16="http://schemas.microsoft.com/office/drawing/2014/main" id="{6D77E89D-4D71-B143-BC06-372647A4F9F8}"/>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13" name="Elipse 1312">
                <a:extLst>
                  <a:ext uri="{FF2B5EF4-FFF2-40B4-BE49-F238E27FC236}">
                    <a16:creationId xmlns:a16="http://schemas.microsoft.com/office/drawing/2014/main" id="{AB910284-F968-1A44-A8F0-2579BC9A2EAB}"/>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14" name="Elipse 1313">
                <a:extLst>
                  <a:ext uri="{FF2B5EF4-FFF2-40B4-BE49-F238E27FC236}">
                    <a16:creationId xmlns:a16="http://schemas.microsoft.com/office/drawing/2014/main" id="{8CB9420A-D341-0845-A2E3-1763637BAEDB}"/>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15" name="Elipse 1314">
                <a:extLst>
                  <a:ext uri="{FF2B5EF4-FFF2-40B4-BE49-F238E27FC236}">
                    <a16:creationId xmlns:a16="http://schemas.microsoft.com/office/drawing/2014/main" id="{BD20790C-A92A-BE46-B402-B0C216663C68}"/>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16" name="Elipse 1315">
                <a:extLst>
                  <a:ext uri="{FF2B5EF4-FFF2-40B4-BE49-F238E27FC236}">
                    <a16:creationId xmlns:a16="http://schemas.microsoft.com/office/drawing/2014/main" id="{1970EF2D-0299-CD4F-B3C8-1596B312A6BA}"/>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17" name="Elipse 1316">
                <a:extLst>
                  <a:ext uri="{FF2B5EF4-FFF2-40B4-BE49-F238E27FC236}">
                    <a16:creationId xmlns:a16="http://schemas.microsoft.com/office/drawing/2014/main" id="{B827634C-041B-FA48-A240-CE8C2B4B9B1D}"/>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18" name="Elipse 1317">
                <a:extLst>
                  <a:ext uri="{FF2B5EF4-FFF2-40B4-BE49-F238E27FC236}">
                    <a16:creationId xmlns:a16="http://schemas.microsoft.com/office/drawing/2014/main" id="{15B59242-3BD1-4D4B-9D85-ED5B5B6FDE5E}"/>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19" name="Elipse 1318">
                <a:extLst>
                  <a:ext uri="{FF2B5EF4-FFF2-40B4-BE49-F238E27FC236}">
                    <a16:creationId xmlns:a16="http://schemas.microsoft.com/office/drawing/2014/main" id="{E78C1520-2A8B-344F-8B4C-C53AAFDD84B8}"/>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20" name="Elipse 1319">
                <a:extLst>
                  <a:ext uri="{FF2B5EF4-FFF2-40B4-BE49-F238E27FC236}">
                    <a16:creationId xmlns:a16="http://schemas.microsoft.com/office/drawing/2014/main" id="{A499EDFE-C1A4-DE45-BB1A-6ECEB65C94B7}"/>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321" name="Elipse 1320">
                <a:extLst>
                  <a:ext uri="{FF2B5EF4-FFF2-40B4-BE49-F238E27FC236}">
                    <a16:creationId xmlns:a16="http://schemas.microsoft.com/office/drawing/2014/main" id="{6E6BBB2C-BD60-914D-81A2-15F32B3AA165}"/>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50" name="Grupo 1049">
              <a:extLst>
                <a:ext uri="{FF2B5EF4-FFF2-40B4-BE49-F238E27FC236}">
                  <a16:creationId xmlns:a16="http://schemas.microsoft.com/office/drawing/2014/main" id="{4923B81F-F415-774A-87A4-72ADC6CA1E3A}"/>
                </a:ext>
              </a:extLst>
            </p:cNvPr>
            <p:cNvGrpSpPr/>
            <p:nvPr/>
          </p:nvGrpSpPr>
          <p:grpSpPr>
            <a:xfrm>
              <a:off x="6253332" y="32843"/>
              <a:ext cx="28800" cy="5462318"/>
              <a:chOff x="110763" y="32843"/>
              <a:chExt cx="28800" cy="5462318"/>
            </a:xfrm>
            <a:grpFill/>
          </p:grpSpPr>
          <p:sp>
            <p:nvSpPr>
              <p:cNvPr id="1246" name="Elipse 1245">
                <a:extLst>
                  <a:ext uri="{FF2B5EF4-FFF2-40B4-BE49-F238E27FC236}">
                    <a16:creationId xmlns:a16="http://schemas.microsoft.com/office/drawing/2014/main" id="{2220F35B-C51C-EB4E-BF87-7F025FD6C0F4}"/>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47" name="Elipse 1246">
                <a:extLst>
                  <a:ext uri="{FF2B5EF4-FFF2-40B4-BE49-F238E27FC236}">
                    <a16:creationId xmlns:a16="http://schemas.microsoft.com/office/drawing/2014/main" id="{783A1CCE-C93D-EF4E-8023-486EA33EE7FE}"/>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48" name="Elipse 1247">
                <a:extLst>
                  <a:ext uri="{FF2B5EF4-FFF2-40B4-BE49-F238E27FC236}">
                    <a16:creationId xmlns:a16="http://schemas.microsoft.com/office/drawing/2014/main" id="{A9983D15-84BA-1544-AED1-E587B4E6C2C5}"/>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49" name="Elipse 1248">
                <a:extLst>
                  <a:ext uri="{FF2B5EF4-FFF2-40B4-BE49-F238E27FC236}">
                    <a16:creationId xmlns:a16="http://schemas.microsoft.com/office/drawing/2014/main" id="{C2A1AC86-8847-394F-9DD8-F4339F9FADD7}"/>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50" name="Elipse 1249">
                <a:extLst>
                  <a:ext uri="{FF2B5EF4-FFF2-40B4-BE49-F238E27FC236}">
                    <a16:creationId xmlns:a16="http://schemas.microsoft.com/office/drawing/2014/main" id="{84155450-0D0F-8B46-BF44-0A8F03FEDBCC}"/>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51" name="Elipse 1250">
                <a:extLst>
                  <a:ext uri="{FF2B5EF4-FFF2-40B4-BE49-F238E27FC236}">
                    <a16:creationId xmlns:a16="http://schemas.microsoft.com/office/drawing/2014/main" id="{CAD083EE-C1D9-3A49-9334-B363E66717C8}"/>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52" name="Elipse 1251">
                <a:extLst>
                  <a:ext uri="{FF2B5EF4-FFF2-40B4-BE49-F238E27FC236}">
                    <a16:creationId xmlns:a16="http://schemas.microsoft.com/office/drawing/2014/main" id="{4F49D377-9454-9540-A4CB-F82511932FC3}"/>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53" name="Elipse 1252">
                <a:extLst>
                  <a:ext uri="{FF2B5EF4-FFF2-40B4-BE49-F238E27FC236}">
                    <a16:creationId xmlns:a16="http://schemas.microsoft.com/office/drawing/2014/main" id="{9FE56ADC-9AF7-2841-87C3-69F7DF720C1C}"/>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54" name="Elipse 1253">
                <a:extLst>
                  <a:ext uri="{FF2B5EF4-FFF2-40B4-BE49-F238E27FC236}">
                    <a16:creationId xmlns:a16="http://schemas.microsoft.com/office/drawing/2014/main" id="{C9C0A304-D761-9C40-A364-0723CB8B0283}"/>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55" name="Elipse 1254">
                <a:extLst>
                  <a:ext uri="{FF2B5EF4-FFF2-40B4-BE49-F238E27FC236}">
                    <a16:creationId xmlns:a16="http://schemas.microsoft.com/office/drawing/2014/main" id="{6C71ABDB-C694-CA4C-8387-0F2ED5652379}"/>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56" name="Elipse 1255">
                <a:extLst>
                  <a:ext uri="{FF2B5EF4-FFF2-40B4-BE49-F238E27FC236}">
                    <a16:creationId xmlns:a16="http://schemas.microsoft.com/office/drawing/2014/main" id="{AA269BE3-75D9-8B40-B11A-2DD7E62FED2F}"/>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57" name="Elipse 1256">
                <a:extLst>
                  <a:ext uri="{FF2B5EF4-FFF2-40B4-BE49-F238E27FC236}">
                    <a16:creationId xmlns:a16="http://schemas.microsoft.com/office/drawing/2014/main" id="{660CD9B8-94D5-6349-B733-58FA14B7BA6A}"/>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58" name="Elipse 1257">
                <a:extLst>
                  <a:ext uri="{FF2B5EF4-FFF2-40B4-BE49-F238E27FC236}">
                    <a16:creationId xmlns:a16="http://schemas.microsoft.com/office/drawing/2014/main" id="{561C19AF-94BB-BC4C-BB8D-F730C3C93753}"/>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59" name="Elipse 1258">
                <a:extLst>
                  <a:ext uri="{FF2B5EF4-FFF2-40B4-BE49-F238E27FC236}">
                    <a16:creationId xmlns:a16="http://schemas.microsoft.com/office/drawing/2014/main" id="{1C9B3A53-3AAB-284F-8897-56A09155B437}"/>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60" name="Elipse 1259">
                <a:extLst>
                  <a:ext uri="{FF2B5EF4-FFF2-40B4-BE49-F238E27FC236}">
                    <a16:creationId xmlns:a16="http://schemas.microsoft.com/office/drawing/2014/main" id="{2B7F201C-7E1F-454B-9085-2279E28307F9}"/>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61" name="Elipse 1260">
                <a:extLst>
                  <a:ext uri="{FF2B5EF4-FFF2-40B4-BE49-F238E27FC236}">
                    <a16:creationId xmlns:a16="http://schemas.microsoft.com/office/drawing/2014/main" id="{B3FBBBE9-2689-154E-8585-0CBB062051D6}"/>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62" name="Elipse 1261">
                <a:extLst>
                  <a:ext uri="{FF2B5EF4-FFF2-40B4-BE49-F238E27FC236}">
                    <a16:creationId xmlns:a16="http://schemas.microsoft.com/office/drawing/2014/main" id="{6480D85F-0565-9241-B1B0-C7244371A519}"/>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63" name="Elipse 1262">
                <a:extLst>
                  <a:ext uri="{FF2B5EF4-FFF2-40B4-BE49-F238E27FC236}">
                    <a16:creationId xmlns:a16="http://schemas.microsoft.com/office/drawing/2014/main" id="{73789A6A-5759-144A-82B9-46ECBE83E134}"/>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64" name="Elipse 1263">
                <a:extLst>
                  <a:ext uri="{FF2B5EF4-FFF2-40B4-BE49-F238E27FC236}">
                    <a16:creationId xmlns:a16="http://schemas.microsoft.com/office/drawing/2014/main" id="{C44ACC46-7CDB-7C49-BFD6-C43E4331D3F2}"/>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65" name="Elipse 1264">
                <a:extLst>
                  <a:ext uri="{FF2B5EF4-FFF2-40B4-BE49-F238E27FC236}">
                    <a16:creationId xmlns:a16="http://schemas.microsoft.com/office/drawing/2014/main" id="{3BF7F2B1-28E6-6F45-986A-7F063A744C82}"/>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66" name="Elipse 1265">
                <a:extLst>
                  <a:ext uri="{FF2B5EF4-FFF2-40B4-BE49-F238E27FC236}">
                    <a16:creationId xmlns:a16="http://schemas.microsoft.com/office/drawing/2014/main" id="{DC995156-D01D-8542-96E9-2DE75730823B}"/>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67" name="Elipse 1266">
                <a:extLst>
                  <a:ext uri="{FF2B5EF4-FFF2-40B4-BE49-F238E27FC236}">
                    <a16:creationId xmlns:a16="http://schemas.microsoft.com/office/drawing/2014/main" id="{F91DD9AC-F7D1-8D40-8C55-209B00D4BA5A}"/>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68" name="Elipse 1267">
                <a:extLst>
                  <a:ext uri="{FF2B5EF4-FFF2-40B4-BE49-F238E27FC236}">
                    <a16:creationId xmlns:a16="http://schemas.microsoft.com/office/drawing/2014/main" id="{A0688A82-FB16-1C40-9ADD-BE9106B1084A}"/>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69" name="Elipse 1268">
                <a:extLst>
                  <a:ext uri="{FF2B5EF4-FFF2-40B4-BE49-F238E27FC236}">
                    <a16:creationId xmlns:a16="http://schemas.microsoft.com/office/drawing/2014/main" id="{0C0E91DC-9EB3-914E-A182-3FC42568AF03}"/>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70" name="Elipse 1269">
                <a:extLst>
                  <a:ext uri="{FF2B5EF4-FFF2-40B4-BE49-F238E27FC236}">
                    <a16:creationId xmlns:a16="http://schemas.microsoft.com/office/drawing/2014/main" id="{38295B27-7617-2B48-BFF8-81096847ACD4}"/>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71" name="Elipse 1270">
                <a:extLst>
                  <a:ext uri="{FF2B5EF4-FFF2-40B4-BE49-F238E27FC236}">
                    <a16:creationId xmlns:a16="http://schemas.microsoft.com/office/drawing/2014/main" id="{2F978F35-B2E1-EF4D-B9EE-698EF5F72472}"/>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72" name="Elipse 1271">
                <a:extLst>
                  <a:ext uri="{FF2B5EF4-FFF2-40B4-BE49-F238E27FC236}">
                    <a16:creationId xmlns:a16="http://schemas.microsoft.com/office/drawing/2014/main" id="{084BC78C-179A-3147-8D58-EDF8E6A8F8CD}"/>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73" name="Elipse 1272">
                <a:extLst>
                  <a:ext uri="{FF2B5EF4-FFF2-40B4-BE49-F238E27FC236}">
                    <a16:creationId xmlns:a16="http://schemas.microsoft.com/office/drawing/2014/main" id="{9E11C2B8-FC66-AC4C-A853-7A169D446D53}"/>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74" name="Elipse 1273">
                <a:extLst>
                  <a:ext uri="{FF2B5EF4-FFF2-40B4-BE49-F238E27FC236}">
                    <a16:creationId xmlns:a16="http://schemas.microsoft.com/office/drawing/2014/main" id="{BBEA0043-E43B-E141-976A-2B2150378D1E}"/>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75" name="Elipse 1274">
                <a:extLst>
                  <a:ext uri="{FF2B5EF4-FFF2-40B4-BE49-F238E27FC236}">
                    <a16:creationId xmlns:a16="http://schemas.microsoft.com/office/drawing/2014/main" id="{BBF303EC-B3C4-0A48-840B-EBC3E7739D15}"/>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76" name="Elipse 1275">
                <a:extLst>
                  <a:ext uri="{FF2B5EF4-FFF2-40B4-BE49-F238E27FC236}">
                    <a16:creationId xmlns:a16="http://schemas.microsoft.com/office/drawing/2014/main" id="{1ED1C572-8F5A-F347-A853-1FB0EF32D7D4}"/>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77" name="Elipse 1276">
                <a:extLst>
                  <a:ext uri="{FF2B5EF4-FFF2-40B4-BE49-F238E27FC236}">
                    <a16:creationId xmlns:a16="http://schemas.microsoft.com/office/drawing/2014/main" id="{10097D05-71A6-1A43-9312-FF516A85EB96}"/>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78" name="Elipse 1277">
                <a:extLst>
                  <a:ext uri="{FF2B5EF4-FFF2-40B4-BE49-F238E27FC236}">
                    <a16:creationId xmlns:a16="http://schemas.microsoft.com/office/drawing/2014/main" id="{278A73B4-5E8D-104E-9C0E-742765547BB3}"/>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79" name="Elipse 1278">
                <a:extLst>
                  <a:ext uri="{FF2B5EF4-FFF2-40B4-BE49-F238E27FC236}">
                    <a16:creationId xmlns:a16="http://schemas.microsoft.com/office/drawing/2014/main" id="{6A33A489-E5F7-D040-85EE-7A3BF289CCBC}"/>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80" name="Elipse 1279">
                <a:extLst>
                  <a:ext uri="{FF2B5EF4-FFF2-40B4-BE49-F238E27FC236}">
                    <a16:creationId xmlns:a16="http://schemas.microsoft.com/office/drawing/2014/main" id="{AC41CD56-B359-C04D-B929-0C1E3E6D9DAE}"/>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81" name="Elipse 1280">
                <a:extLst>
                  <a:ext uri="{FF2B5EF4-FFF2-40B4-BE49-F238E27FC236}">
                    <a16:creationId xmlns:a16="http://schemas.microsoft.com/office/drawing/2014/main" id="{4F30A71E-BC53-2E42-A82A-59D7A0F59D41}"/>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82" name="Elipse 1281">
                <a:extLst>
                  <a:ext uri="{FF2B5EF4-FFF2-40B4-BE49-F238E27FC236}">
                    <a16:creationId xmlns:a16="http://schemas.microsoft.com/office/drawing/2014/main" id="{9EACBCB6-E5D0-1E4D-908E-124638BEEEF6}"/>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83" name="Elipse 1282">
                <a:extLst>
                  <a:ext uri="{FF2B5EF4-FFF2-40B4-BE49-F238E27FC236}">
                    <a16:creationId xmlns:a16="http://schemas.microsoft.com/office/drawing/2014/main" id="{D1DE262E-0DA1-4340-B23C-58D70E0E668C}"/>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51" name="Grupo 1050">
              <a:extLst>
                <a:ext uri="{FF2B5EF4-FFF2-40B4-BE49-F238E27FC236}">
                  <a16:creationId xmlns:a16="http://schemas.microsoft.com/office/drawing/2014/main" id="{B3EE7850-5B4A-D247-9C24-3294227F9058}"/>
                </a:ext>
              </a:extLst>
            </p:cNvPr>
            <p:cNvGrpSpPr/>
            <p:nvPr/>
          </p:nvGrpSpPr>
          <p:grpSpPr>
            <a:xfrm>
              <a:off x="6401499" y="32843"/>
              <a:ext cx="28800" cy="5462318"/>
              <a:chOff x="110763" y="32843"/>
              <a:chExt cx="28800" cy="5462318"/>
            </a:xfrm>
            <a:grpFill/>
          </p:grpSpPr>
          <p:sp>
            <p:nvSpPr>
              <p:cNvPr id="1208" name="Elipse 1207">
                <a:extLst>
                  <a:ext uri="{FF2B5EF4-FFF2-40B4-BE49-F238E27FC236}">
                    <a16:creationId xmlns:a16="http://schemas.microsoft.com/office/drawing/2014/main" id="{13512691-A3B0-174E-B3D3-3A57C8E54FFC}"/>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09" name="Elipse 1208">
                <a:extLst>
                  <a:ext uri="{FF2B5EF4-FFF2-40B4-BE49-F238E27FC236}">
                    <a16:creationId xmlns:a16="http://schemas.microsoft.com/office/drawing/2014/main" id="{0720B0C6-8525-7F49-974A-CE5DB1EB3C7D}"/>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10" name="Elipse 1209">
                <a:extLst>
                  <a:ext uri="{FF2B5EF4-FFF2-40B4-BE49-F238E27FC236}">
                    <a16:creationId xmlns:a16="http://schemas.microsoft.com/office/drawing/2014/main" id="{64087959-8BA4-2240-9F26-7834D97845E4}"/>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11" name="Elipse 1210">
                <a:extLst>
                  <a:ext uri="{FF2B5EF4-FFF2-40B4-BE49-F238E27FC236}">
                    <a16:creationId xmlns:a16="http://schemas.microsoft.com/office/drawing/2014/main" id="{53715FE2-0DCB-9D40-8CFC-FC772A682EDE}"/>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12" name="Elipse 1211">
                <a:extLst>
                  <a:ext uri="{FF2B5EF4-FFF2-40B4-BE49-F238E27FC236}">
                    <a16:creationId xmlns:a16="http://schemas.microsoft.com/office/drawing/2014/main" id="{4E1CFA99-694E-5147-8544-A00BB4333E63}"/>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13" name="Elipse 1212">
                <a:extLst>
                  <a:ext uri="{FF2B5EF4-FFF2-40B4-BE49-F238E27FC236}">
                    <a16:creationId xmlns:a16="http://schemas.microsoft.com/office/drawing/2014/main" id="{CE64C2A5-4535-744A-BE9A-48CBFFDE70FF}"/>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14" name="Elipse 1213">
                <a:extLst>
                  <a:ext uri="{FF2B5EF4-FFF2-40B4-BE49-F238E27FC236}">
                    <a16:creationId xmlns:a16="http://schemas.microsoft.com/office/drawing/2014/main" id="{7B2C8ACD-EE86-9D4D-B353-6DD776A43157}"/>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15" name="Elipse 1214">
                <a:extLst>
                  <a:ext uri="{FF2B5EF4-FFF2-40B4-BE49-F238E27FC236}">
                    <a16:creationId xmlns:a16="http://schemas.microsoft.com/office/drawing/2014/main" id="{624588A2-5345-A545-BB93-7C00487C8AAC}"/>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16" name="Elipse 1215">
                <a:extLst>
                  <a:ext uri="{FF2B5EF4-FFF2-40B4-BE49-F238E27FC236}">
                    <a16:creationId xmlns:a16="http://schemas.microsoft.com/office/drawing/2014/main" id="{9D17E279-4E98-7A40-90C6-662BE04A157E}"/>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17" name="Elipse 1216">
                <a:extLst>
                  <a:ext uri="{FF2B5EF4-FFF2-40B4-BE49-F238E27FC236}">
                    <a16:creationId xmlns:a16="http://schemas.microsoft.com/office/drawing/2014/main" id="{7A814DF0-B13D-DA4B-85CB-3F55173C1B9C}"/>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18" name="Elipse 1217">
                <a:extLst>
                  <a:ext uri="{FF2B5EF4-FFF2-40B4-BE49-F238E27FC236}">
                    <a16:creationId xmlns:a16="http://schemas.microsoft.com/office/drawing/2014/main" id="{D86D61D2-E4F7-B349-A9C3-B75E7F03B6FC}"/>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19" name="Elipse 1218">
                <a:extLst>
                  <a:ext uri="{FF2B5EF4-FFF2-40B4-BE49-F238E27FC236}">
                    <a16:creationId xmlns:a16="http://schemas.microsoft.com/office/drawing/2014/main" id="{27F5810F-AF82-154B-AA45-F6D1E55A546F}"/>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20" name="Elipse 1219">
                <a:extLst>
                  <a:ext uri="{FF2B5EF4-FFF2-40B4-BE49-F238E27FC236}">
                    <a16:creationId xmlns:a16="http://schemas.microsoft.com/office/drawing/2014/main" id="{90A068DF-7558-5B44-8695-8FA2C46CF8D4}"/>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21" name="Elipse 1220">
                <a:extLst>
                  <a:ext uri="{FF2B5EF4-FFF2-40B4-BE49-F238E27FC236}">
                    <a16:creationId xmlns:a16="http://schemas.microsoft.com/office/drawing/2014/main" id="{2B36E9F4-50CD-C34C-A2D8-20DA7626F073}"/>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22" name="Elipse 1221">
                <a:extLst>
                  <a:ext uri="{FF2B5EF4-FFF2-40B4-BE49-F238E27FC236}">
                    <a16:creationId xmlns:a16="http://schemas.microsoft.com/office/drawing/2014/main" id="{39FA923F-9146-7344-9265-1816F98B3B7C}"/>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23" name="Elipse 1222">
                <a:extLst>
                  <a:ext uri="{FF2B5EF4-FFF2-40B4-BE49-F238E27FC236}">
                    <a16:creationId xmlns:a16="http://schemas.microsoft.com/office/drawing/2014/main" id="{1EA4BC6F-2AFA-B446-83BC-232D97CC6A8E}"/>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24" name="Elipse 1223">
                <a:extLst>
                  <a:ext uri="{FF2B5EF4-FFF2-40B4-BE49-F238E27FC236}">
                    <a16:creationId xmlns:a16="http://schemas.microsoft.com/office/drawing/2014/main" id="{AEB8A2CF-DD83-3A4A-AA99-F66092F5659B}"/>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25" name="Elipse 1224">
                <a:extLst>
                  <a:ext uri="{FF2B5EF4-FFF2-40B4-BE49-F238E27FC236}">
                    <a16:creationId xmlns:a16="http://schemas.microsoft.com/office/drawing/2014/main" id="{C55AFD1B-BC2F-EC42-A1AF-B8C1353F8316}"/>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26" name="Elipse 1225">
                <a:extLst>
                  <a:ext uri="{FF2B5EF4-FFF2-40B4-BE49-F238E27FC236}">
                    <a16:creationId xmlns:a16="http://schemas.microsoft.com/office/drawing/2014/main" id="{5184EA38-7EC7-7D4A-AF98-830C714C79E6}"/>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27" name="Elipse 1226">
                <a:extLst>
                  <a:ext uri="{FF2B5EF4-FFF2-40B4-BE49-F238E27FC236}">
                    <a16:creationId xmlns:a16="http://schemas.microsoft.com/office/drawing/2014/main" id="{C5234438-B8D6-904D-B81E-1233C2B70EA9}"/>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28" name="Elipse 1227">
                <a:extLst>
                  <a:ext uri="{FF2B5EF4-FFF2-40B4-BE49-F238E27FC236}">
                    <a16:creationId xmlns:a16="http://schemas.microsoft.com/office/drawing/2014/main" id="{9E1E4632-4120-884C-B63D-3A5DAC2DA90B}"/>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29" name="Elipse 1228">
                <a:extLst>
                  <a:ext uri="{FF2B5EF4-FFF2-40B4-BE49-F238E27FC236}">
                    <a16:creationId xmlns:a16="http://schemas.microsoft.com/office/drawing/2014/main" id="{A6058CC3-598D-164C-A81E-8ED5BBEB9038}"/>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30" name="Elipse 1229">
                <a:extLst>
                  <a:ext uri="{FF2B5EF4-FFF2-40B4-BE49-F238E27FC236}">
                    <a16:creationId xmlns:a16="http://schemas.microsoft.com/office/drawing/2014/main" id="{71B0749C-D72E-8D43-9998-43352E638407}"/>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31" name="Elipse 1230">
                <a:extLst>
                  <a:ext uri="{FF2B5EF4-FFF2-40B4-BE49-F238E27FC236}">
                    <a16:creationId xmlns:a16="http://schemas.microsoft.com/office/drawing/2014/main" id="{9D161ED0-FA58-E847-8118-3C01CF3B50E0}"/>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32" name="Elipse 1231">
                <a:extLst>
                  <a:ext uri="{FF2B5EF4-FFF2-40B4-BE49-F238E27FC236}">
                    <a16:creationId xmlns:a16="http://schemas.microsoft.com/office/drawing/2014/main" id="{2394BAF3-F765-414F-8518-F151AD8D3C7C}"/>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33" name="Elipse 1232">
                <a:extLst>
                  <a:ext uri="{FF2B5EF4-FFF2-40B4-BE49-F238E27FC236}">
                    <a16:creationId xmlns:a16="http://schemas.microsoft.com/office/drawing/2014/main" id="{2A6D6EBB-7447-7346-9C05-22FC719AAE38}"/>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34" name="Elipse 1233">
                <a:extLst>
                  <a:ext uri="{FF2B5EF4-FFF2-40B4-BE49-F238E27FC236}">
                    <a16:creationId xmlns:a16="http://schemas.microsoft.com/office/drawing/2014/main" id="{ADAE97C5-1C6A-4F4C-ACC6-0154DE3BDCBC}"/>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35" name="Elipse 1234">
                <a:extLst>
                  <a:ext uri="{FF2B5EF4-FFF2-40B4-BE49-F238E27FC236}">
                    <a16:creationId xmlns:a16="http://schemas.microsoft.com/office/drawing/2014/main" id="{DDEDD225-30B8-4A47-9620-E91A812CD9EE}"/>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36" name="Elipse 1235">
                <a:extLst>
                  <a:ext uri="{FF2B5EF4-FFF2-40B4-BE49-F238E27FC236}">
                    <a16:creationId xmlns:a16="http://schemas.microsoft.com/office/drawing/2014/main" id="{4A6755CB-E2C6-354B-8717-1EA82A1468FD}"/>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37" name="Elipse 1236">
                <a:extLst>
                  <a:ext uri="{FF2B5EF4-FFF2-40B4-BE49-F238E27FC236}">
                    <a16:creationId xmlns:a16="http://schemas.microsoft.com/office/drawing/2014/main" id="{6DB8FB43-EC0A-4549-806B-B40CA16C8CA9}"/>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38" name="Elipse 1237">
                <a:extLst>
                  <a:ext uri="{FF2B5EF4-FFF2-40B4-BE49-F238E27FC236}">
                    <a16:creationId xmlns:a16="http://schemas.microsoft.com/office/drawing/2014/main" id="{3B0548D4-BBB3-2844-8CFD-F3E6F86BA5A2}"/>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39" name="Elipse 1238">
                <a:extLst>
                  <a:ext uri="{FF2B5EF4-FFF2-40B4-BE49-F238E27FC236}">
                    <a16:creationId xmlns:a16="http://schemas.microsoft.com/office/drawing/2014/main" id="{1D687D52-179E-3641-84F2-A4B9F8EF9036}"/>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40" name="Elipse 1239">
                <a:extLst>
                  <a:ext uri="{FF2B5EF4-FFF2-40B4-BE49-F238E27FC236}">
                    <a16:creationId xmlns:a16="http://schemas.microsoft.com/office/drawing/2014/main" id="{7B6EB106-D8D4-814B-BE00-FCF00154EBD0}"/>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41" name="Elipse 1240">
                <a:extLst>
                  <a:ext uri="{FF2B5EF4-FFF2-40B4-BE49-F238E27FC236}">
                    <a16:creationId xmlns:a16="http://schemas.microsoft.com/office/drawing/2014/main" id="{3CE00434-EF60-1341-B635-1880FA0D7987}"/>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42" name="Elipse 1241">
                <a:extLst>
                  <a:ext uri="{FF2B5EF4-FFF2-40B4-BE49-F238E27FC236}">
                    <a16:creationId xmlns:a16="http://schemas.microsoft.com/office/drawing/2014/main" id="{F9A6FFB8-804C-7D49-B241-1884D57D1FEF}"/>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43" name="Elipse 1242">
                <a:extLst>
                  <a:ext uri="{FF2B5EF4-FFF2-40B4-BE49-F238E27FC236}">
                    <a16:creationId xmlns:a16="http://schemas.microsoft.com/office/drawing/2014/main" id="{A3F1D17C-A5B1-6644-935A-46FCB2B4E6CD}"/>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44" name="Elipse 1243">
                <a:extLst>
                  <a:ext uri="{FF2B5EF4-FFF2-40B4-BE49-F238E27FC236}">
                    <a16:creationId xmlns:a16="http://schemas.microsoft.com/office/drawing/2014/main" id="{644F2CD4-B9F4-234D-8238-3A4EE8BBD52F}"/>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45" name="Elipse 1244">
                <a:extLst>
                  <a:ext uri="{FF2B5EF4-FFF2-40B4-BE49-F238E27FC236}">
                    <a16:creationId xmlns:a16="http://schemas.microsoft.com/office/drawing/2014/main" id="{6F44C683-22A2-7E4D-9E0C-AC0AEDA1619E}"/>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52" name="Grupo 1051">
              <a:extLst>
                <a:ext uri="{FF2B5EF4-FFF2-40B4-BE49-F238E27FC236}">
                  <a16:creationId xmlns:a16="http://schemas.microsoft.com/office/drawing/2014/main" id="{C0B289F1-77AC-7A40-B134-B3EDBCFFF88B}"/>
                </a:ext>
              </a:extLst>
            </p:cNvPr>
            <p:cNvGrpSpPr/>
            <p:nvPr/>
          </p:nvGrpSpPr>
          <p:grpSpPr>
            <a:xfrm>
              <a:off x="6549666" y="32843"/>
              <a:ext cx="28800" cy="5462318"/>
              <a:chOff x="110763" y="32843"/>
              <a:chExt cx="28800" cy="5462318"/>
            </a:xfrm>
            <a:grpFill/>
          </p:grpSpPr>
          <p:sp>
            <p:nvSpPr>
              <p:cNvPr id="1170" name="Elipse 1169">
                <a:extLst>
                  <a:ext uri="{FF2B5EF4-FFF2-40B4-BE49-F238E27FC236}">
                    <a16:creationId xmlns:a16="http://schemas.microsoft.com/office/drawing/2014/main" id="{903C2C65-E4B8-A74D-8B3C-EC00DF25ACF1}"/>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71" name="Elipse 1170">
                <a:extLst>
                  <a:ext uri="{FF2B5EF4-FFF2-40B4-BE49-F238E27FC236}">
                    <a16:creationId xmlns:a16="http://schemas.microsoft.com/office/drawing/2014/main" id="{3DA46DA1-CCA2-F14C-85E3-9E934D06A995}"/>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72" name="Elipse 1171">
                <a:extLst>
                  <a:ext uri="{FF2B5EF4-FFF2-40B4-BE49-F238E27FC236}">
                    <a16:creationId xmlns:a16="http://schemas.microsoft.com/office/drawing/2014/main" id="{6F721B3F-76CA-DF42-8DF3-0AB457D8D194}"/>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73" name="Elipse 1172">
                <a:extLst>
                  <a:ext uri="{FF2B5EF4-FFF2-40B4-BE49-F238E27FC236}">
                    <a16:creationId xmlns:a16="http://schemas.microsoft.com/office/drawing/2014/main" id="{C1B939F1-B7B9-C840-BB0A-0269B61DE71A}"/>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74" name="Elipse 1173">
                <a:extLst>
                  <a:ext uri="{FF2B5EF4-FFF2-40B4-BE49-F238E27FC236}">
                    <a16:creationId xmlns:a16="http://schemas.microsoft.com/office/drawing/2014/main" id="{C402126A-027F-914A-B58B-1EACBB40E323}"/>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75" name="Elipse 1174">
                <a:extLst>
                  <a:ext uri="{FF2B5EF4-FFF2-40B4-BE49-F238E27FC236}">
                    <a16:creationId xmlns:a16="http://schemas.microsoft.com/office/drawing/2014/main" id="{CC45716A-19DC-D445-A62B-47497B24108E}"/>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76" name="Elipse 1175">
                <a:extLst>
                  <a:ext uri="{FF2B5EF4-FFF2-40B4-BE49-F238E27FC236}">
                    <a16:creationId xmlns:a16="http://schemas.microsoft.com/office/drawing/2014/main" id="{AACF497E-A900-314F-A39A-ACFF8F73CDD9}"/>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77" name="Elipse 1176">
                <a:extLst>
                  <a:ext uri="{FF2B5EF4-FFF2-40B4-BE49-F238E27FC236}">
                    <a16:creationId xmlns:a16="http://schemas.microsoft.com/office/drawing/2014/main" id="{0ECAA6AC-0516-2042-A79E-666EB560C693}"/>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78" name="Elipse 1177">
                <a:extLst>
                  <a:ext uri="{FF2B5EF4-FFF2-40B4-BE49-F238E27FC236}">
                    <a16:creationId xmlns:a16="http://schemas.microsoft.com/office/drawing/2014/main" id="{BD1A0997-C47A-1748-A524-693B0E2C861C}"/>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79" name="Elipse 1178">
                <a:extLst>
                  <a:ext uri="{FF2B5EF4-FFF2-40B4-BE49-F238E27FC236}">
                    <a16:creationId xmlns:a16="http://schemas.microsoft.com/office/drawing/2014/main" id="{496EE5A5-4F58-064B-941A-238CC13E5D8D}"/>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80" name="Elipse 1179">
                <a:extLst>
                  <a:ext uri="{FF2B5EF4-FFF2-40B4-BE49-F238E27FC236}">
                    <a16:creationId xmlns:a16="http://schemas.microsoft.com/office/drawing/2014/main" id="{02201ABA-78E1-3C46-8080-B2E43177C15E}"/>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81" name="Elipse 1180">
                <a:extLst>
                  <a:ext uri="{FF2B5EF4-FFF2-40B4-BE49-F238E27FC236}">
                    <a16:creationId xmlns:a16="http://schemas.microsoft.com/office/drawing/2014/main" id="{D916E315-CD16-FA41-8F83-E154C7297F5C}"/>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82" name="Elipse 1181">
                <a:extLst>
                  <a:ext uri="{FF2B5EF4-FFF2-40B4-BE49-F238E27FC236}">
                    <a16:creationId xmlns:a16="http://schemas.microsoft.com/office/drawing/2014/main" id="{A15717A4-082B-7348-A2FC-A91A294152EC}"/>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83" name="Elipse 1182">
                <a:extLst>
                  <a:ext uri="{FF2B5EF4-FFF2-40B4-BE49-F238E27FC236}">
                    <a16:creationId xmlns:a16="http://schemas.microsoft.com/office/drawing/2014/main" id="{0FF87875-14A7-5D41-B983-83B1C3146DB3}"/>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84" name="Elipse 1183">
                <a:extLst>
                  <a:ext uri="{FF2B5EF4-FFF2-40B4-BE49-F238E27FC236}">
                    <a16:creationId xmlns:a16="http://schemas.microsoft.com/office/drawing/2014/main" id="{7A5C0BEF-AD17-514D-8CAC-F233662B1973}"/>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85" name="Elipse 1184">
                <a:extLst>
                  <a:ext uri="{FF2B5EF4-FFF2-40B4-BE49-F238E27FC236}">
                    <a16:creationId xmlns:a16="http://schemas.microsoft.com/office/drawing/2014/main" id="{7B9EC364-076B-224E-ABE1-E712280681A3}"/>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86" name="Elipse 1185">
                <a:extLst>
                  <a:ext uri="{FF2B5EF4-FFF2-40B4-BE49-F238E27FC236}">
                    <a16:creationId xmlns:a16="http://schemas.microsoft.com/office/drawing/2014/main" id="{4D41CC17-7A5B-6449-8444-58F42687AD4E}"/>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87" name="Elipse 1186">
                <a:extLst>
                  <a:ext uri="{FF2B5EF4-FFF2-40B4-BE49-F238E27FC236}">
                    <a16:creationId xmlns:a16="http://schemas.microsoft.com/office/drawing/2014/main" id="{69BDCC28-E528-BD46-98DA-1E25FF709FDD}"/>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88" name="Elipse 1187">
                <a:extLst>
                  <a:ext uri="{FF2B5EF4-FFF2-40B4-BE49-F238E27FC236}">
                    <a16:creationId xmlns:a16="http://schemas.microsoft.com/office/drawing/2014/main" id="{E3602ADE-85E5-9B4B-8D74-0216E5A1808C}"/>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89" name="Elipse 1188">
                <a:extLst>
                  <a:ext uri="{FF2B5EF4-FFF2-40B4-BE49-F238E27FC236}">
                    <a16:creationId xmlns:a16="http://schemas.microsoft.com/office/drawing/2014/main" id="{AE63F8E1-58A8-7F49-BF0F-834F1736A4AD}"/>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90" name="Elipse 1189">
                <a:extLst>
                  <a:ext uri="{FF2B5EF4-FFF2-40B4-BE49-F238E27FC236}">
                    <a16:creationId xmlns:a16="http://schemas.microsoft.com/office/drawing/2014/main" id="{B6C1399D-74AA-C347-8834-BAEE642099D0}"/>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91" name="Elipse 1190">
                <a:extLst>
                  <a:ext uri="{FF2B5EF4-FFF2-40B4-BE49-F238E27FC236}">
                    <a16:creationId xmlns:a16="http://schemas.microsoft.com/office/drawing/2014/main" id="{C7053722-7612-DA4A-8FDD-1D43A6B4BF08}"/>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92" name="Elipse 1191">
                <a:extLst>
                  <a:ext uri="{FF2B5EF4-FFF2-40B4-BE49-F238E27FC236}">
                    <a16:creationId xmlns:a16="http://schemas.microsoft.com/office/drawing/2014/main" id="{95252B4D-F6C3-654F-8075-F4F526DBF7C0}"/>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93" name="Elipse 1192">
                <a:extLst>
                  <a:ext uri="{FF2B5EF4-FFF2-40B4-BE49-F238E27FC236}">
                    <a16:creationId xmlns:a16="http://schemas.microsoft.com/office/drawing/2014/main" id="{6CE879CE-A5AC-AA41-8827-DFED2D60902E}"/>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94" name="Elipse 1193">
                <a:extLst>
                  <a:ext uri="{FF2B5EF4-FFF2-40B4-BE49-F238E27FC236}">
                    <a16:creationId xmlns:a16="http://schemas.microsoft.com/office/drawing/2014/main" id="{4A646A32-FA44-C94B-B79C-8C4D26841BB2}"/>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95" name="Elipse 1194">
                <a:extLst>
                  <a:ext uri="{FF2B5EF4-FFF2-40B4-BE49-F238E27FC236}">
                    <a16:creationId xmlns:a16="http://schemas.microsoft.com/office/drawing/2014/main" id="{5AC96F14-6D91-E442-B699-D5CFF0A43EC0}"/>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96" name="Elipse 1195">
                <a:extLst>
                  <a:ext uri="{FF2B5EF4-FFF2-40B4-BE49-F238E27FC236}">
                    <a16:creationId xmlns:a16="http://schemas.microsoft.com/office/drawing/2014/main" id="{B685A2DA-9826-A240-9801-7E2AC92A897F}"/>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97" name="Elipse 1196">
                <a:extLst>
                  <a:ext uri="{FF2B5EF4-FFF2-40B4-BE49-F238E27FC236}">
                    <a16:creationId xmlns:a16="http://schemas.microsoft.com/office/drawing/2014/main" id="{C51F8663-9470-1E4F-8D95-F23523C486E4}"/>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98" name="Elipse 1197">
                <a:extLst>
                  <a:ext uri="{FF2B5EF4-FFF2-40B4-BE49-F238E27FC236}">
                    <a16:creationId xmlns:a16="http://schemas.microsoft.com/office/drawing/2014/main" id="{0047D507-629A-CF4B-A626-B2AD6B849FD7}"/>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99" name="Elipse 1198">
                <a:extLst>
                  <a:ext uri="{FF2B5EF4-FFF2-40B4-BE49-F238E27FC236}">
                    <a16:creationId xmlns:a16="http://schemas.microsoft.com/office/drawing/2014/main" id="{FBB21A71-B628-0D42-B49F-8843E38F31DC}"/>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00" name="Elipse 1199">
                <a:extLst>
                  <a:ext uri="{FF2B5EF4-FFF2-40B4-BE49-F238E27FC236}">
                    <a16:creationId xmlns:a16="http://schemas.microsoft.com/office/drawing/2014/main" id="{33AF3CA7-E454-9F4B-953A-D0840B103A52}"/>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01" name="Elipse 1200">
                <a:extLst>
                  <a:ext uri="{FF2B5EF4-FFF2-40B4-BE49-F238E27FC236}">
                    <a16:creationId xmlns:a16="http://schemas.microsoft.com/office/drawing/2014/main" id="{574BC9E9-9EFA-B040-9EAE-5BBE8E5DAC7C}"/>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02" name="Elipse 1201">
                <a:extLst>
                  <a:ext uri="{FF2B5EF4-FFF2-40B4-BE49-F238E27FC236}">
                    <a16:creationId xmlns:a16="http://schemas.microsoft.com/office/drawing/2014/main" id="{77C68BE7-F61C-494B-B9EA-EE0C3356D694}"/>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03" name="Elipse 1202">
                <a:extLst>
                  <a:ext uri="{FF2B5EF4-FFF2-40B4-BE49-F238E27FC236}">
                    <a16:creationId xmlns:a16="http://schemas.microsoft.com/office/drawing/2014/main" id="{2ADB17BE-3DF1-DE4B-85CA-BCC4B005204F}"/>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04" name="Elipse 1203">
                <a:extLst>
                  <a:ext uri="{FF2B5EF4-FFF2-40B4-BE49-F238E27FC236}">
                    <a16:creationId xmlns:a16="http://schemas.microsoft.com/office/drawing/2014/main" id="{394C038C-C890-574A-81E8-263BD730F03C}"/>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05" name="Elipse 1204">
                <a:extLst>
                  <a:ext uri="{FF2B5EF4-FFF2-40B4-BE49-F238E27FC236}">
                    <a16:creationId xmlns:a16="http://schemas.microsoft.com/office/drawing/2014/main" id="{2A8EE959-36AE-0141-91EA-3C04E962E7EE}"/>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06" name="Elipse 1205">
                <a:extLst>
                  <a:ext uri="{FF2B5EF4-FFF2-40B4-BE49-F238E27FC236}">
                    <a16:creationId xmlns:a16="http://schemas.microsoft.com/office/drawing/2014/main" id="{1C1AEE7B-9262-104B-9036-C52CC0C31F2C}"/>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207" name="Elipse 1206">
                <a:extLst>
                  <a:ext uri="{FF2B5EF4-FFF2-40B4-BE49-F238E27FC236}">
                    <a16:creationId xmlns:a16="http://schemas.microsoft.com/office/drawing/2014/main" id="{A5CCA677-57CC-6F43-9810-E6F2A9AEA4B5}"/>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53" name="Grupo 1052">
              <a:extLst>
                <a:ext uri="{FF2B5EF4-FFF2-40B4-BE49-F238E27FC236}">
                  <a16:creationId xmlns:a16="http://schemas.microsoft.com/office/drawing/2014/main" id="{60C9CB7C-2228-C24A-9376-3BD31AC51904}"/>
                </a:ext>
              </a:extLst>
            </p:cNvPr>
            <p:cNvGrpSpPr/>
            <p:nvPr/>
          </p:nvGrpSpPr>
          <p:grpSpPr>
            <a:xfrm>
              <a:off x="6697833" y="32843"/>
              <a:ext cx="28800" cy="5462318"/>
              <a:chOff x="110763" y="32843"/>
              <a:chExt cx="28800" cy="5462318"/>
            </a:xfrm>
            <a:grpFill/>
          </p:grpSpPr>
          <p:sp>
            <p:nvSpPr>
              <p:cNvPr id="1132" name="Elipse 1131">
                <a:extLst>
                  <a:ext uri="{FF2B5EF4-FFF2-40B4-BE49-F238E27FC236}">
                    <a16:creationId xmlns:a16="http://schemas.microsoft.com/office/drawing/2014/main" id="{ADC4EBB7-EF9A-4143-A2D5-B81AB96A8360}"/>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33" name="Elipse 1132">
                <a:extLst>
                  <a:ext uri="{FF2B5EF4-FFF2-40B4-BE49-F238E27FC236}">
                    <a16:creationId xmlns:a16="http://schemas.microsoft.com/office/drawing/2014/main" id="{2DE0451C-5424-3246-B053-9131CB4733BD}"/>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34" name="Elipse 1133">
                <a:extLst>
                  <a:ext uri="{FF2B5EF4-FFF2-40B4-BE49-F238E27FC236}">
                    <a16:creationId xmlns:a16="http://schemas.microsoft.com/office/drawing/2014/main" id="{0B119079-B172-514E-8516-E99096BAA4FD}"/>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35" name="Elipse 1134">
                <a:extLst>
                  <a:ext uri="{FF2B5EF4-FFF2-40B4-BE49-F238E27FC236}">
                    <a16:creationId xmlns:a16="http://schemas.microsoft.com/office/drawing/2014/main" id="{5E563000-593A-B244-9C10-E9B4FF572721}"/>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36" name="Elipse 1135">
                <a:extLst>
                  <a:ext uri="{FF2B5EF4-FFF2-40B4-BE49-F238E27FC236}">
                    <a16:creationId xmlns:a16="http://schemas.microsoft.com/office/drawing/2014/main" id="{D2A18FF4-A60F-8A4F-9ADD-8D846DA1A32D}"/>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37" name="Elipse 1136">
                <a:extLst>
                  <a:ext uri="{FF2B5EF4-FFF2-40B4-BE49-F238E27FC236}">
                    <a16:creationId xmlns:a16="http://schemas.microsoft.com/office/drawing/2014/main" id="{C7F9953A-E945-E748-944D-2FBA2FBE3333}"/>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38" name="Elipse 1137">
                <a:extLst>
                  <a:ext uri="{FF2B5EF4-FFF2-40B4-BE49-F238E27FC236}">
                    <a16:creationId xmlns:a16="http://schemas.microsoft.com/office/drawing/2014/main" id="{6DA4717A-2B35-DE49-A0D1-DEAE2000CD8C}"/>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39" name="Elipse 1138">
                <a:extLst>
                  <a:ext uri="{FF2B5EF4-FFF2-40B4-BE49-F238E27FC236}">
                    <a16:creationId xmlns:a16="http://schemas.microsoft.com/office/drawing/2014/main" id="{EF188638-D821-8347-8047-2500EA00DDD4}"/>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40" name="Elipse 1139">
                <a:extLst>
                  <a:ext uri="{FF2B5EF4-FFF2-40B4-BE49-F238E27FC236}">
                    <a16:creationId xmlns:a16="http://schemas.microsoft.com/office/drawing/2014/main" id="{52C568BA-81BE-3C41-A747-98C4F3B884B2}"/>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41" name="Elipse 1140">
                <a:extLst>
                  <a:ext uri="{FF2B5EF4-FFF2-40B4-BE49-F238E27FC236}">
                    <a16:creationId xmlns:a16="http://schemas.microsoft.com/office/drawing/2014/main" id="{45CB2A80-3734-B843-9972-356811D638FB}"/>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42" name="Elipse 1141">
                <a:extLst>
                  <a:ext uri="{FF2B5EF4-FFF2-40B4-BE49-F238E27FC236}">
                    <a16:creationId xmlns:a16="http://schemas.microsoft.com/office/drawing/2014/main" id="{3848F427-592B-DC44-B450-E4ED6C2E3196}"/>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43" name="Elipse 1142">
                <a:extLst>
                  <a:ext uri="{FF2B5EF4-FFF2-40B4-BE49-F238E27FC236}">
                    <a16:creationId xmlns:a16="http://schemas.microsoft.com/office/drawing/2014/main" id="{21E41277-F41F-4042-BF1C-C312E9FB7354}"/>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44" name="Elipse 1143">
                <a:extLst>
                  <a:ext uri="{FF2B5EF4-FFF2-40B4-BE49-F238E27FC236}">
                    <a16:creationId xmlns:a16="http://schemas.microsoft.com/office/drawing/2014/main" id="{7492F189-9767-1E4B-9FAF-E69111210AAA}"/>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45" name="Elipse 1144">
                <a:extLst>
                  <a:ext uri="{FF2B5EF4-FFF2-40B4-BE49-F238E27FC236}">
                    <a16:creationId xmlns:a16="http://schemas.microsoft.com/office/drawing/2014/main" id="{EEFDA9D5-7124-1B4F-86A4-41CA01AA1504}"/>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46" name="Elipse 1145">
                <a:extLst>
                  <a:ext uri="{FF2B5EF4-FFF2-40B4-BE49-F238E27FC236}">
                    <a16:creationId xmlns:a16="http://schemas.microsoft.com/office/drawing/2014/main" id="{925CA629-B83E-5847-AB2F-3DF0F6D7E1F6}"/>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47" name="Elipse 1146">
                <a:extLst>
                  <a:ext uri="{FF2B5EF4-FFF2-40B4-BE49-F238E27FC236}">
                    <a16:creationId xmlns:a16="http://schemas.microsoft.com/office/drawing/2014/main" id="{9F41C9D5-35F9-814D-AABB-A8105ACB16FC}"/>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48" name="Elipse 1147">
                <a:extLst>
                  <a:ext uri="{FF2B5EF4-FFF2-40B4-BE49-F238E27FC236}">
                    <a16:creationId xmlns:a16="http://schemas.microsoft.com/office/drawing/2014/main" id="{E934EAE9-2934-AE4E-B035-C0C57F8681E5}"/>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49" name="Elipse 1148">
                <a:extLst>
                  <a:ext uri="{FF2B5EF4-FFF2-40B4-BE49-F238E27FC236}">
                    <a16:creationId xmlns:a16="http://schemas.microsoft.com/office/drawing/2014/main" id="{24B83AAD-3AAD-6C4F-B194-F0B1C5C3AAC1}"/>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50" name="Elipse 1149">
                <a:extLst>
                  <a:ext uri="{FF2B5EF4-FFF2-40B4-BE49-F238E27FC236}">
                    <a16:creationId xmlns:a16="http://schemas.microsoft.com/office/drawing/2014/main" id="{267BF2DE-059D-694C-9793-F668B432D26D}"/>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51" name="Elipse 1150">
                <a:extLst>
                  <a:ext uri="{FF2B5EF4-FFF2-40B4-BE49-F238E27FC236}">
                    <a16:creationId xmlns:a16="http://schemas.microsoft.com/office/drawing/2014/main" id="{08287AF1-E310-FC43-A091-9EABE7A4BD79}"/>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52" name="Elipse 1151">
                <a:extLst>
                  <a:ext uri="{FF2B5EF4-FFF2-40B4-BE49-F238E27FC236}">
                    <a16:creationId xmlns:a16="http://schemas.microsoft.com/office/drawing/2014/main" id="{3770CEA4-C0EC-DA45-812A-D150852E4521}"/>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53" name="Elipse 1152">
                <a:extLst>
                  <a:ext uri="{FF2B5EF4-FFF2-40B4-BE49-F238E27FC236}">
                    <a16:creationId xmlns:a16="http://schemas.microsoft.com/office/drawing/2014/main" id="{69D2E1E0-A2B0-E241-9992-C2E1D2D36C11}"/>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54" name="Elipse 1153">
                <a:extLst>
                  <a:ext uri="{FF2B5EF4-FFF2-40B4-BE49-F238E27FC236}">
                    <a16:creationId xmlns:a16="http://schemas.microsoft.com/office/drawing/2014/main" id="{712AA9C2-9EBA-224A-8010-D1E67F079DC3}"/>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55" name="Elipse 1154">
                <a:extLst>
                  <a:ext uri="{FF2B5EF4-FFF2-40B4-BE49-F238E27FC236}">
                    <a16:creationId xmlns:a16="http://schemas.microsoft.com/office/drawing/2014/main" id="{3FC4C636-E802-404B-A9A7-342410E818CF}"/>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56" name="Elipse 1155">
                <a:extLst>
                  <a:ext uri="{FF2B5EF4-FFF2-40B4-BE49-F238E27FC236}">
                    <a16:creationId xmlns:a16="http://schemas.microsoft.com/office/drawing/2014/main" id="{388DD665-B72D-9E41-BF51-DC4B651C8387}"/>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57" name="Elipse 1156">
                <a:extLst>
                  <a:ext uri="{FF2B5EF4-FFF2-40B4-BE49-F238E27FC236}">
                    <a16:creationId xmlns:a16="http://schemas.microsoft.com/office/drawing/2014/main" id="{314800FF-45C8-F149-9CEC-C21B31EF0923}"/>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58" name="Elipse 1157">
                <a:extLst>
                  <a:ext uri="{FF2B5EF4-FFF2-40B4-BE49-F238E27FC236}">
                    <a16:creationId xmlns:a16="http://schemas.microsoft.com/office/drawing/2014/main" id="{0C29EA36-4F52-7D46-91FF-059C6B90343D}"/>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59" name="Elipse 1158">
                <a:extLst>
                  <a:ext uri="{FF2B5EF4-FFF2-40B4-BE49-F238E27FC236}">
                    <a16:creationId xmlns:a16="http://schemas.microsoft.com/office/drawing/2014/main" id="{F25F85F5-12B2-6D49-92C7-0C5444BE0048}"/>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60" name="Elipse 1159">
                <a:extLst>
                  <a:ext uri="{FF2B5EF4-FFF2-40B4-BE49-F238E27FC236}">
                    <a16:creationId xmlns:a16="http://schemas.microsoft.com/office/drawing/2014/main" id="{50BD3E39-47EF-E54E-9DB3-B192B0C81EBB}"/>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61" name="Elipse 1160">
                <a:extLst>
                  <a:ext uri="{FF2B5EF4-FFF2-40B4-BE49-F238E27FC236}">
                    <a16:creationId xmlns:a16="http://schemas.microsoft.com/office/drawing/2014/main" id="{A86433F9-0C0A-FB47-B233-9A0196CDF253}"/>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62" name="Elipse 1161">
                <a:extLst>
                  <a:ext uri="{FF2B5EF4-FFF2-40B4-BE49-F238E27FC236}">
                    <a16:creationId xmlns:a16="http://schemas.microsoft.com/office/drawing/2014/main" id="{6A5976F6-6DAA-954A-967B-1178FB3706DE}"/>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63" name="Elipse 1162">
                <a:extLst>
                  <a:ext uri="{FF2B5EF4-FFF2-40B4-BE49-F238E27FC236}">
                    <a16:creationId xmlns:a16="http://schemas.microsoft.com/office/drawing/2014/main" id="{52E09D02-CBA0-4D4C-89B8-BBFDD6ACDBAC}"/>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64" name="Elipse 1163">
                <a:extLst>
                  <a:ext uri="{FF2B5EF4-FFF2-40B4-BE49-F238E27FC236}">
                    <a16:creationId xmlns:a16="http://schemas.microsoft.com/office/drawing/2014/main" id="{67F06FAE-417C-C548-9A89-2C326EFFEFE6}"/>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65" name="Elipse 1164">
                <a:extLst>
                  <a:ext uri="{FF2B5EF4-FFF2-40B4-BE49-F238E27FC236}">
                    <a16:creationId xmlns:a16="http://schemas.microsoft.com/office/drawing/2014/main" id="{46CAA09A-527E-AE42-A25A-AA9BAC664A22}"/>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66" name="Elipse 1165">
                <a:extLst>
                  <a:ext uri="{FF2B5EF4-FFF2-40B4-BE49-F238E27FC236}">
                    <a16:creationId xmlns:a16="http://schemas.microsoft.com/office/drawing/2014/main" id="{86258218-E0DA-4B4D-B55F-D32851E5FCFC}"/>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67" name="Elipse 1166">
                <a:extLst>
                  <a:ext uri="{FF2B5EF4-FFF2-40B4-BE49-F238E27FC236}">
                    <a16:creationId xmlns:a16="http://schemas.microsoft.com/office/drawing/2014/main" id="{51379D2B-A4D5-D24C-A3EE-24685D06C7C8}"/>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68" name="Elipse 1167">
                <a:extLst>
                  <a:ext uri="{FF2B5EF4-FFF2-40B4-BE49-F238E27FC236}">
                    <a16:creationId xmlns:a16="http://schemas.microsoft.com/office/drawing/2014/main" id="{F6391617-701D-DA41-ACF7-FC4DFC504C83}"/>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69" name="Elipse 1168">
                <a:extLst>
                  <a:ext uri="{FF2B5EF4-FFF2-40B4-BE49-F238E27FC236}">
                    <a16:creationId xmlns:a16="http://schemas.microsoft.com/office/drawing/2014/main" id="{0E116A05-7336-2F4A-83E8-D97F0E2A934A}"/>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54" name="Grupo 1053">
              <a:extLst>
                <a:ext uri="{FF2B5EF4-FFF2-40B4-BE49-F238E27FC236}">
                  <a16:creationId xmlns:a16="http://schemas.microsoft.com/office/drawing/2014/main" id="{3D148553-0DD7-8848-B22E-B2D3476ADE48}"/>
                </a:ext>
              </a:extLst>
            </p:cNvPr>
            <p:cNvGrpSpPr/>
            <p:nvPr/>
          </p:nvGrpSpPr>
          <p:grpSpPr>
            <a:xfrm>
              <a:off x="6846000" y="32843"/>
              <a:ext cx="28800" cy="5462318"/>
              <a:chOff x="110763" y="32843"/>
              <a:chExt cx="28800" cy="5462318"/>
            </a:xfrm>
            <a:grpFill/>
          </p:grpSpPr>
          <p:sp>
            <p:nvSpPr>
              <p:cNvPr id="1094" name="Elipse 1093">
                <a:extLst>
                  <a:ext uri="{FF2B5EF4-FFF2-40B4-BE49-F238E27FC236}">
                    <a16:creationId xmlns:a16="http://schemas.microsoft.com/office/drawing/2014/main" id="{88C1FA0F-96D1-4947-9E2B-C0E6735BD698}"/>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95" name="Elipse 1094">
                <a:extLst>
                  <a:ext uri="{FF2B5EF4-FFF2-40B4-BE49-F238E27FC236}">
                    <a16:creationId xmlns:a16="http://schemas.microsoft.com/office/drawing/2014/main" id="{2FFB2D83-0BED-C645-8318-90D8453C3AE6}"/>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96" name="Elipse 1095">
                <a:extLst>
                  <a:ext uri="{FF2B5EF4-FFF2-40B4-BE49-F238E27FC236}">
                    <a16:creationId xmlns:a16="http://schemas.microsoft.com/office/drawing/2014/main" id="{B337AA84-D014-674F-BFE4-749659062242}"/>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97" name="Elipse 1096">
                <a:extLst>
                  <a:ext uri="{FF2B5EF4-FFF2-40B4-BE49-F238E27FC236}">
                    <a16:creationId xmlns:a16="http://schemas.microsoft.com/office/drawing/2014/main" id="{32BA803B-D01D-2244-81A5-2D34EA336E10}"/>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98" name="Elipse 1097">
                <a:extLst>
                  <a:ext uri="{FF2B5EF4-FFF2-40B4-BE49-F238E27FC236}">
                    <a16:creationId xmlns:a16="http://schemas.microsoft.com/office/drawing/2014/main" id="{737C1D7D-F9C9-8D46-BD38-DE97E241C243}"/>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99" name="Elipse 1098">
                <a:extLst>
                  <a:ext uri="{FF2B5EF4-FFF2-40B4-BE49-F238E27FC236}">
                    <a16:creationId xmlns:a16="http://schemas.microsoft.com/office/drawing/2014/main" id="{5C522524-163E-3144-BBAD-326DAF20D0A2}"/>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00" name="Elipse 1099">
                <a:extLst>
                  <a:ext uri="{FF2B5EF4-FFF2-40B4-BE49-F238E27FC236}">
                    <a16:creationId xmlns:a16="http://schemas.microsoft.com/office/drawing/2014/main" id="{0BE7C46D-6863-6E4E-B17D-592CE574832A}"/>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01" name="Elipse 1100">
                <a:extLst>
                  <a:ext uri="{FF2B5EF4-FFF2-40B4-BE49-F238E27FC236}">
                    <a16:creationId xmlns:a16="http://schemas.microsoft.com/office/drawing/2014/main" id="{D213B301-4521-044F-BD8E-6C057B9C9B5E}"/>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02" name="Elipse 1101">
                <a:extLst>
                  <a:ext uri="{FF2B5EF4-FFF2-40B4-BE49-F238E27FC236}">
                    <a16:creationId xmlns:a16="http://schemas.microsoft.com/office/drawing/2014/main" id="{3FDEC0B2-B9D8-EA48-B4D2-730C29195672}"/>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03" name="Elipse 1102">
                <a:extLst>
                  <a:ext uri="{FF2B5EF4-FFF2-40B4-BE49-F238E27FC236}">
                    <a16:creationId xmlns:a16="http://schemas.microsoft.com/office/drawing/2014/main" id="{ACEE7F3C-772A-3C41-9704-E682E8928EAF}"/>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04" name="Elipse 1103">
                <a:extLst>
                  <a:ext uri="{FF2B5EF4-FFF2-40B4-BE49-F238E27FC236}">
                    <a16:creationId xmlns:a16="http://schemas.microsoft.com/office/drawing/2014/main" id="{157C7974-48E8-A247-8612-967459469FB0}"/>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05" name="Elipse 1104">
                <a:extLst>
                  <a:ext uri="{FF2B5EF4-FFF2-40B4-BE49-F238E27FC236}">
                    <a16:creationId xmlns:a16="http://schemas.microsoft.com/office/drawing/2014/main" id="{A2D8F793-3E5B-8345-8694-C5BCBE373D7A}"/>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06" name="Elipse 1105">
                <a:extLst>
                  <a:ext uri="{FF2B5EF4-FFF2-40B4-BE49-F238E27FC236}">
                    <a16:creationId xmlns:a16="http://schemas.microsoft.com/office/drawing/2014/main" id="{1D105219-53EA-5640-8161-1EE42506E4C1}"/>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07" name="Elipse 1106">
                <a:extLst>
                  <a:ext uri="{FF2B5EF4-FFF2-40B4-BE49-F238E27FC236}">
                    <a16:creationId xmlns:a16="http://schemas.microsoft.com/office/drawing/2014/main" id="{75FC21D1-CC79-A340-817B-56EF76FD88BC}"/>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08" name="Elipse 1107">
                <a:extLst>
                  <a:ext uri="{FF2B5EF4-FFF2-40B4-BE49-F238E27FC236}">
                    <a16:creationId xmlns:a16="http://schemas.microsoft.com/office/drawing/2014/main" id="{A90DBC2C-CC31-5946-B3A3-0F5F0140710D}"/>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09" name="Elipse 1108">
                <a:extLst>
                  <a:ext uri="{FF2B5EF4-FFF2-40B4-BE49-F238E27FC236}">
                    <a16:creationId xmlns:a16="http://schemas.microsoft.com/office/drawing/2014/main" id="{43390F43-5330-3149-B131-21330D53F270}"/>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10" name="Elipse 1109">
                <a:extLst>
                  <a:ext uri="{FF2B5EF4-FFF2-40B4-BE49-F238E27FC236}">
                    <a16:creationId xmlns:a16="http://schemas.microsoft.com/office/drawing/2014/main" id="{7677257D-F854-EA4E-BEC6-79CF24F7DA0E}"/>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11" name="Elipse 1110">
                <a:extLst>
                  <a:ext uri="{FF2B5EF4-FFF2-40B4-BE49-F238E27FC236}">
                    <a16:creationId xmlns:a16="http://schemas.microsoft.com/office/drawing/2014/main" id="{4E203876-4552-0843-A8D2-99F031E8EA9F}"/>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12" name="Elipse 1111">
                <a:extLst>
                  <a:ext uri="{FF2B5EF4-FFF2-40B4-BE49-F238E27FC236}">
                    <a16:creationId xmlns:a16="http://schemas.microsoft.com/office/drawing/2014/main" id="{B9BBEAB8-A3F1-374C-824D-E4FA3194E7C6}"/>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13" name="Elipse 1112">
                <a:extLst>
                  <a:ext uri="{FF2B5EF4-FFF2-40B4-BE49-F238E27FC236}">
                    <a16:creationId xmlns:a16="http://schemas.microsoft.com/office/drawing/2014/main" id="{4BEAD2F8-A764-A445-9CBD-A9BF18CEA3A8}"/>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14" name="Elipse 1113">
                <a:extLst>
                  <a:ext uri="{FF2B5EF4-FFF2-40B4-BE49-F238E27FC236}">
                    <a16:creationId xmlns:a16="http://schemas.microsoft.com/office/drawing/2014/main" id="{E0A013D6-A8A6-FE44-8610-6A53E724DFDD}"/>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15" name="Elipse 1114">
                <a:extLst>
                  <a:ext uri="{FF2B5EF4-FFF2-40B4-BE49-F238E27FC236}">
                    <a16:creationId xmlns:a16="http://schemas.microsoft.com/office/drawing/2014/main" id="{83B37923-563F-A14C-90B6-19FC056D7827}"/>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16" name="Elipse 1115">
                <a:extLst>
                  <a:ext uri="{FF2B5EF4-FFF2-40B4-BE49-F238E27FC236}">
                    <a16:creationId xmlns:a16="http://schemas.microsoft.com/office/drawing/2014/main" id="{CC05B7D3-E242-3947-B797-E696504DA59A}"/>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17" name="Elipse 1116">
                <a:extLst>
                  <a:ext uri="{FF2B5EF4-FFF2-40B4-BE49-F238E27FC236}">
                    <a16:creationId xmlns:a16="http://schemas.microsoft.com/office/drawing/2014/main" id="{9ABE9C1E-FC15-6548-AEAE-F30D1EAA2500}"/>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18" name="Elipse 1117">
                <a:extLst>
                  <a:ext uri="{FF2B5EF4-FFF2-40B4-BE49-F238E27FC236}">
                    <a16:creationId xmlns:a16="http://schemas.microsoft.com/office/drawing/2014/main" id="{2D3FCBB7-E147-3A4A-93AF-2DAE745043E3}"/>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19" name="Elipse 1118">
                <a:extLst>
                  <a:ext uri="{FF2B5EF4-FFF2-40B4-BE49-F238E27FC236}">
                    <a16:creationId xmlns:a16="http://schemas.microsoft.com/office/drawing/2014/main" id="{2EF41F02-993B-4D4E-B30E-362E87D032C1}"/>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20" name="Elipse 1119">
                <a:extLst>
                  <a:ext uri="{FF2B5EF4-FFF2-40B4-BE49-F238E27FC236}">
                    <a16:creationId xmlns:a16="http://schemas.microsoft.com/office/drawing/2014/main" id="{0C1CDD7F-5E7F-234C-9934-F26AE3712D88}"/>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21" name="Elipse 1120">
                <a:extLst>
                  <a:ext uri="{FF2B5EF4-FFF2-40B4-BE49-F238E27FC236}">
                    <a16:creationId xmlns:a16="http://schemas.microsoft.com/office/drawing/2014/main" id="{ECE522F8-8258-924F-9737-191A4A78EEC7}"/>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22" name="Elipse 1121">
                <a:extLst>
                  <a:ext uri="{FF2B5EF4-FFF2-40B4-BE49-F238E27FC236}">
                    <a16:creationId xmlns:a16="http://schemas.microsoft.com/office/drawing/2014/main" id="{5F48BEE6-1BED-8745-8F09-DD7821311DD5}"/>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23" name="Elipse 1122">
                <a:extLst>
                  <a:ext uri="{FF2B5EF4-FFF2-40B4-BE49-F238E27FC236}">
                    <a16:creationId xmlns:a16="http://schemas.microsoft.com/office/drawing/2014/main" id="{9DCFD7BF-2765-9840-AEB2-9DCC03837B63}"/>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24" name="Elipse 1123">
                <a:extLst>
                  <a:ext uri="{FF2B5EF4-FFF2-40B4-BE49-F238E27FC236}">
                    <a16:creationId xmlns:a16="http://schemas.microsoft.com/office/drawing/2014/main" id="{8A4E8D7B-2F18-C24F-BB07-9987A780A2DD}"/>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25" name="Elipse 1124">
                <a:extLst>
                  <a:ext uri="{FF2B5EF4-FFF2-40B4-BE49-F238E27FC236}">
                    <a16:creationId xmlns:a16="http://schemas.microsoft.com/office/drawing/2014/main" id="{E5D230D7-8D21-184E-A305-3C54998C3982}"/>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26" name="Elipse 1125">
                <a:extLst>
                  <a:ext uri="{FF2B5EF4-FFF2-40B4-BE49-F238E27FC236}">
                    <a16:creationId xmlns:a16="http://schemas.microsoft.com/office/drawing/2014/main" id="{B37CA618-046E-D34E-A63E-C817B575B765}"/>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27" name="Elipse 1126">
                <a:extLst>
                  <a:ext uri="{FF2B5EF4-FFF2-40B4-BE49-F238E27FC236}">
                    <a16:creationId xmlns:a16="http://schemas.microsoft.com/office/drawing/2014/main" id="{AB33F257-4F5B-2C4C-806B-7C29B57D8EF4}"/>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28" name="Elipse 1127">
                <a:extLst>
                  <a:ext uri="{FF2B5EF4-FFF2-40B4-BE49-F238E27FC236}">
                    <a16:creationId xmlns:a16="http://schemas.microsoft.com/office/drawing/2014/main" id="{90A8ECA9-58A6-E342-9FAD-A0E9486D37B9}"/>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29" name="Elipse 1128">
                <a:extLst>
                  <a:ext uri="{FF2B5EF4-FFF2-40B4-BE49-F238E27FC236}">
                    <a16:creationId xmlns:a16="http://schemas.microsoft.com/office/drawing/2014/main" id="{A470C91C-A69B-1042-A969-1FCC2E9EF2D8}"/>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30" name="Elipse 1129">
                <a:extLst>
                  <a:ext uri="{FF2B5EF4-FFF2-40B4-BE49-F238E27FC236}">
                    <a16:creationId xmlns:a16="http://schemas.microsoft.com/office/drawing/2014/main" id="{D20F7255-9D31-E44C-A189-3DCC4FF4592C}"/>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131" name="Elipse 1130">
                <a:extLst>
                  <a:ext uri="{FF2B5EF4-FFF2-40B4-BE49-F238E27FC236}">
                    <a16:creationId xmlns:a16="http://schemas.microsoft.com/office/drawing/2014/main" id="{F8133DF9-BCF1-1C42-AA4A-A022035F2358}"/>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055" name="Grupo 1054">
              <a:extLst>
                <a:ext uri="{FF2B5EF4-FFF2-40B4-BE49-F238E27FC236}">
                  <a16:creationId xmlns:a16="http://schemas.microsoft.com/office/drawing/2014/main" id="{90CA6EE6-22D7-E841-A479-DD504DD050DA}"/>
                </a:ext>
              </a:extLst>
            </p:cNvPr>
            <p:cNvGrpSpPr/>
            <p:nvPr/>
          </p:nvGrpSpPr>
          <p:grpSpPr>
            <a:xfrm>
              <a:off x="6994167" y="32843"/>
              <a:ext cx="28800" cy="5462318"/>
              <a:chOff x="110763" y="32843"/>
              <a:chExt cx="28800" cy="5462318"/>
            </a:xfrm>
            <a:grpFill/>
          </p:grpSpPr>
          <p:sp>
            <p:nvSpPr>
              <p:cNvPr id="1056" name="Elipse 1055">
                <a:extLst>
                  <a:ext uri="{FF2B5EF4-FFF2-40B4-BE49-F238E27FC236}">
                    <a16:creationId xmlns:a16="http://schemas.microsoft.com/office/drawing/2014/main" id="{A8BF0C33-3C96-464B-A695-5A29D6D360A7}"/>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57" name="Elipse 1056">
                <a:extLst>
                  <a:ext uri="{FF2B5EF4-FFF2-40B4-BE49-F238E27FC236}">
                    <a16:creationId xmlns:a16="http://schemas.microsoft.com/office/drawing/2014/main" id="{3AD22189-F315-2546-A0F9-06916F9B47AB}"/>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58" name="Elipse 1057">
                <a:extLst>
                  <a:ext uri="{FF2B5EF4-FFF2-40B4-BE49-F238E27FC236}">
                    <a16:creationId xmlns:a16="http://schemas.microsoft.com/office/drawing/2014/main" id="{9675513E-A77A-004B-A955-6D9B7DC59641}"/>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59" name="Elipse 1058">
                <a:extLst>
                  <a:ext uri="{FF2B5EF4-FFF2-40B4-BE49-F238E27FC236}">
                    <a16:creationId xmlns:a16="http://schemas.microsoft.com/office/drawing/2014/main" id="{ED6AB613-34A2-7044-A727-EAF04882109C}"/>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60" name="Elipse 1059">
                <a:extLst>
                  <a:ext uri="{FF2B5EF4-FFF2-40B4-BE49-F238E27FC236}">
                    <a16:creationId xmlns:a16="http://schemas.microsoft.com/office/drawing/2014/main" id="{ECCEA7F7-C068-894A-A9DF-1475237FBC49}"/>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61" name="Elipse 1060">
                <a:extLst>
                  <a:ext uri="{FF2B5EF4-FFF2-40B4-BE49-F238E27FC236}">
                    <a16:creationId xmlns:a16="http://schemas.microsoft.com/office/drawing/2014/main" id="{C9BB5452-3B40-3F41-BB3A-DE6ED17FE306}"/>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62" name="Elipse 1061">
                <a:extLst>
                  <a:ext uri="{FF2B5EF4-FFF2-40B4-BE49-F238E27FC236}">
                    <a16:creationId xmlns:a16="http://schemas.microsoft.com/office/drawing/2014/main" id="{1A74C2E9-37C3-0142-A65E-5368DA0E9856}"/>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63" name="Elipse 1062">
                <a:extLst>
                  <a:ext uri="{FF2B5EF4-FFF2-40B4-BE49-F238E27FC236}">
                    <a16:creationId xmlns:a16="http://schemas.microsoft.com/office/drawing/2014/main" id="{E4821198-CCFC-DF45-A59E-7B4A433FAA15}"/>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64" name="Elipse 1063">
                <a:extLst>
                  <a:ext uri="{FF2B5EF4-FFF2-40B4-BE49-F238E27FC236}">
                    <a16:creationId xmlns:a16="http://schemas.microsoft.com/office/drawing/2014/main" id="{873FDADB-6731-E444-9A10-3B49FBAE2784}"/>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65" name="Elipse 1064">
                <a:extLst>
                  <a:ext uri="{FF2B5EF4-FFF2-40B4-BE49-F238E27FC236}">
                    <a16:creationId xmlns:a16="http://schemas.microsoft.com/office/drawing/2014/main" id="{040AF6C8-598D-DE43-8A26-A2AEC2494FC7}"/>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66" name="Elipse 1065">
                <a:extLst>
                  <a:ext uri="{FF2B5EF4-FFF2-40B4-BE49-F238E27FC236}">
                    <a16:creationId xmlns:a16="http://schemas.microsoft.com/office/drawing/2014/main" id="{4295EEEA-5749-8841-A603-A75268145D62}"/>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67" name="Elipse 1066">
                <a:extLst>
                  <a:ext uri="{FF2B5EF4-FFF2-40B4-BE49-F238E27FC236}">
                    <a16:creationId xmlns:a16="http://schemas.microsoft.com/office/drawing/2014/main" id="{EEFF8378-CB31-0D4A-BE5B-7A3E998498F1}"/>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68" name="Elipse 1067">
                <a:extLst>
                  <a:ext uri="{FF2B5EF4-FFF2-40B4-BE49-F238E27FC236}">
                    <a16:creationId xmlns:a16="http://schemas.microsoft.com/office/drawing/2014/main" id="{F06FED69-DFA6-514F-B7FD-E675CB41274F}"/>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69" name="Elipse 1068">
                <a:extLst>
                  <a:ext uri="{FF2B5EF4-FFF2-40B4-BE49-F238E27FC236}">
                    <a16:creationId xmlns:a16="http://schemas.microsoft.com/office/drawing/2014/main" id="{463E00F9-7DDE-3442-9AF0-65037833A15B}"/>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70" name="Elipse 1069">
                <a:extLst>
                  <a:ext uri="{FF2B5EF4-FFF2-40B4-BE49-F238E27FC236}">
                    <a16:creationId xmlns:a16="http://schemas.microsoft.com/office/drawing/2014/main" id="{CF6541FA-5F35-BE4B-86FF-F1E783161CC6}"/>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71" name="Elipse 1070">
                <a:extLst>
                  <a:ext uri="{FF2B5EF4-FFF2-40B4-BE49-F238E27FC236}">
                    <a16:creationId xmlns:a16="http://schemas.microsoft.com/office/drawing/2014/main" id="{8C1FB5F5-B1BD-E647-93BC-852B1E515FD2}"/>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72" name="Elipse 1071">
                <a:extLst>
                  <a:ext uri="{FF2B5EF4-FFF2-40B4-BE49-F238E27FC236}">
                    <a16:creationId xmlns:a16="http://schemas.microsoft.com/office/drawing/2014/main" id="{89F2D2C0-3B9B-9D44-B2CE-0385CC5AE392}"/>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73" name="Elipse 1072">
                <a:extLst>
                  <a:ext uri="{FF2B5EF4-FFF2-40B4-BE49-F238E27FC236}">
                    <a16:creationId xmlns:a16="http://schemas.microsoft.com/office/drawing/2014/main" id="{3DE42E6C-A66E-774D-B2BF-DF04EDC563F3}"/>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74" name="Elipse 1073">
                <a:extLst>
                  <a:ext uri="{FF2B5EF4-FFF2-40B4-BE49-F238E27FC236}">
                    <a16:creationId xmlns:a16="http://schemas.microsoft.com/office/drawing/2014/main" id="{A650718F-F90B-9642-84C5-0B5F85BDC4B6}"/>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75" name="Elipse 1074">
                <a:extLst>
                  <a:ext uri="{FF2B5EF4-FFF2-40B4-BE49-F238E27FC236}">
                    <a16:creationId xmlns:a16="http://schemas.microsoft.com/office/drawing/2014/main" id="{865F2148-6134-4242-8D1E-FFDED15DCBFD}"/>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76" name="Elipse 1075">
                <a:extLst>
                  <a:ext uri="{FF2B5EF4-FFF2-40B4-BE49-F238E27FC236}">
                    <a16:creationId xmlns:a16="http://schemas.microsoft.com/office/drawing/2014/main" id="{8A443EA0-CEAC-6643-BB15-67C044C0AD14}"/>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77" name="Elipse 1076">
                <a:extLst>
                  <a:ext uri="{FF2B5EF4-FFF2-40B4-BE49-F238E27FC236}">
                    <a16:creationId xmlns:a16="http://schemas.microsoft.com/office/drawing/2014/main" id="{FAD4B9EC-A123-DC42-A350-D42606CAA21D}"/>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78" name="Elipse 1077">
                <a:extLst>
                  <a:ext uri="{FF2B5EF4-FFF2-40B4-BE49-F238E27FC236}">
                    <a16:creationId xmlns:a16="http://schemas.microsoft.com/office/drawing/2014/main" id="{23009BAC-279D-6B4B-BC20-EE5BED675209}"/>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79" name="Elipse 1078">
                <a:extLst>
                  <a:ext uri="{FF2B5EF4-FFF2-40B4-BE49-F238E27FC236}">
                    <a16:creationId xmlns:a16="http://schemas.microsoft.com/office/drawing/2014/main" id="{69C0654E-98C4-B346-8F8A-43FDA2140238}"/>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80" name="Elipse 1079">
                <a:extLst>
                  <a:ext uri="{FF2B5EF4-FFF2-40B4-BE49-F238E27FC236}">
                    <a16:creationId xmlns:a16="http://schemas.microsoft.com/office/drawing/2014/main" id="{F10A799F-7F48-8745-87D3-2B466CA0A4E7}"/>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81" name="Elipse 1080">
                <a:extLst>
                  <a:ext uri="{FF2B5EF4-FFF2-40B4-BE49-F238E27FC236}">
                    <a16:creationId xmlns:a16="http://schemas.microsoft.com/office/drawing/2014/main" id="{54E76CCA-6255-A047-938E-A36D807848E7}"/>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82" name="Elipse 1081">
                <a:extLst>
                  <a:ext uri="{FF2B5EF4-FFF2-40B4-BE49-F238E27FC236}">
                    <a16:creationId xmlns:a16="http://schemas.microsoft.com/office/drawing/2014/main" id="{1B6C4D42-0711-7344-8AF7-270F4D8646A8}"/>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83" name="Elipse 1082">
                <a:extLst>
                  <a:ext uri="{FF2B5EF4-FFF2-40B4-BE49-F238E27FC236}">
                    <a16:creationId xmlns:a16="http://schemas.microsoft.com/office/drawing/2014/main" id="{60A8344E-FDA1-5441-A87F-0AED1C5C909A}"/>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84" name="Elipse 1083">
                <a:extLst>
                  <a:ext uri="{FF2B5EF4-FFF2-40B4-BE49-F238E27FC236}">
                    <a16:creationId xmlns:a16="http://schemas.microsoft.com/office/drawing/2014/main" id="{2030CAFD-4C3E-604A-8DB9-ED842CDE29A7}"/>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85" name="Elipse 1084">
                <a:extLst>
                  <a:ext uri="{FF2B5EF4-FFF2-40B4-BE49-F238E27FC236}">
                    <a16:creationId xmlns:a16="http://schemas.microsoft.com/office/drawing/2014/main" id="{688D5956-9A84-D34D-9729-7E9DF2BD9AB6}"/>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86" name="Elipse 1085">
                <a:extLst>
                  <a:ext uri="{FF2B5EF4-FFF2-40B4-BE49-F238E27FC236}">
                    <a16:creationId xmlns:a16="http://schemas.microsoft.com/office/drawing/2014/main" id="{244E358B-3D2A-5444-8B10-6CE7EB6B53E4}"/>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87" name="Elipse 1086">
                <a:extLst>
                  <a:ext uri="{FF2B5EF4-FFF2-40B4-BE49-F238E27FC236}">
                    <a16:creationId xmlns:a16="http://schemas.microsoft.com/office/drawing/2014/main" id="{B5BFDC8C-E359-8946-8F8B-545981B12ACB}"/>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88" name="Elipse 1087">
                <a:extLst>
                  <a:ext uri="{FF2B5EF4-FFF2-40B4-BE49-F238E27FC236}">
                    <a16:creationId xmlns:a16="http://schemas.microsoft.com/office/drawing/2014/main" id="{8294C96A-5518-B440-B0D3-A15EEEB7EBF1}"/>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89" name="Elipse 1088">
                <a:extLst>
                  <a:ext uri="{FF2B5EF4-FFF2-40B4-BE49-F238E27FC236}">
                    <a16:creationId xmlns:a16="http://schemas.microsoft.com/office/drawing/2014/main" id="{49ACB643-2080-E148-8D4A-A0DE080CB78B}"/>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90" name="Elipse 1089">
                <a:extLst>
                  <a:ext uri="{FF2B5EF4-FFF2-40B4-BE49-F238E27FC236}">
                    <a16:creationId xmlns:a16="http://schemas.microsoft.com/office/drawing/2014/main" id="{46EC15CF-7A8D-2542-92E2-1FBAE8ADAB12}"/>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91" name="Elipse 1090">
                <a:extLst>
                  <a:ext uri="{FF2B5EF4-FFF2-40B4-BE49-F238E27FC236}">
                    <a16:creationId xmlns:a16="http://schemas.microsoft.com/office/drawing/2014/main" id="{1AE8ACA5-7BA9-3A4E-BD2E-6419BC1C62BA}"/>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92" name="Elipse 1091">
                <a:extLst>
                  <a:ext uri="{FF2B5EF4-FFF2-40B4-BE49-F238E27FC236}">
                    <a16:creationId xmlns:a16="http://schemas.microsoft.com/office/drawing/2014/main" id="{E14C58DA-4971-814C-95C6-93C56C3367D7}"/>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093" name="Elipse 1092">
                <a:extLst>
                  <a:ext uri="{FF2B5EF4-FFF2-40B4-BE49-F238E27FC236}">
                    <a16:creationId xmlns:a16="http://schemas.microsoft.com/office/drawing/2014/main" id="{E07C17D0-9098-974E-ADE8-05B9273EA8F3}"/>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grpSp>
        <p:nvGrpSpPr>
          <p:cNvPr id="1550" name="Grupo 1549">
            <a:extLst>
              <a:ext uri="{FF2B5EF4-FFF2-40B4-BE49-F238E27FC236}">
                <a16:creationId xmlns:a16="http://schemas.microsoft.com/office/drawing/2014/main" id="{D2E9D70C-D684-164E-89DF-48A1A49361FF}"/>
              </a:ext>
            </a:extLst>
          </p:cNvPr>
          <p:cNvGrpSpPr/>
          <p:nvPr userDrawn="1"/>
        </p:nvGrpSpPr>
        <p:grpSpPr>
          <a:xfrm rot="18900000">
            <a:off x="6463075" y="2873531"/>
            <a:ext cx="1016327" cy="7283091"/>
            <a:chOff x="5216163" y="32843"/>
            <a:chExt cx="1806804" cy="5462318"/>
          </a:xfrm>
          <a:solidFill>
            <a:schemeClr val="bg1">
              <a:alpha val="20000"/>
            </a:schemeClr>
          </a:solidFill>
        </p:grpSpPr>
        <p:grpSp>
          <p:nvGrpSpPr>
            <p:cNvPr id="1551" name="Grupo 1550">
              <a:extLst>
                <a:ext uri="{FF2B5EF4-FFF2-40B4-BE49-F238E27FC236}">
                  <a16:creationId xmlns:a16="http://schemas.microsoft.com/office/drawing/2014/main" id="{1886E929-1C30-D744-B447-66527FD3DE0B}"/>
                </a:ext>
              </a:extLst>
            </p:cNvPr>
            <p:cNvGrpSpPr/>
            <p:nvPr/>
          </p:nvGrpSpPr>
          <p:grpSpPr>
            <a:xfrm>
              <a:off x="5216163" y="32843"/>
              <a:ext cx="28800" cy="5462318"/>
              <a:chOff x="110763" y="32843"/>
              <a:chExt cx="28800" cy="5462318"/>
            </a:xfrm>
            <a:grpFill/>
          </p:grpSpPr>
          <p:sp>
            <p:nvSpPr>
              <p:cNvPr id="2020" name="Elipse 2019">
                <a:extLst>
                  <a:ext uri="{FF2B5EF4-FFF2-40B4-BE49-F238E27FC236}">
                    <a16:creationId xmlns:a16="http://schemas.microsoft.com/office/drawing/2014/main" id="{CB95C079-CCB3-C949-8133-CE5701B9B991}"/>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21" name="Elipse 2020">
                <a:extLst>
                  <a:ext uri="{FF2B5EF4-FFF2-40B4-BE49-F238E27FC236}">
                    <a16:creationId xmlns:a16="http://schemas.microsoft.com/office/drawing/2014/main" id="{A84222F6-516F-424C-9BF3-470E9E8D9316}"/>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22" name="Elipse 2021">
                <a:extLst>
                  <a:ext uri="{FF2B5EF4-FFF2-40B4-BE49-F238E27FC236}">
                    <a16:creationId xmlns:a16="http://schemas.microsoft.com/office/drawing/2014/main" id="{3FC112B6-8A6F-C842-8A88-26227044CE99}"/>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23" name="Elipse 2022">
                <a:extLst>
                  <a:ext uri="{FF2B5EF4-FFF2-40B4-BE49-F238E27FC236}">
                    <a16:creationId xmlns:a16="http://schemas.microsoft.com/office/drawing/2014/main" id="{CB3E6537-8726-A04F-8675-1853D6C362AE}"/>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24" name="Elipse 2023">
                <a:extLst>
                  <a:ext uri="{FF2B5EF4-FFF2-40B4-BE49-F238E27FC236}">
                    <a16:creationId xmlns:a16="http://schemas.microsoft.com/office/drawing/2014/main" id="{AB2BA0AB-978F-C54F-B265-995C644EE21E}"/>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25" name="Elipse 2024">
                <a:extLst>
                  <a:ext uri="{FF2B5EF4-FFF2-40B4-BE49-F238E27FC236}">
                    <a16:creationId xmlns:a16="http://schemas.microsoft.com/office/drawing/2014/main" id="{816E2C0E-A481-D840-82D7-4CF90B895AD2}"/>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26" name="Elipse 2025">
                <a:extLst>
                  <a:ext uri="{FF2B5EF4-FFF2-40B4-BE49-F238E27FC236}">
                    <a16:creationId xmlns:a16="http://schemas.microsoft.com/office/drawing/2014/main" id="{0EF25F6A-1455-E64B-88C1-954CE9B8DC9E}"/>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27" name="Elipse 2026">
                <a:extLst>
                  <a:ext uri="{FF2B5EF4-FFF2-40B4-BE49-F238E27FC236}">
                    <a16:creationId xmlns:a16="http://schemas.microsoft.com/office/drawing/2014/main" id="{14F07F99-0BBE-DA42-999B-F16B9496E733}"/>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28" name="Elipse 2027">
                <a:extLst>
                  <a:ext uri="{FF2B5EF4-FFF2-40B4-BE49-F238E27FC236}">
                    <a16:creationId xmlns:a16="http://schemas.microsoft.com/office/drawing/2014/main" id="{BF935974-8232-924C-86A3-836182A46744}"/>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29" name="Elipse 2028">
                <a:extLst>
                  <a:ext uri="{FF2B5EF4-FFF2-40B4-BE49-F238E27FC236}">
                    <a16:creationId xmlns:a16="http://schemas.microsoft.com/office/drawing/2014/main" id="{0519773F-5370-BD49-89B2-26BE0C74A24D}"/>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30" name="Elipse 2029">
                <a:extLst>
                  <a:ext uri="{FF2B5EF4-FFF2-40B4-BE49-F238E27FC236}">
                    <a16:creationId xmlns:a16="http://schemas.microsoft.com/office/drawing/2014/main" id="{277C6795-A258-EA46-8660-EF42BA8BE1C1}"/>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31" name="Elipse 2030">
                <a:extLst>
                  <a:ext uri="{FF2B5EF4-FFF2-40B4-BE49-F238E27FC236}">
                    <a16:creationId xmlns:a16="http://schemas.microsoft.com/office/drawing/2014/main" id="{B9140E56-F263-024F-BEC5-D0F24E98F460}"/>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32" name="Elipse 2031">
                <a:extLst>
                  <a:ext uri="{FF2B5EF4-FFF2-40B4-BE49-F238E27FC236}">
                    <a16:creationId xmlns:a16="http://schemas.microsoft.com/office/drawing/2014/main" id="{BD338265-EA0F-0645-A7DF-735620569498}"/>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33" name="Elipse 2032">
                <a:extLst>
                  <a:ext uri="{FF2B5EF4-FFF2-40B4-BE49-F238E27FC236}">
                    <a16:creationId xmlns:a16="http://schemas.microsoft.com/office/drawing/2014/main" id="{336BAF84-1AFC-A641-8793-541B0F1F158C}"/>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34" name="Elipse 2033">
                <a:extLst>
                  <a:ext uri="{FF2B5EF4-FFF2-40B4-BE49-F238E27FC236}">
                    <a16:creationId xmlns:a16="http://schemas.microsoft.com/office/drawing/2014/main" id="{2A034C26-C6FF-8244-B1A9-28A2937D6DF9}"/>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35" name="Elipse 2034">
                <a:extLst>
                  <a:ext uri="{FF2B5EF4-FFF2-40B4-BE49-F238E27FC236}">
                    <a16:creationId xmlns:a16="http://schemas.microsoft.com/office/drawing/2014/main" id="{B47C2AD2-F111-B842-81C5-A3D74CB0D698}"/>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36" name="Elipse 2035">
                <a:extLst>
                  <a:ext uri="{FF2B5EF4-FFF2-40B4-BE49-F238E27FC236}">
                    <a16:creationId xmlns:a16="http://schemas.microsoft.com/office/drawing/2014/main" id="{174A32C3-5B0C-BB42-9D43-D593FA46DE8B}"/>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37" name="Elipse 2036">
                <a:extLst>
                  <a:ext uri="{FF2B5EF4-FFF2-40B4-BE49-F238E27FC236}">
                    <a16:creationId xmlns:a16="http://schemas.microsoft.com/office/drawing/2014/main" id="{50EB3FC8-10B4-CE44-AD71-82A8E31A2276}"/>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38" name="Elipse 2037">
                <a:extLst>
                  <a:ext uri="{FF2B5EF4-FFF2-40B4-BE49-F238E27FC236}">
                    <a16:creationId xmlns:a16="http://schemas.microsoft.com/office/drawing/2014/main" id="{1B058362-95B0-8D40-BFEE-251619DA3525}"/>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39" name="Elipse 2038">
                <a:extLst>
                  <a:ext uri="{FF2B5EF4-FFF2-40B4-BE49-F238E27FC236}">
                    <a16:creationId xmlns:a16="http://schemas.microsoft.com/office/drawing/2014/main" id="{6FC3B87F-44E7-4E45-81F2-BBB1B7BAAFE4}"/>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40" name="Elipse 2039">
                <a:extLst>
                  <a:ext uri="{FF2B5EF4-FFF2-40B4-BE49-F238E27FC236}">
                    <a16:creationId xmlns:a16="http://schemas.microsoft.com/office/drawing/2014/main" id="{1317B456-BE72-A24F-A05F-0F2B32F3C5E5}"/>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41" name="Elipse 2040">
                <a:extLst>
                  <a:ext uri="{FF2B5EF4-FFF2-40B4-BE49-F238E27FC236}">
                    <a16:creationId xmlns:a16="http://schemas.microsoft.com/office/drawing/2014/main" id="{0C935F7A-2E39-B04B-A809-6C9520D1CE93}"/>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42" name="Elipse 2041">
                <a:extLst>
                  <a:ext uri="{FF2B5EF4-FFF2-40B4-BE49-F238E27FC236}">
                    <a16:creationId xmlns:a16="http://schemas.microsoft.com/office/drawing/2014/main" id="{205C6074-6251-BC44-A041-E1B94F9D5488}"/>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43" name="Elipse 2042">
                <a:extLst>
                  <a:ext uri="{FF2B5EF4-FFF2-40B4-BE49-F238E27FC236}">
                    <a16:creationId xmlns:a16="http://schemas.microsoft.com/office/drawing/2014/main" id="{A1795B7E-C28F-6E4B-855B-3FF407EFEF07}"/>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44" name="Elipse 2043">
                <a:extLst>
                  <a:ext uri="{FF2B5EF4-FFF2-40B4-BE49-F238E27FC236}">
                    <a16:creationId xmlns:a16="http://schemas.microsoft.com/office/drawing/2014/main" id="{6E1BDA0E-6776-7643-8E83-3B8791C4EFC7}"/>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45" name="Elipse 2044">
                <a:extLst>
                  <a:ext uri="{FF2B5EF4-FFF2-40B4-BE49-F238E27FC236}">
                    <a16:creationId xmlns:a16="http://schemas.microsoft.com/office/drawing/2014/main" id="{D48DFA32-F17B-EC4F-938A-A7FCDC4A1D8E}"/>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46" name="Elipse 2045">
                <a:extLst>
                  <a:ext uri="{FF2B5EF4-FFF2-40B4-BE49-F238E27FC236}">
                    <a16:creationId xmlns:a16="http://schemas.microsoft.com/office/drawing/2014/main" id="{1BF479F1-17D3-2843-BC7A-87A48042DF05}"/>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47" name="Elipse 2046">
                <a:extLst>
                  <a:ext uri="{FF2B5EF4-FFF2-40B4-BE49-F238E27FC236}">
                    <a16:creationId xmlns:a16="http://schemas.microsoft.com/office/drawing/2014/main" id="{18ADA40F-0822-7742-8990-7A7E0039FDBE}"/>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48" name="Elipse 2047">
                <a:extLst>
                  <a:ext uri="{FF2B5EF4-FFF2-40B4-BE49-F238E27FC236}">
                    <a16:creationId xmlns:a16="http://schemas.microsoft.com/office/drawing/2014/main" id="{83D816DB-0608-B340-B1D8-3EA6D805CEF7}"/>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49" name="Elipse 2048">
                <a:extLst>
                  <a:ext uri="{FF2B5EF4-FFF2-40B4-BE49-F238E27FC236}">
                    <a16:creationId xmlns:a16="http://schemas.microsoft.com/office/drawing/2014/main" id="{C5D75A13-8AD5-6646-86D7-0385D2B0EBED}"/>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50" name="Elipse 2049">
                <a:extLst>
                  <a:ext uri="{FF2B5EF4-FFF2-40B4-BE49-F238E27FC236}">
                    <a16:creationId xmlns:a16="http://schemas.microsoft.com/office/drawing/2014/main" id="{2A4B71F3-98F1-4049-9431-55A06DD87682}"/>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51" name="Elipse 2050">
                <a:extLst>
                  <a:ext uri="{FF2B5EF4-FFF2-40B4-BE49-F238E27FC236}">
                    <a16:creationId xmlns:a16="http://schemas.microsoft.com/office/drawing/2014/main" id="{DA1B62A9-1440-F743-B852-64DA568E9CDF}"/>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52" name="Elipse 2051">
                <a:extLst>
                  <a:ext uri="{FF2B5EF4-FFF2-40B4-BE49-F238E27FC236}">
                    <a16:creationId xmlns:a16="http://schemas.microsoft.com/office/drawing/2014/main" id="{BEABCA5C-CBAA-CB4A-9CBE-8DBA74E5C697}"/>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53" name="Elipse 2052">
                <a:extLst>
                  <a:ext uri="{FF2B5EF4-FFF2-40B4-BE49-F238E27FC236}">
                    <a16:creationId xmlns:a16="http://schemas.microsoft.com/office/drawing/2014/main" id="{597D79EB-C2E6-A44F-991C-72B86213B8DA}"/>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54" name="Elipse 2053">
                <a:extLst>
                  <a:ext uri="{FF2B5EF4-FFF2-40B4-BE49-F238E27FC236}">
                    <a16:creationId xmlns:a16="http://schemas.microsoft.com/office/drawing/2014/main" id="{E3DBD8C6-1E08-5941-9848-AC903635A5B8}"/>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55" name="Elipse 2054">
                <a:extLst>
                  <a:ext uri="{FF2B5EF4-FFF2-40B4-BE49-F238E27FC236}">
                    <a16:creationId xmlns:a16="http://schemas.microsoft.com/office/drawing/2014/main" id="{49D77CB8-28F4-384D-A5B4-42CB86281285}"/>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56" name="Elipse 2055">
                <a:extLst>
                  <a:ext uri="{FF2B5EF4-FFF2-40B4-BE49-F238E27FC236}">
                    <a16:creationId xmlns:a16="http://schemas.microsoft.com/office/drawing/2014/main" id="{0D48993F-8F56-0F4C-BB50-F29873B861B4}"/>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57" name="Elipse 2056">
                <a:extLst>
                  <a:ext uri="{FF2B5EF4-FFF2-40B4-BE49-F238E27FC236}">
                    <a16:creationId xmlns:a16="http://schemas.microsoft.com/office/drawing/2014/main" id="{7F7DDE0E-8D78-4D4E-8129-73BB9F744734}"/>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52" name="Grupo 1551">
              <a:extLst>
                <a:ext uri="{FF2B5EF4-FFF2-40B4-BE49-F238E27FC236}">
                  <a16:creationId xmlns:a16="http://schemas.microsoft.com/office/drawing/2014/main" id="{05D36380-2765-3242-9B7C-C068251E13E7}"/>
                </a:ext>
              </a:extLst>
            </p:cNvPr>
            <p:cNvGrpSpPr/>
            <p:nvPr/>
          </p:nvGrpSpPr>
          <p:grpSpPr>
            <a:xfrm>
              <a:off x="5364330" y="32843"/>
              <a:ext cx="28800" cy="5462318"/>
              <a:chOff x="110763" y="32843"/>
              <a:chExt cx="28800" cy="5462318"/>
            </a:xfrm>
            <a:grpFill/>
          </p:grpSpPr>
          <p:sp>
            <p:nvSpPr>
              <p:cNvPr id="1982" name="Elipse 1981">
                <a:extLst>
                  <a:ext uri="{FF2B5EF4-FFF2-40B4-BE49-F238E27FC236}">
                    <a16:creationId xmlns:a16="http://schemas.microsoft.com/office/drawing/2014/main" id="{83F5D894-3D4D-3A4E-B16C-A2419D6A7D21}"/>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83" name="Elipse 1982">
                <a:extLst>
                  <a:ext uri="{FF2B5EF4-FFF2-40B4-BE49-F238E27FC236}">
                    <a16:creationId xmlns:a16="http://schemas.microsoft.com/office/drawing/2014/main" id="{CE2FAFE5-C496-9E48-9352-1A97675D6CBA}"/>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84" name="Elipse 1983">
                <a:extLst>
                  <a:ext uri="{FF2B5EF4-FFF2-40B4-BE49-F238E27FC236}">
                    <a16:creationId xmlns:a16="http://schemas.microsoft.com/office/drawing/2014/main" id="{975DB592-66CD-EB43-B8FA-2C2B0255D4BA}"/>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85" name="Elipse 1984">
                <a:extLst>
                  <a:ext uri="{FF2B5EF4-FFF2-40B4-BE49-F238E27FC236}">
                    <a16:creationId xmlns:a16="http://schemas.microsoft.com/office/drawing/2014/main" id="{4BF7A987-09EC-D74F-92CC-828B7DCACB4B}"/>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86" name="Elipse 1985">
                <a:extLst>
                  <a:ext uri="{FF2B5EF4-FFF2-40B4-BE49-F238E27FC236}">
                    <a16:creationId xmlns:a16="http://schemas.microsoft.com/office/drawing/2014/main" id="{6BA00F05-94B6-9740-8075-6A514EDD79B4}"/>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87" name="Elipse 1986">
                <a:extLst>
                  <a:ext uri="{FF2B5EF4-FFF2-40B4-BE49-F238E27FC236}">
                    <a16:creationId xmlns:a16="http://schemas.microsoft.com/office/drawing/2014/main" id="{F2833B8F-F339-6443-A98B-FD21327E84A7}"/>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88" name="Elipse 1987">
                <a:extLst>
                  <a:ext uri="{FF2B5EF4-FFF2-40B4-BE49-F238E27FC236}">
                    <a16:creationId xmlns:a16="http://schemas.microsoft.com/office/drawing/2014/main" id="{BDCD7040-7993-7C48-BDFF-55A09C170697}"/>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89" name="Elipse 1988">
                <a:extLst>
                  <a:ext uri="{FF2B5EF4-FFF2-40B4-BE49-F238E27FC236}">
                    <a16:creationId xmlns:a16="http://schemas.microsoft.com/office/drawing/2014/main" id="{963743CC-632C-F041-8D6E-D51D92552C0B}"/>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90" name="Elipse 1989">
                <a:extLst>
                  <a:ext uri="{FF2B5EF4-FFF2-40B4-BE49-F238E27FC236}">
                    <a16:creationId xmlns:a16="http://schemas.microsoft.com/office/drawing/2014/main" id="{6666ADB6-B565-2F4B-A33C-BE07F81B4DE4}"/>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91" name="Elipse 1990">
                <a:extLst>
                  <a:ext uri="{FF2B5EF4-FFF2-40B4-BE49-F238E27FC236}">
                    <a16:creationId xmlns:a16="http://schemas.microsoft.com/office/drawing/2014/main" id="{38B228AC-42E8-DB43-91BF-2E8F1E58265E}"/>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92" name="Elipse 1991">
                <a:extLst>
                  <a:ext uri="{FF2B5EF4-FFF2-40B4-BE49-F238E27FC236}">
                    <a16:creationId xmlns:a16="http://schemas.microsoft.com/office/drawing/2014/main" id="{698FD34C-F70F-C042-9C9E-DB25AF776B0D}"/>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93" name="Elipse 1992">
                <a:extLst>
                  <a:ext uri="{FF2B5EF4-FFF2-40B4-BE49-F238E27FC236}">
                    <a16:creationId xmlns:a16="http://schemas.microsoft.com/office/drawing/2014/main" id="{9A9512C3-1502-B646-8511-1E85C86BD797}"/>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94" name="Elipse 1993">
                <a:extLst>
                  <a:ext uri="{FF2B5EF4-FFF2-40B4-BE49-F238E27FC236}">
                    <a16:creationId xmlns:a16="http://schemas.microsoft.com/office/drawing/2014/main" id="{087D6893-8C8C-7843-9374-877C46395D58}"/>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95" name="Elipse 1994">
                <a:extLst>
                  <a:ext uri="{FF2B5EF4-FFF2-40B4-BE49-F238E27FC236}">
                    <a16:creationId xmlns:a16="http://schemas.microsoft.com/office/drawing/2014/main" id="{8D9450D3-A37E-E148-95A5-A249FE3300B6}"/>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96" name="Elipse 1995">
                <a:extLst>
                  <a:ext uri="{FF2B5EF4-FFF2-40B4-BE49-F238E27FC236}">
                    <a16:creationId xmlns:a16="http://schemas.microsoft.com/office/drawing/2014/main" id="{B6A54DD7-DF89-284B-BFB1-3CF099F2AACE}"/>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97" name="Elipse 1996">
                <a:extLst>
                  <a:ext uri="{FF2B5EF4-FFF2-40B4-BE49-F238E27FC236}">
                    <a16:creationId xmlns:a16="http://schemas.microsoft.com/office/drawing/2014/main" id="{571C7622-400C-FA45-91F0-3736BFD4D805}"/>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98" name="Elipse 1997">
                <a:extLst>
                  <a:ext uri="{FF2B5EF4-FFF2-40B4-BE49-F238E27FC236}">
                    <a16:creationId xmlns:a16="http://schemas.microsoft.com/office/drawing/2014/main" id="{2AF5009A-14B9-0143-81A7-DEF40AB2CB7F}"/>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99" name="Elipse 1998">
                <a:extLst>
                  <a:ext uri="{FF2B5EF4-FFF2-40B4-BE49-F238E27FC236}">
                    <a16:creationId xmlns:a16="http://schemas.microsoft.com/office/drawing/2014/main" id="{DE5B818E-0BEA-864A-A8FC-D94429B2ACF6}"/>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00" name="Elipse 1999">
                <a:extLst>
                  <a:ext uri="{FF2B5EF4-FFF2-40B4-BE49-F238E27FC236}">
                    <a16:creationId xmlns:a16="http://schemas.microsoft.com/office/drawing/2014/main" id="{9DDF9EB8-7DAE-BC4F-870C-AC9B71B47BB9}"/>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01" name="Elipse 2000">
                <a:extLst>
                  <a:ext uri="{FF2B5EF4-FFF2-40B4-BE49-F238E27FC236}">
                    <a16:creationId xmlns:a16="http://schemas.microsoft.com/office/drawing/2014/main" id="{33D1FBB7-0B78-E240-AFAC-0C16C9B43063}"/>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02" name="Elipse 2001">
                <a:extLst>
                  <a:ext uri="{FF2B5EF4-FFF2-40B4-BE49-F238E27FC236}">
                    <a16:creationId xmlns:a16="http://schemas.microsoft.com/office/drawing/2014/main" id="{2308FBCE-53D2-DC41-9A7D-3767DA242880}"/>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03" name="Elipse 2002">
                <a:extLst>
                  <a:ext uri="{FF2B5EF4-FFF2-40B4-BE49-F238E27FC236}">
                    <a16:creationId xmlns:a16="http://schemas.microsoft.com/office/drawing/2014/main" id="{A4489A52-C210-E242-868C-D74DC60EAE7E}"/>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04" name="Elipse 2003">
                <a:extLst>
                  <a:ext uri="{FF2B5EF4-FFF2-40B4-BE49-F238E27FC236}">
                    <a16:creationId xmlns:a16="http://schemas.microsoft.com/office/drawing/2014/main" id="{D2C7307F-FD20-C94C-80FC-05990A114D25}"/>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05" name="Elipse 2004">
                <a:extLst>
                  <a:ext uri="{FF2B5EF4-FFF2-40B4-BE49-F238E27FC236}">
                    <a16:creationId xmlns:a16="http://schemas.microsoft.com/office/drawing/2014/main" id="{FB974F77-D414-2449-BE94-9E002D0044AE}"/>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06" name="Elipse 2005">
                <a:extLst>
                  <a:ext uri="{FF2B5EF4-FFF2-40B4-BE49-F238E27FC236}">
                    <a16:creationId xmlns:a16="http://schemas.microsoft.com/office/drawing/2014/main" id="{1DC3EB72-BB93-F14C-B86B-51EE4BC00215}"/>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07" name="Elipse 2006">
                <a:extLst>
                  <a:ext uri="{FF2B5EF4-FFF2-40B4-BE49-F238E27FC236}">
                    <a16:creationId xmlns:a16="http://schemas.microsoft.com/office/drawing/2014/main" id="{A001CE67-152D-5940-8021-B646849E5223}"/>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08" name="Elipse 2007">
                <a:extLst>
                  <a:ext uri="{FF2B5EF4-FFF2-40B4-BE49-F238E27FC236}">
                    <a16:creationId xmlns:a16="http://schemas.microsoft.com/office/drawing/2014/main" id="{F3F64D85-F6FF-9841-8195-91BCDDF7C8BE}"/>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09" name="Elipse 2008">
                <a:extLst>
                  <a:ext uri="{FF2B5EF4-FFF2-40B4-BE49-F238E27FC236}">
                    <a16:creationId xmlns:a16="http://schemas.microsoft.com/office/drawing/2014/main" id="{5E4C07B2-1353-6546-B9AA-6731BC0938EF}"/>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10" name="Elipse 2009">
                <a:extLst>
                  <a:ext uri="{FF2B5EF4-FFF2-40B4-BE49-F238E27FC236}">
                    <a16:creationId xmlns:a16="http://schemas.microsoft.com/office/drawing/2014/main" id="{998193AC-2DB1-4B49-9DBA-06EB53EACB05}"/>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11" name="Elipse 2010">
                <a:extLst>
                  <a:ext uri="{FF2B5EF4-FFF2-40B4-BE49-F238E27FC236}">
                    <a16:creationId xmlns:a16="http://schemas.microsoft.com/office/drawing/2014/main" id="{DD115549-4776-0146-998D-5923981BFFC2}"/>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12" name="Elipse 2011">
                <a:extLst>
                  <a:ext uri="{FF2B5EF4-FFF2-40B4-BE49-F238E27FC236}">
                    <a16:creationId xmlns:a16="http://schemas.microsoft.com/office/drawing/2014/main" id="{912C68B7-5A45-BE48-861F-DCB50A990860}"/>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13" name="Elipse 2012">
                <a:extLst>
                  <a:ext uri="{FF2B5EF4-FFF2-40B4-BE49-F238E27FC236}">
                    <a16:creationId xmlns:a16="http://schemas.microsoft.com/office/drawing/2014/main" id="{DA88521E-052C-BA47-ACFF-4A1F844C66FA}"/>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14" name="Elipse 2013">
                <a:extLst>
                  <a:ext uri="{FF2B5EF4-FFF2-40B4-BE49-F238E27FC236}">
                    <a16:creationId xmlns:a16="http://schemas.microsoft.com/office/drawing/2014/main" id="{7E20BF9B-73A9-5B40-90CD-74E032134CCD}"/>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15" name="Elipse 2014">
                <a:extLst>
                  <a:ext uri="{FF2B5EF4-FFF2-40B4-BE49-F238E27FC236}">
                    <a16:creationId xmlns:a16="http://schemas.microsoft.com/office/drawing/2014/main" id="{351FB3C1-7FE8-624E-A192-A3AEB865A745}"/>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16" name="Elipse 2015">
                <a:extLst>
                  <a:ext uri="{FF2B5EF4-FFF2-40B4-BE49-F238E27FC236}">
                    <a16:creationId xmlns:a16="http://schemas.microsoft.com/office/drawing/2014/main" id="{22B1F144-182B-274C-8AD3-053CC78F4E25}"/>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17" name="Elipse 2016">
                <a:extLst>
                  <a:ext uri="{FF2B5EF4-FFF2-40B4-BE49-F238E27FC236}">
                    <a16:creationId xmlns:a16="http://schemas.microsoft.com/office/drawing/2014/main" id="{006B1B01-07A0-9143-A04D-6E74DB572378}"/>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18" name="Elipse 2017">
                <a:extLst>
                  <a:ext uri="{FF2B5EF4-FFF2-40B4-BE49-F238E27FC236}">
                    <a16:creationId xmlns:a16="http://schemas.microsoft.com/office/drawing/2014/main" id="{933A416E-5FBD-9F43-8E14-1A7C15757C16}"/>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2019" name="Elipse 2018">
                <a:extLst>
                  <a:ext uri="{FF2B5EF4-FFF2-40B4-BE49-F238E27FC236}">
                    <a16:creationId xmlns:a16="http://schemas.microsoft.com/office/drawing/2014/main" id="{20342FB2-D8A1-B648-9007-4C44746E9C88}"/>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53" name="Grupo 1552">
              <a:extLst>
                <a:ext uri="{FF2B5EF4-FFF2-40B4-BE49-F238E27FC236}">
                  <a16:creationId xmlns:a16="http://schemas.microsoft.com/office/drawing/2014/main" id="{FA288DBD-9A18-0E45-846A-805CB7C03EA2}"/>
                </a:ext>
              </a:extLst>
            </p:cNvPr>
            <p:cNvGrpSpPr/>
            <p:nvPr/>
          </p:nvGrpSpPr>
          <p:grpSpPr>
            <a:xfrm>
              <a:off x="5512497" y="32843"/>
              <a:ext cx="28800" cy="5462318"/>
              <a:chOff x="110763" y="32843"/>
              <a:chExt cx="28800" cy="5462318"/>
            </a:xfrm>
            <a:grpFill/>
          </p:grpSpPr>
          <p:sp>
            <p:nvSpPr>
              <p:cNvPr id="1944" name="Elipse 1943">
                <a:extLst>
                  <a:ext uri="{FF2B5EF4-FFF2-40B4-BE49-F238E27FC236}">
                    <a16:creationId xmlns:a16="http://schemas.microsoft.com/office/drawing/2014/main" id="{D3AC3C2A-3B55-B94C-9922-E97EF402DF50}"/>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45" name="Elipse 1944">
                <a:extLst>
                  <a:ext uri="{FF2B5EF4-FFF2-40B4-BE49-F238E27FC236}">
                    <a16:creationId xmlns:a16="http://schemas.microsoft.com/office/drawing/2014/main" id="{C0904A45-4C0E-0449-A974-A8B04F44D393}"/>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46" name="Elipse 1945">
                <a:extLst>
                  <a:ext uri="{FF2B5EF4-FFF2-40B4-BE49-F238E27FC236}">
                    <a16:creationId xmlns:a16="http://schemas.microsoft.com/office/drawing/2014/main" id="{62283BE0-D39F-FB4A-BC03-49CDE4D69011}"/>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47" name="Elipse 1946">
                <a:extLst>
                  <a:ext uri="{FF2B5EF4-FFF2-40B4-BE49-F238E27FC236}">
                    <a16:creationId xmlns:a16="http://schemas.microsoft.com/office/drawing/2014/main" id="{AC219C7C-8E9B-E945-8247-65D39E55548E}"/>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48" name="Elipse 1947">
                <a:extLst>
                  <a:ext uri="{FF2B5EF4-FFF2-40B4-BE49-F238E27FC236}">
                    <a16:creationId xmlns:a16="http://schemas.microsoft.com/office/drawing/2014/main" id="{37071FD4-5960-4B40-BBD2-6496F3B757E0}"/>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49" name="Elipse 1948">
                <a:extLst>
                  <a:ext uri="{FF2B5EF4-FFF2-40B4-BE49-F238E27FC236}">
                    <a16:creationId xmlns:a16="http://schemas.microsoft.com/office/drawing/2014/main" id="{00CB7F62-8F05-3148-9AD9-295980C0CCE1}"/>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50" name="Elipse 1949">
                <a:extLst>
                  <a:ext uri="{FF2B5EF4-FFF2-40B4-BE49-F238E27FC236}">
                    <a16:creationId xmlns:a16="http://schemas.microsoft.com/office/drawing/2014/main" id="{8EDFEE3C-833B-ED4F-BD21-B975D798B0AE}"/>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51" name="Elipse 1950">
                <a:extLst>
                  <a:ext uri="{FF2B5EF4-FFF2-40B4-BE49-F238E27FC236}">
                    <a16:creationId xmlns:a16="http://schemas.microsoft.com/office/drawing/2014/main" id="{BCBA6A93-B967-234B-A85C-5881BCB3D58D}"/>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52" name="Elipse 1951">
                <a:extLst>
                  <a:ext uri="{FF2B5EF4-FFF2-40B4-BE49-F238E27FC236}">
                    <a16:creationId xmlns:a16="http://schemas.microsoft.com/office/drawing/2014/main" id="{9DA65996-47BF-1C41-BEE2-B16FDA8C1DA9}"/>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53" name="Elipse 1952">
                <a:extLst>
                  <a:ext uri="{FF2B5EF4-FFF2-40B4-BE49-F238E27FC236}">
                    <a16:creationId xmlns:a16="http://schemas.microsoft.com/office/drawing/2014/main" id="{76F9FCD9-69E8-914F-873A-D2B206F7401C}"/>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54" name="Elipse 1953">
                <a:extLst>
                  <a:ext uri="{FF2B5EF4-FFF2-40B4-BE49-F238E27FC236}">
                    <a16:creationId xmlns:a16="http://schemas.microsoft.com/office/drawing/2014/main" id="{2487D542-CBD7-5B43-81F6-1ACEA7C2C181}"/>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55" name="Elipse 1954">
                <a:extLst>
                  <a:ext uri="{FF2B5EF4-FFF2-40B4-BE49-F238E27FC236}">
                    <a16:creationId xmlns:a16="http://schemas.microsoft.com/office/drawing/2014/main" id="{2185BC16-AD39-984F-BFAA-B74858D5C028}"/>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56" name="Elipse 1955">
                <a:extLst>
                  <a:ext uri="{FF2B5EF4-FFF2-40B4-BE49-F238E27FC236}">
                    <a16:creationId xmlns:a16="http://schemas.microsoft.com/office/drawing/2014/main" id="{32913C04-5850-3545-83B9-44C61A59210B}"/>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57" name="Elipse 1956">
                <a:extLst>
                  <a:ext uri="{FF2B5EF4-FFF2-40B4-BE49-F238E27FC236}">
                    <a16:creationId xmlns:a16="http://schemas.microsoft.com/office/drawing/2014/main" id="{6C7DD143-DAA2-2446-A123-AAE53BA7F784}"/>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58" name="Elipse 1957">
                <a:extLst>
                  <a:ext uri="{FF2B5EF4-FFF2-40B4-BE49-F238E27FC236}">
                    <a16:creationId xmlns:a16="http://schemas.microsoft.com/office/drawing/2014/main" id="{A277F8F0-9C85-204C-85DE-56C6DDFB0E5F}"/>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59" name="Elipse 1958">
                <a:extLst>
                  <a:ext uri="{FF2B5EF4-FFF2-40B4-BE49-F238E27FC236}">
                    <a16:creationId xmlns:a16="http://schemas.microsoft.com/office/drawing/2014/main" id="{AFA554E6-0C45-BD4D-9F31-3D3CFD5ACDAD}"/>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60" name="Elipse 1959">
                <a:extLst>
                  <a:ext uri="{FF2B5EF4-FFF2-40B4-BE49-F238E27FC236}">
                    <a16:creationId xmlns:a16="http://schemas.microsoft.com/office/drawing/2014/main" id="{BEF8D3A7-D856-8B48-BC9A-38D4D7C7E26D}"/>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61" name="Elipse 1960">
                <a:extLst>
                  <a:ext uri="{FF2B5EF4-FFF2-40B4-BE49-F238E27FC236}">
                    <a16:creationId xmlns:a16="http://schemas.microsoft.com/office/drawing/2014/main" id="{E52B154F-17A7-3D41-A241-DF04C432FCA9}"/>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62" name="Elipse 1961">
                <a:extLst>
                  <a:ext uri="{FF2B5EF4-FFF2-40B4-BE49-F238E27FC236}">
                    <a16:creationId xmlns:a16="http://schemas.microsoft.com/office/drawing/2014/main" id="{D27A03CD-C048-6B40-A22B-D202D6FAD98C}"/>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63" name="Elipse 1962">
                <a:extLst>
                  <a:ext uri="{FF2B5EF4-FFF2-40B4-BE49-F238E27FC236}">
                    <a16:creationId xmlns:a16="http://schemas.microsoft.com/office/drawing/2014/main" id="{D9793036-D0C8-9C4D-BD9A-42CF717FDA94}"/>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64" name="Elipse 1963">
                <a:extLst>
                  <a:ext uri="{FF2B5EF4-FFF2-40B4-BE49-F238E27FC236}">
                    <a16:creationId xmlns:a16="http://schemas.microsoft.com/office/drawing/2014/main" id="{6C3478FA-4F38-E741-BAD6-752319F92E34}"/>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65" name="Elipse 1964">
                <a:extLst>
                  <a:ext uri="{FF2B5EF4-FFF2-40B4-BE49-F238E27FC236}">
                    <a16:creationId xmlns:a16="http://schemas.microsoft.com/office/drawing/2014/main" id="{76736808-0CFD-684F-BBF0-238E5B7A5229}"/>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66" name="Elipse 1965">
                <a:extLst>
                  <a:ext uri="{FF2B5EF4-FFF2-40B4-BE49-F238E27FC236}">
                    <a16:creationId xmlns:a16="http://schemas.microsoft.com/office/drawing/2014/main" id="{3556B4CC-8B48-054E-BFC8-30C4D86FD326}"/>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67" name="Elipse 1966">
                <a:extLst>
                  <a:ext uri="{FF2B5EF4-FFF2-40B4-BE49-F238E27FC236}">
                    <a16:creationId xmlns:a16="http://schemas.microsoft.com/office/drawing/2014/main" id="{7758C851-D56D-A447-BB0B-041FCE3B3815}"/>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68" name="Elipse 1967">
                <a:extLst>
                  <a:ext uri="{FF2B5EF4-FFF2-40B4-BE49-F238E27FC236}">
                    <a16:creationId xmlns:a16="http://schemas.microsoft.com/office/drawing/2014/main" id="{77100E13-820C-B843-BD36-50FFC573E7F4}"/>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69" name="Elipse 1968">
                <a:extLst>
                  <a:ext uri="{FF2B5EF4-FFF2-40B4-BE49-F238E27FC236}">
                    <a16:creationId xmlns:a16="http://schemas.microsoft.com/office/drawing/2014/main" id="{CB7EF52D-005B-5B4E-849C-E1E50F3A44C2}"/>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70" name="Elipse 1969">
                <a:extLst>
                  <a:ext uri="{FF2B5EF4-FFF2-40B4-BE49-F238E27FC236}">
                    <a16:creationId xmlns:a16="http://schemas.microsoft.com/office/drawing/2014/main" id="{63164044-A5C3-B04F-99A8-24F5DE6967CB}"/>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71" name="Elipse 1970">
                <a:extLst>
                  <a:ext uri="{FF2B5EF4-FFF2-40B4-BE49-F238E27FC236}">
                    <a16:creationId xmlns:a16="http://schemas.microsoft.com/office/drawing/2014/main" id="{B000D45E-9E02-3E4C-8AEB-05C9DF34B2ED}"/>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72" name="Elipse 1971">
                <a:extLst>
                  <a:ext uri="{FF2B5EF4-FFF2-40B4-BE49-F238E27FC236}">
                    <a16:creationId xmlns:a16="http://schemas.microsoft.com/office/drawing/2014/main" id="{32549473-7E48-424F-A2C7-D3116BB8A8B0}"/>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73" name="Elipse 1972">
                <a:extLst>
                  <a:ext uri="{FF2B5EF4-FFF2-40B4-BE49-F238E27FC236}">
                    <a16:creationId xmlns:a16="http://schemas.microsoft.com/office/drawing/2014/main" id="{B01E8E85-73D4-5445-A029-CB83EAA11053}"/>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74" name="Elipse 1973">
                <a:extLst>
                  <a:ext uri="{FF2B5EF4-FFF2-40B4-BE49-F238E27FC236}">
                    <a16:creationId xmlns:a16="http://schemas.microsoft.com/office/drawing/2014/main" id="{45D6E9F2-901F-0149-8BB8-458B82B79B4C}"/>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75" name="Elipse 1974">
                <a:extLst>
                  <a:ext uri="{FF2B5EF4-FFF2-40B4-BE49-F238E27FC236}">
                    <a16:creationId xmlns:a16="http://schemas.microsoft.com/office/drawing/2014/main" id="{626B667E-256E-0344-A796-AE7268FB8C8D}"/>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76" name="Elipse 1975">
                <a:extLst>
                  <a:ext uri="{FF2B5EF4-FFF2-40B4-BE49-F238E27FC236}">
                    <a16:creationId xmlns:a16="http://schemas.microsoft.com/office/drawing/2014/main" id="{42698A01-8507-034D-814C-5AC2EEFFA57D}"/>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77" name="Elipse 1976">
                <a:extLst>
                  <a:ext uri="{FF2B5EF4-FFF2-40B4-BE49-F238E27FC236}">
                    <a16:creationId xmlns:a16="http://schemas.microsoft.com/office/drawing/2014/main" id="{12E7C79D-25FD-C543-8D96-2038A6046F20}"/>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78" name="Elipse 1977">
                <a:extLst>
                  <a:ext uri="{FF2B5EF4-FFF2-40B4-BE49-F238E27FC236}">
                    <a16:creationId xmlns:a16="http://schemas.microsoft.com/office/drawing/2014/main" id="{A7652E23-3BDB-284F-8F18-658C2CF7EC55}"/>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79" name="Elipse 1978">
                <a:extLst>
                  <a:ext uri="{FF2B5EF4-FFF2-40B4-BE49-F238E27FC236}">
                    <a16:creationId xmlns:a16="http://schemas.microsoft.com/office/drawing/2014/main" id="{E69F1FDA-74D3-5B4C-AACB-EA97A9AC765D}"/>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80" name="Elipse 1979">
                <a:extLst>
                  <a:ext uri="{FF2B5EF4-FFF2-40B4-BE49-F238E27FC236}">
                    <a16:creationId xmlns:a16="http://schemas.microsoft.com/office/drawing/2014/main" id="{53CFC07D-48DE-7742-876B-C0CBB3EDEDEB}"/>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81" name="Elipse 1980">
                <a:extLst>
                  <a:ext uri="{FF2B5EF4-FFF2-40B4-BE49-F238E27FC236}">
                    <a16:creationId xmlns:a16="http://schemas.microsoft.com/office/drawing/2014/main" id="{2163E7E2-34CD-BA42-9D15-D47854E2A16C}"/>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54" name="Grupo 1553">
              <a:extLst>
                <a:ext uri="{FF2B5EF4-FFF2-40B4-BE49-F238E27FC236}">
                  <a16:creationId xmlns:a16="http://schemas.microsoft.com/office/drawing/2014/main" id="{818284BB-8FE9-F14B-91E7-B9B76E0392BB}"/>
                </a:ext>
              </a:extLst>
            </p:cNvPr>
            <p:cNvGrpSpPr/>
            <p:nvPr/>
          </p:nvGrpSpPr>
          <p:grpSpPr>
            <a:xfrm>
              <a:off x="5660664" y="32843"/>
              <a:ext cx="28800" cy="5462318"/>
              <a:chOff x="110763" y="32843"/>
              <a:chExt cx="28800" cy="5462318"/>
            </a:xfrm>
            <a:grpFill/>
          </p:grpSpPr>
          <p:sp>
            <p:nvSpPr>
              <p:cNvPr id="1906" name="Elipse 1905">
                <a:extLst>
                  <a:ext uri="{FF2B5EF4-FFF2-40B4-BE49-F238E27FC236}">
                    <a16:creationId xmlns:a16="http://schemas.microsoft.com/office/drawing/2014/main" id="{2D65B226-4D20-D44A-A805-E5457DBE029C}"/>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07" name="Elipse 1906">
                <a:extLst>
                  <a:ext uri="{FF2B5EF4-FFF2-40B4-BE49-F238E27FC236}">
                    <a16:creationId xmlns:a16="http://schemas.microsoft.com/office/drawing/2014/main" id="{2D32E29D-837D-374F-89F7-B4E9B9F9E65D}"/>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08" name="Elipse 1907">
                <a:extLst>
                  <a:ext uri="{FF2B5EF4-FFF2-40B4-BE49-F238E27FC236}">
                    <a16:creationId xmlns:a16="http://schemas.microsoft.com/office/drawing/2014/main" id="{71524C9A-782A-AA4C-A4A4-E7C81326E52A}"/>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09" name="Elipse 1908">
                <a:extLst>
                  <a:ext uri="{FF2B5EF4-FFF2-40B4-BE49-F238E27FC236}">
                    <a16:creationId xmlns:a16="http://schemas.microsoft.com/office/drawing/2014/main" id="{EE54F02B-AA06-894A-A323-B6477EC5E138}"/>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10" name="Elipse 1909">
                <a:extLst>
                  <a:ext uri="{FF2B5EF4-FFF2-40B4-BE49-F238E27FC236}">
                    <a16:creationId xmlns:a16="http://schemas.microsoft.com/office/drawing/2014/main" id="{D436738E-6DC5-DB4A-9EAC-EF3F9B8F7E42}"/>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11" name="Elipse 1910">
                <a:extLst>
                  <a:ext uri="{FF2B5EF4-FFF2-40B4-BE49-F238E27FC236}">
                    <a16:creationId xmlns:a16="http://schemas.microsoft.com/office/drawing/2014/main" id="{E09901F9-83C9-2049-97B5-CB5D4659F862}"/>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12" name="Elipse 1911">
                <a:extLst>
                  <a:ext uri="{FF2B5EF4-FFF2-40B4-BE49-F238E27FC236}">
                    <a16:creationId xmlns:a16="http://schemas.microsoft.com/office/drawing/2014/main" id="{CE60F3FE-C749-0E4D-8A0E-102B8F0169EF}"/>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13" name="Elipse 1912">
                <a:extLst>
                  <a:ext uri="{FF2B5EF4-FFF2-40B4-BE49-F238E27FC236}">
                    <a16:creationId xmlns:a16="http://schemas.microsoft.com/office/drawing/2014/main" id="{2D0EA475-1EF6-9646-9553-D1266DB784AB}"/>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14" name="Elipse 1913">
                <a:extLst>
                  <a:ext uri="{FF2B5EF4-FFF2-40B4-BE49-F238E27FC236}">
                    <a16:creationId xmlns:a16="http://schemas.microsoft.com/office/drawing/2014/main" id="{47AB1ACB-BB28-3846-B7E8-641476F75BAA}"/>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15" name="Elipse 1914">
                <a:extLst>
                  <a:ext uri="{FF2B5EF4-FFF2-40B4-BE49-F238E27FC236}">
                    <a16:creationId xmlns:a16="http://schemas.microsoft.com/office/drawing/2014/main" id="{AE70D08F-AE02-9D41-9D5A-A39CEA008D18}"/>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16" name="Elipse 1915">
                <a:extLst>
                  <a:ext uri="{FF2B5EF4-FFF2-40B4-BE49-F238E27FC236}">
                    <a16:creationId xmlns:a16="http://schemas.microsoft.com/office/drawing/2014/main" id="{7DD6CCB4-F9B5-8840-9AD5-7B0D05AFDB73}"/>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17" name="Elipse 1916">
                <a:extLst>
                  <a:ext uri="{FF2B5EF4-FFF2-40B4-BE49-F238E27FC236}">
                    <a16:creationId xmlns:a16="http://schemas.microsoft.com/office/drawing/2014/main" id="{EEDD5B87-A8D3-9249-A793-C39413340335}"/>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18" name="Elipse 1917">
                <a:extLst>
                  <a:ext uri="{FF2B5EF4-FFF2-40B4-BE49-F238E27FC236}">
                    <a16:creationId xmlns:a16="http://schemas.microsoft.com/office/drawing/2014/main" id="{FF444ADE-A68F-024F-AEA4-79746FD0D7BD}"/>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19" name="Elipse 1918">
                <a:extLst>
                  <a:ext uri="{FF2B5EF4-FFF2-40B4-BE49-F238E27FC236}">
                    <a16:creationId xmlns:a16="http://schemas.microsoft.com/office/drawing/2014/main" id="{BC9A4BD2-76C9-FF40-BB62-2A73E0CBEAA4}"/>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20" name="Elipse 1919">
                <a:extLst>
                  <a:ext uri="{FF2B5EF4-FFF2-40B4-BE49-F238E27FC236}">
                    <a16:creationId xmlns:a16="http://schemas.microsoft.com/office/drawing/2014/main" id="{FBD0AE3A-7AA9-2B41-8B23-E6A8BEC73A09}"/>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21" name="Elipse 1920">
                <a:extLst>
                  <a:ext uri="{FF2B5EF4-FFF2-40B4-BE49-F238E27FC236}">
                    <a16:creationId xmlns:a16="http://schemas.microsoft.com/office/drawing/2014/main" id="{44A28DE9-C382-8E44-B697-DCDB6F1A93FB}"/>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22" name="Elipse 1921">
                <a:extLst>
                  <a:ext uri="{FF2B5EF4-FFF2-40B4-BE49-F238E27FC236}">
                    <a16:creationId xmlns:a16="http://schemas.microsoft.com/office/drawing/2014/main" id="{B12BB8E4-A813-F843-912A-A1DEB1898EAC}"/>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23" name="Elipse 1922">
                <a:extLst>
                  <a:ext uri="{FF2B5EF4-FFF2-40B4-BE49-F238E27FC236}">
                    <a16:creationId xmlns:a16="http://schemas.microsoft.com/office/drawing/2014/main" id="{CB1DD3B8-FCB9-5D4A-A44D-B79F9F17195F}"/>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24" name="Elipse 1923">
                <a:extLst>
                  <a:ext uri="{FF2B5EF4-FFF2-40B4-BE49-F238E27FC236}">
                    <a16:creationId xmlns:a16="http://schemas.microsoft.com/office/drawing/2014/main" id="{D72BF485-0AC6-AF4B-8FDC-F2499DB96C33}"/>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25" name="Elipse 1924">
                <a:extLst>
                  <a:ext uri="{FF2B5EF4-FFF2-40B4-BE49-F238E27FC236}">
                    <a16:creationId xmlns:a16="http://schemas.microsoft.com/office/drawing/2014/main" id="{FD1C187E-34AE-D84E-8CF6-3D419F2D6377}"/>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26" name="Elipse 1925">
                <a:extLst>
                  <a:ext uri="{FF2B5EF4-FFF2-40B4-BE49-F238E27FC236}">
                    <a16:creationId xmlns:a16="http://schemas.microsoft.com/office/drawing/2014/main" id="{3F95C53B-97F2-184C-B984-D0487D985F6F}"/>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27" name="Elipse 1926">
                <a:extLst>
                  <a:ext uri="{FF2B5EF4-FFF2-40B4-BE49-F238E27FC236}">
                    <a16:creationId xmlns:a16="http://schemas.microsoft.com/office/drawing/2014/main" id="{6107033D-98A2-3B42-A9BD-6DA7A3F73BD7}"/>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28" name="Elipse 1927">
                <a:extLst>
                  <a:ext uri="{FF2B5EF4-FFF2-40B4-BE49-F238E27FC236}">
                    <a16:creationId xmlns:a16="http://schemas.microsoft.com/office/drawing/2014/main" id="{B1F54FBA-877F-6947-A3EE-8232834D475B}"/>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29" name="Elipse 1928">
                <a:extLst>
                  <a:ext uri="{FF2B5EF4-FFF2-40B4-BE49-F238E27FC236}">
                    <a16:creationId xmlns:a16="http://schemas.microsoft.com/office/drawing/2014/main" id="{6CAE240C-F3C6-7D48-8EC1-0ADCAA056903}"/>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30" name="Elipse 1929">
                <a:extLst>
                  <a:ext uri="{FF2B5EF4-FFF2-40B4-BE49-F238E27FC236}">
                    <a16:creationId xmlns:a16="http://schemas.microsoft.com/office/drawing/2014/main" id="{3961118E-DC4B-B948-A854-203B4CC60023}"/>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31" name="Elipse 1930">
                <a:extLst>
                  <a:ext uri="{FF2B5EF4-FFF2-40B4-BE49-F238E27FC236}">
                    <a16:creationId xmlns:a16="http://schemas.microsoft.com/office/drawing/2014/main" id="{5C66E3CE-EA56-A641-B077-D2C4C56ED18C}"/>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32" name="Elipse 1931">
                <a:extLst>
                  <a:ext uri="{FF2B5EF4-FFF2-40B4-BE49-F238E27FC236}">
                    <a16:creationId xmlns:a16="http://schemas.microsoft.com/office/drawing/2014/main" id="{44334E32-6D77-A346-ABAA-9E56D2422FBD}"/>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33" name="Elipse 1932">
                <a:extLst>
                  <a:ext uri="{FF2B5EF4-FFF2-40B4-BE49-F238E27FC236}">
                    <a16:creationId xmlns:a16="http://schemas.microsoft.com/office/drawing/2014/main" id="{D95290B1-6B11-1146-9317-2E5321D51D4C}"/>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34" name="Elipse 1933">
                <a:extLst>
                  <a:ext uri="{FF2B5EF4-FFF2-40B4-BE49-F238E27FC236}">
                    <a16:creationId xmlns:a16="http://schemas.microsoft.com/office/drawing/2014/main" id="{AB2E7C26-5B5A-7342-A24B-BCE11351D834}"/>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35" name="Elipse 1934">
                <a:extLst>
                  <a:ext uri="{FF2B5EF4-FFF2-40B4-BE49-F238E27FC236}">
                    <a16:creationId xmlns:a16="http://schemas.microsoft.com/office/drawing/2014/main" id="{1F75C733-573D-4B49-B44D-55D5F0D4CD3A}"/>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36" name="Elipse 1935">
                <a:extLst>
                  <a:ext uri="{FF2B5EF4-FFF2-40B4-BE49-F238E27FC236}">
                    <a16:creationId xmlns:a16="http://schemas.microsoft.com/office/drawing/2014/main" id="{5CF93D94-12E6-F44B-96A3-26F182B21F2E}"/>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37" name="Elipse 1936">
                <a:extLst>
                  <a:ext uri="{FF2B5EF4-FFF2-40B4-BE49-F238E27FC236}">
                    <a16:creationId xmlns:a16="http://schemas.microsoft.com/office/drawing/2014/main" id="{770412F0-3592-064E-91C9-099B34766725}"/>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38" name="Elipse 1937">
                <a:extLst>
                  <a:ext uri="{FF2B5EF4-FFF2-40B4-BE49-F238E27FC236}">
                    <a16:creationId xmlns:a16="http://schemas.microsoft.com/office/drawing/2014/main" id="{FD4EA990-44F7-4040-9CFA-FBD749961E1D}"/>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39" name="Elipse 1938">
                <a:extLst>
                  <a:ext uri="{FF2B5EF4-FFF2-40B4-BE49-F238E27FC236}">
                    <a16:creationId xmlns:a16="http://schemas.microsoft.com/office/drawing/2014/main" id="{DFCD752A-0036-0643-84BD-6A254B71FBAC}"/>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40" name="Elipse 1939">
                <a:extLst>
                  <a:ext uri="{FF2B5EF4-FFF2-40B4-BE49-F238E27FC236}">
                    <a16:creationId xmlns:a16="http://schemas.microsoft.com/office/drawing/2014/main" id="{30A8EBE5-C7E6-1A4C-BC02-31D3E2D5B8E9}"/>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41" name="Elipse 1940">
                <a:extLst>
                  <a:ext uri="{FF2B5EF4-FFF2-40B4-BE49-F238E27FC236}">
                    <a16:creationId xmlns:a16="http://schemas.microsoft.com/office/drawing/2014/main" id="{4DE7D19B-56AF-A442-8E61-ACA3C4CA9D4E}"/>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42" name="Elipse 1941">
                <a:extLst>
                  <a:ext uri="{FF2B5EF4-FFF2-40B4-BE49-F238E27FC236}">
                    <a16:creationId xmlns:a16="http://schemas.microsoft.com/office/drawing/2014/main" id="{61C340E2-2EB9-BD42-847E-01FFCBEFC654}"/>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43" name="Elipse 1942">
                <a:extLst>
                  <a:ext uri="{FF2B5EF4-FFF2-40B4-BE49-F238E27FC236}">
                    <a16:creationId xmlns:a16="http://schemas.microsoft.com/office/drawing/2014/main" id="{9A682CF0-5261-6C46-BD6F-8DD74B8E8F9C}"/>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55" name="Grupo 1554">
              <a:extLst>
                <a:ext uri="{FF2B5EF4-FFF2-40B4-BE49-F238E27FC236}">
                  <a16:creationId xmlns:a16="http://schemas.microsoft.com/office/drawing/2014/main" id="{A8E8BB1C-F701-6D4F-80CF-B45FFA73A7D4}"/>
                </a:ext>
              </a:extLst>
            </p:cNvPr>
            <p:cNvGrpSpPr/>
            <p:nvPr/>
          </p:nvGrpSpPr>
          <p:grpSpPr>
            <a:xfrm>
              <a:off x="5808831" y="32843"/>
              <a:ext cx="28800" cy="5462318"/>
              <a:chOff x="110763" y="32843"/>
              <a:chExt cx="28800" cy="5462318"/>
            </a:xfrm>
            <a:grpFill/>
          </p:grpSpPr>
          <p:sp>
            <p:nvSpPr>
              <p:cNvPr id="1868" name="Elipse 1867">
                <a:extLst>
                  <a:ext uri="{FF2B5EF4-FFF2-40B4-BE49-F238E27FC236}">
                    <a16:creationId xmlns:a16="http://schemas.microsoft.com/office/drawing/2014/main" id="{401AF36F-DA43-C94E-938C-7421FABF456A}"/>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69" name="Elipse 1868">
                <a:extLst>
                  <a:ext uri="{FF2B5EF4-FFF2-40B4-BE49-F238E27FC236}">
                    <a16:creationId xmlns:a16="http://schemas.microsoft.com/office/drawing/2014/main" id="{3C600DFC-01E3-A241-AB89-DB9EB930830A}"/>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70" name="Elipse 1869">
                <a:extLst>
                  <a:ext uri="{FF2B5EF4-FFF2-40B4-BE49-F238E27FC236}">
                    <a16:creationId xmlns:a16="http://schemas.microsoft.com/office/drawing/2014/main" id="{52EA0B4F-C630-1844-A1C5-EF2906FE03F2}"/>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71" name="Elipse 1870">
                <a:extLst>
                  <a:ext uri="{FF2B5EF4-FFF2-40B4-BE49-F238E27FC236}">
                    <a16:creationId xmlns:a16="http://schemas.microsoft.com/office/drawing/2014/main" id="{3F0C46C1-1AFB-6F43-8F08-01A8E45750B1}"/>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72" name="Elipse 1871">
                <a:extLst>
                  <a:ext uri="{FF2B5EF4-FFF2-40B4-BE49-F238E27FC236}">
                    <a16:creationId xmlns:a16="http://schemas.microsoft.com/office/drawing/2014/main" id="{CA1DD4CE-905F-454C-A790-2633522A86DB}"/>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73" name="Elipse 1872">
                <a:extLst>
                  <a:ext uri="{FF2B5EF4-FFF2-40B4-BE49-F238E27FC236}">
                    <a16:creationId xmlns:a16="http://schemas.microsoft.com/office/drawing/2014/main" id="{135A0C95-BBC0-654E-B59C-9B751F439B00}"/>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74" name="Elipse 1873">
                <a:extLst>
                  <a:ext uri="{FF2B5EF4-FFF2-40B4-BE49-F238E27FC236}">
                    <a16:creationId xmlns:a16="http://schemas.microsoft.com/office/drawing/2014/main" id="{C1151016-DB33-1641-840F-B7511317C681}"/>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75" name="Elipse 1874">
                <a:extLst>
                  <a:ext uri="{FF2B5EF4-FFF2-40B4-BE49-F238E27FC236}">
                    <a16:creationId xmlns:a16="http://schemas.microsoft.com/office/drawing/2014/main" id="{379E4A35-EBCE-B849-8BDE-1581C58AE57F}"/>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76" name="Elipse 1875">
                <a:extLst>
                  <a:ext uri="{FF2B5EF4-FFF2-40B4-BE49-F238E27FC236}">
                    <a16:creationId xmlns:a16="http://schemas.microsoft.com/office/drawing/2014/main" id="{BFBBA0AA-86DF-A44A-8CFD-1D70DDF81700}"/>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77" name="Elipse 1876">
                <a:extLst>
                  <a:ext uri="{FF2B5EF4-FFF2-40B4-BE49-F238E27FC236}">
                    <a16:creationId xmlns:a16="http://schemas.microsoft.com/office/drawing/2014/main" id="{5C66A680-44B6-AD44-A445-95C71C462B00}"/>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78" name="Elipse 1877">
                <a:extLst>
                  <a:ext uri="{FF2B5EF4-FFF2-40B4-BE49-F238E27FC236}">
                    <a16:creationId xmlns:a16="http://schemas.microsoft.com/office/drawing/2014/main" id="{81CBB5F5-2DA8-F74F-A435-D8816BBD900A}"/>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79" name="Elipse 1878">
                <a:extLst>
                  <a:ext uri="{FF2B5EF4-FFF2-40B4-BE49-F238E27FC236}">
                    <a16:creationId xmlns:a16="http://schemas.microsoft.com/office/drawing/2014/main" id="{361DC547-864B-D241-AC4A-916DC40AD9BD}"/>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80" name="Elipse 1879">
                <a:extLst>
                  <a:ext uri="{FF2B5EF4-FFF2-40B4-BE49-F238E27FC236}">
                    <a16:creationId xmlns:a16="http://schemas.microsoft.com/office/drawing/2014/main" id="{E0D16F21-9621-C24F-B660-12BE6F6D0DE6}"/>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81" name="Elipse 1880">
                <a:extLst>
                  <a:ext uri="{FF2B5EF4-FFF2-40B4-BE49-F238E27FC236}">
                    <a16:creationId xmlns:a16="http://schemas.microsoft.com/office/drawing/2014/main" id="{DE27E70E-27BF-6C44-88EB-C165DE7726E9}"/>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82" name="Elipse 1881">
                <a:extLst>
                  <a:ext uri="{FF2B5EF4-FFF2-40B4-BE49-F238E27FC236}">
                    <a16:creationId xmlns:a16="http://schemas.microsoft.com/office/drawing/2014/main" id="{ABD1D936-7E92-DE4B-BBE2-ECF4D15F8C2A}"/>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83" name="Elipse 1882">
                <a:extLst>
                  <a:ext uri="{FF2B5EF4-FFF2-40B4-BE49-F238E27FC236}">
                    <a16:creationId xmlns:a16="http://schemas.microsoft.com/office/drawing/2014/main" id="{02E605BC-35BE-FA41-9392-761F1EF2B77B}"/>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84" name="Elipse 1883">
                <a:extLst>
                  <a:ext uri="{FF2B5EF4-FFF2-40B4-BE49-F238E27FC236}">
                    <a16:creationId xmlns:a16="http://schemas.microsoft.com/office/drawing/2014/main" id="{02738007-5E16-9940-BDDA-732BE5C2E030}"/>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85" name="Elipse 1884">
                <a:extLst>
                  <a:ext uri="{FF2B5EF4-FFF2-40B4-BE49-F238E27FC236}">
                    <a16:creationId xmlns:a16="http://schemas.microsoft.com/office/drawing/2014/main" id="{01404DA5-15D3-724D-AD25-0C71577DE943}"/>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86" name="Elipse 1885">
                <a:extLst>
                  <a:ext uri="{FF2B5EF4-FFF2-40B4-BE49-F238E27FC236}">
                    <a16:creationId xmlns:a16="http://schemas.microsoft.com/office/drawing/2014/main" id="{48AC932A-C1DB-5B45-9FE5-074E8622944D}"/>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87" name="Elipse 1886">
                <a:extLst>
                  <a:ext uri="{FF2B5EF4-FFF2-40B4-BE49-F238E27FC236}">
                    <a16:creationId xmlns:a16="http://schemas.microsoft.com/office/drawing/2014/main" id="{3A994C25-C81C-ED41-9F47-C1E47AB8BEBF}"/>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88" name="Elipse 1887">
                <a:extLst>
                  <a:ext uri="{FF2B5EF4-FFF2-40B4-BE49-F238E27FC236}">
                    <a16:creationId xmlns:a16="http://schemas.microsoft.com/office/drawing/2014/main" id="{16D8C57C-B1D3-994E-A7E1-C367D21C0F23}"/>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89" name="Elipse 1888">
                <a:extLst>
                  <a:ext uri="{FF2B5EF4-FFF2-40B4-BE49-F238E27FC236}">
                    <a16:creationId xmlns:a16="http://schemas.microsoft.com/office/drawing/2014/main" id="{0CB95BC8-1A22-6649-A704-EAFC086DA207}"/>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90" name="Elipse 1889">
                <a:extLst>
                  <a:ext uri="{FF2B5EF4-FFF2-40B4-BE49-F238E27FC236}">
                    <a16:creationId xmlns:a16="http://schemas.microsoft.com/office/drawing/2014/main" id="{F4479309-E77A-DD4B-BF90-650F72EC9DD7}"/>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91" name="Elipse 1890">
                <a:extLst>
                  <a:ext uri="{FF2B5EF4-FFF2-40B4-BE49-F238E27FC236}">
                    <a16:creationId xmlns:a16="http://schemas.microsoft.com/office/drawing/2014/main" id="{E5B8A920-058B-3F4A-9636-942FEEFA105A}"/>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92" name="Elipse 1891">
                <a:extLst>
                  <a:ext uri="{FF2B5EF4-FFF2-40B4-BE49-F238E27FC236}">
                    <a16:creationId xmlns:a16="http://schemas.microsoft.com/office/drawing/2014/main" id="{AE01A56C-A03B-CA4B-8CE5-BE24326E5D9B}"/>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93" name="Elipse 1892">
                <a:extLst>
                  <a:ext uri="{FF2B5EF4-FFF2-40B4-BE49-F238E27FC236}">
                    <a16:creationId xmlns:a16="http://schemas.microsoft.com/office/drawing/2014/main" id="{9863C2B5-2D33-AF40-9683-9DB8230FEF84}"/>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94" name="Elipse 1893">
                <a:extLst>
                  <a:ext uri="{FF2B5EF4-FFF2-40B4-BE49-F238E27FC236}">
                    <a16:creationId xmlns:a16="http://schemas.microsoft.com/office/drawing/2014/main" id="{D88CC1D6-60BB-1A45-AC63-E2E5E869F024}"/>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95" name="Elipse 1894">
                <a:extLst>
                  <a:ext uri="{FF2B5EF4-FFF2-40B4-BE49-F238E27FC236}">
                    <a16:creationId xmlns:a16="http://schemas.microsoft.com/office/drawing/2014/main" id="{7691877D-6563-164F-AE3E-3EFC2391B85A}"/>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96" name="Elipse 1895">
                <a:extLst>
                  <a:ext uri="{FF2B5EF4-FFF2-40B4-BE49-F238E27FC236}">
                    <a16:creationId xmlns:a16="http://schemas.microsoft.com/office/drawing/2014/main" id="{0571D8C4-4CBB-2949-9DA0-1DDD7201C431}"/>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97" name="Elipse 1896">
                <a:extLst>
                  <a:ext uri="{FF2B5EF4-FFF2-40B4-BE49-F238E27FC236}">
                    <a16:creationId xmlns:a16="http://schemas.microsoft.com/office/drawing/2014/main" id="{B3B7F1D4-0B95-3846-9E16-EE065C5C3A2E}"/>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98" name="Elipse 1897">
                <a:extLst>
                  <a:ext uri="{FF2B5EF4-FFF2-40B4-BE49-F238E27FC236}">
                    <a16:creationId xmlns:a16="http://schemas.microsoft.com/office/drawing/2014/main" id="{CD17110C-A5BC-D64B-94D2-07C5AAFDC56B}"/>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99" name="Elipse 1898">
                <a:extLst>
                  <a:ext uri="{FF2B5EF4-FFF2-40B4-BE49-F238E27FC236}">
                    <a16:creationId xmlns:a16="http://schemas.microsoft.com/office/drawing/2014/main" id="{E0B7B4ED-69F5-5445-8986-D433A103CF1A}"/>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00" name="Elipse 1899">
                <a:extLst>
                  <a:ext uri="{FF2B5EF4-FFF2-40B4-BE49-F238E27FC236}">
                    <a16:creationId xmlns:a16="http://schemas.microsoft.com/office/drawing/2014/main" id="{48278B3E-F6ED-384B-8434-019B6E6C5E0A}"/>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01" name="Elipse 1900">
                <a:extLst>
                  <a:ext uri="{FF2B5EF4-FFF2-40B4-BE49-F238E27FC236}">
                    <a16:creationId xmlns:a16="http://schemas.microsoft.com/office/drawing/2014/main" id="{099BB661-9853-9E49-B5B0-FA98797BC313}"/>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02" name="Elipse 1901">
                <a:extLst>
                  <a:ext uri="{FF2B5EF4-FFF2-40B4-BE49-F238E27FC236}">
                    <a16:creationId xmlns:a16="http://schemas.microsoft.com/office/drawing/2014/main" id="{152CD592-B8B4-094D-A5C6-6E6365D17938}"/>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03" name="Elipse 1902">
                <a:extLst>
                  <a:ext uri="{FF2B5EF4-FFF2-40B4-BE49-F238E27FC236}">
                    <a16:creationId xmlns:a16="http://schemas.microsoft.com/office/drawing/2014/main" id="{E5D5AF9C-0756-D84D-94A4-AE6757ADFA6A}"/>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04" name="Elipse 1903">
                <a:extLst>
                  <a:ext uri="{FF2B5EF4-FFF2-40B4-BE49-F238E27FC236}">
                    <a16:creationId xmlns:a16="http://schemas.microsoft.com/office/drawing/2014/main" id="{D4C6B1E1-A966-384F-A95A-A532B2CE6530}"/>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905" name="Elipse 1904">
                <a:extLst>
                  <a:ext uri="{FF2B5EF4-FFF2-40B4-BE49-F238E27FC236}">
                    <a16:creationId xmlns:a16="http://schemas.microsoft.com/office/drawing/2014/main" id="{8D69C517-24D7-DA4F-8724-7909FB2D7A1A}"/>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56" name="Grupo 1555">
              <a:extLst>
                <a:ext uri="{FF2B5EF4-FFF2-40B4-BE49-F238E27FC236}">
                  <a16:creationId xmlns:a16="http://schemas.microsoft.com/office/drawing/2014/main" id="{C04D11B6-3C16-804A-B90D-C7F1B81C6210}"/>
                </a:ext>
              </a:extLst>
            </p:cNvPr>
            <p:cNvGrpSpPr/>
            <p:nvPr/>
          </p:nvGrpSpPr>
          <p:grpSpPr>
            <a:xfrm>
              <a:off x="5956998" y="32843"/>
              <a:ext cx="28800" cy="5462318"/>
              <a:chOff x="110763" y="32843"/>
              <a:chExt cx="28800" cy="5462318"/>
            </a:xfrm>
            <a:grpFill/>
          </p:grpSpPr>
          <p:sp>
            <p:nvSpPr>
              <p:cNvPr id="1830" name="Elipse 1829">
                <a:extLst>
                  <a:ext uri="{FF2B5EF4-FFF2-40B4-BE49-F238E27FC236}">
                    <a16:creationId xmlns:a16="http://schemas.microsoft.com/office/drawing/2014/main" id="{3F0C228B-E60F-C84D-8DBA-F92793D810CE}"/>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31" name="Elipse 1830">
                <a:extLst>
                  <a:ext uri="{FF2B5EF4-FFF2-40B4-BE49-F238E27FC236}">
                    <a16:creationId xmlns:a16="http://schemas.microsoft.com/office/drawing/2014/main" id="{077A77C2-C763-624A-BE90-44ED86562355}"/>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32" name="Elipse 1831">
                <a:extLst>
                  <a:ext uri="{FF2B5EF4-FFF2-40B4-BE49-F238E27FC236}">
                    <a16:creationId xmlns:a16="http://schemas.microsoft.com/office/drawing/2014/main" id="{9363B94D-D8D5-6041-B18B-F267F96BBC7C}"/>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33" name="Elipse 1832">
                <a:extLst>
                  <a:ext uri="{FF2B5EF4-FFF2-40B4-BE49-F238E27FC236}">
                    <a16:creationId xmlns:a16="http://schemas.microsoft.com/office/drawing/2014/main" id="{8768C419-1EDF-CE47-951D-308246BC8CEE}"/>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34" name="Elipse 1833">
                <a:extLst>
                  <a:ext uri="{FF2B5EF4-FFF2-40B4-BE49-F238E27FC236}">
                    <a16:creationId xmlns:a16="http://schemas.microsoft.com/office/drawing/2014/main" id="{4C10A588-4E5C-EF48-ADEF-8C170EDBEEB3}"/>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35" name="Elipse 1834">
                <a:extLst>
                  <a:ext uri="{FF2B5EF4-FFF2-40B4-BE49-F238E27FC236}">
                    <a16:creationId xmlns:a16="http://schemas.microsoft.com/office/drawing/2014/main" id="{70189470-7C27-AF41-9933-63DFA0BB83FB}"/>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36" name="Elipse 1835">
                <a:extLst>
                  <a:ext uri="{FF2B5EF4-FFF2-40B4-BE49-F238E27FC236}">
                    <a16:creationId xmlns:a16="http://schemas.microsoft.com/office/drawing/2014/main" id="{EAC64EAD-AEF4-D44F-911B-F4E18239D82C}"/>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37" name="Elipse 1836">
                <a:extLst>
                  <a:ext uri="{FF2B5EF4-FFF2-40B4-BE49-F238E27FC236}">
                    <a16:creationId xmlns:a16="http://schemas.microsoft.com/office/drawing/2014/main" id="{1F00BB94-C05C-C447-A8FF-84B113703471}"/>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38" name="Elipse 1837">
                <a:extLst>
                  <a:ext uri="{FF2B5EF4-FFF2-40B4-BE49-F238E27FC236}">
                    <a16:creationId xmlns:a16="http://schemas.microsoft.com/office/drawing/2014/main" id="{8A8960FB-E9ED-BD46-8477-124FD83035A2}"/>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39" name="Elipse 1838">
                <a:extLst>
                  <a:ext uri="{FF2B5EF4-FFF2-40B4-BE49-F238E27FC236}">
                    <a16:creationId xmlns:a16="http://schemas.microsoft.com/office/drawing/2014/main" id="{5610D28C-9935-2142-A7C6-4154619022B7}"/>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40" name="Elipse 1839">
                <a:extLst>
                  <a:ext uri="{FF2B5EF4-FFF2-40B4-BE49-F238E27FC236}">
                    <a16:creationId xmlns:a16="http://schemas.microsoft.com/office/drawing/2014/main" id="{5137F45B-406C-9F40-8778-15DAD45501F1}"/>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41" name="Elipse 1840">
                <a:extLst>
                  <a:ext uri="{FF2B5EF4-FFF2-40B4-BE49-F238E27FC236}">
                    <a16:creationId xmlns:a16="http://schemas.microsoft.com/office/drawing/2014/main" id="{9CDD12FB-3B53-D041-AD5F-055681E95A61}"/>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42" name="Elipse 1841">
                <a:extLst>
                  <a:ext uri="{FF2B5EF4-FFF2-40B4-BE49-F238E27FC236}">
                    <a16:creationId xmlns:a16="http://schemas.microsoft.com/office/drawing/2014/main" id="{DF0C7133-1C7E-7C46-A3E6-52B66B63B1C9}"/>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43" name="Elipse 1842">
                <a:extLst>
                  <a:ext uri="{FF2B5EF4-FFF2-40B4-BE49-F238E27FC236}">
                    <a16:creationId xmlns:a16="http://schemas.microsoft.com/office/drawing/2014/main" id="{171F9851-A86B-E949-921E-ECEDEAAC7B19}"/>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44" name="Elipse 1843">
                <a:extLst>
                  <a:ext uri="{FF2B5EF4-FFF2-40B4-BE49-F238E27FC236}">
                    <a16:creationId xmlns:a16="http://schemas.microsoft.com/office/drawing/2014/main" id="{268C829B-C358-3340-B792-78164792F261}"/>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45" name="Elipse 1844">
                <a:extLst>
                  <a:ext uri="{FF2B5EF4-FFF2-40B4-BE49-F238E27FC236}">
                    <a16:creationId xmlns:a16="http://schemas.microsoft.com/office/drawing/2014/main" id="{6E0283E6-EB38-334D-86D2-FEBFEDA5AF54}"/>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46" name="Elipse 1845">
                <a:extLst>
                  <a:ext uri="{FF2B5EF4-FFF2-40B4-BE49-F238E27FC236}">
                    <a16:creationId xmlns:a16="http://schemas.microsoft.com/office/drawing/2014/main" id="{8E01DB3A-AC91-AC45-99EA-BEFE52C22255}"/>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47" name="Elipse 1846">
                <a:extLst>
                  <a:ext uri="{FF2B5EF4-FFF2-40B4-BE49-F238E27FC236}">
                    <a16:creationId xmlns:a16="http://schemas.microsoft.com/office/drawing/2014/main" id="{23938486-5C1A-E544-8FE0-DB59A60803C2}"/>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48" name="Elipse 1847">
                <a:extLst>
                  <a:ext uri="{FF2B5EF4-FFF2-40B4-BE49-F238E27FC236}">
                    <a16:creationId xmlns:a16="http://schemas.microsoft.com/office/drawing/2014/main" id="{A35A3D2C-B924-314E-B7D7-7C48A107818D}"/>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49" name="Elipse 1848">
                <a:extLst>
                  <a:ext uri="{FF2B5EF4-FFF2-40B4-BE49-F238E27FC236}">
                    <a16:creationId xmlns:a16="http://schemas.microsoft.com/office/drawing/2014/main" id="{E6D14E0F-B7C4-E740-96B2-83A7CEBF0129}"/>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50" name="Elipse 1849">
                <a:extLst>
                  <a:ext uri="{FF2B5EF4-FFF2-40B4-BE49-F238E27FC236}">
                    <a16:creationId xmlns:a16="http://schemas.microsoft.com/office/drawing/2014/main" id="{F6447C17-5D14-524C-9D1C-972622D907E7}"/>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51" name="Elipse 1850">
                <a:extLst>
                  <a:ext uri="{FF2B5EF4-FFF2-40B4-BE49-F238E27FC236}">
                    <a16:creationId xmlns:a16="http://schemas.microsoft.com/office/drawing/2014/main" id="{D1C98678-9C8C-464E-92BA-09712AFDB9B7}"/>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52" name="Elipse 1851">
                <a:extLst>
                  <a:ext uri="{FF2B5EF4-FFF2-40B4-BE49-F238E27FC236}">
                    <a16:creationId xmlns:a16="http://schemas.microsoft.com/office/drawing/2014/main" id="{1B6978C2-E932-D24B-B4B1-3E5618A1902F}"/>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53" name="Elipse 1852">
                <a:extLst>
                  <a:ext uri="{FF2B5EF4-FFF2-40B4-BE49-F238E27FC236}">
                    <a16:creationId xmlns:a16="http://schemas.microsoft.com/office/drawing/2014/main" id="{53FB0B10-7A69-B748-9812-1A063C670CF2}"/>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54" name="Elipse 1853">
                <a:extLst>
                  <a:ext uri="{FF2B5EF4-FFF2-40B4-BE49-F238E27FC236}">
                    <a16:creationId xmlns:a16="http://schemas.microsoft.com/office/drawing/2014/main" id="{DE240708-910F-8647-B066-3870F80DDD80}"/>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55" name="Elipse 1854">
                <a:extLst>
                  <a:ext uri="{FF2B5EF4-FFF2-40B4-BE49-F238E27FC236}">
                    <a16:creationId xmlns:a16="http://schemas.microsoft.com/office/drawing/2014/main" id="{D3F43303-A9D9-9645-9DDB-9A3C2D8EE415}"/>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56" name="Elipse 1855">
                <a:extLst>
                  <a:ext uri="{FF2B5EF4-FFF2-40B4-BE49-F238E27FC236}">
                    <a16:creationId xmlns:a16="http://schemas.microsoft.com/office/drawing/2014/main" id="{B0820888-714E-CA49-995B-F2BA7448ED49}"/>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57" name="Elipse 1856">
                <a:extLst>
                  <a:ext uri="{FF2B5EF4-FFF2-40B4-BE49-F238E27FC236}">
                    <a16:creationId xmlns:a16="http://schemas.microsoft.com/office/drawing/2014/main" id="{77C59F70-52D0-EE4F-B706-427B5408E38D}"/>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58" name="Elipse 1857">
                <a:extLst>
                  <a:ext uri="{FF2B5EF4-FFF2-40B4-BE49-F238E27FC236}">
                    <a16:creationId xmlns:a16="http://schemas.microsoft.com/office/drawing/2014/main" id="{BC8D5315-C024-1044-A013-ACD02FC000C5}"/>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59" name="Elipse 1858">
                <a:extLst>
                  <a:ext uri="{FF2B5EF4-FFF2-40B4-BE49-F238E27FC236}">
                    <a16:creationId xmlns:a16="http://schemas.microsoft.com/office/drawing/2014/main" id="{549D864B-74F2-4D46-A10D-13D246EB9C6F}"/>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60" name="Elipse 1859">
                <a:extLst>
                  <a:ext uri="{FF2B5EF4-FFF2-40B4-BE49-F238E27FC236}">
                    <a16:creationId xmlns:a16="http://schemas.microsoft.com/office/drawing/2014/main" id="{AD2035D2-B59F-AF43-B356-853310A5DF39}"/>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61" name="Elipse 1860">
                <a:extLst>
                  <a:ext uri="{FF2B5EF4-FFF2-40B4-BE49-F238E27FC236}">
                    <a16:creationId xmlns:a16="http://schemas.microsoft.com/office/drawing/2014/main" id="{646814A8-C2FE-BD49-8855-82BC27A140FE}"/>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62" name="Elipse 1861">
                <a:extLst>
                  <a:ext uri="{FF2B5EF4-FFF2-40B4-BE49-F238E27FC236}">
                    <a16:creationId xmlns:a16="http://schemas.microsoft.com/office/drawing/2014/main" id="{623E0641-402A-9640-B9AB-DEEB65A447B6}"/>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63" name="Elipse 1862">
                <a:extLst>
                  <a:ext uri="{FF2B5EF4-FFF2-40B4-BE49-F238E27FC236}">
                    <a16:creationId xmlns:a16="http://schemas.microsoft.com/office/drawing/2014/main" id="{C7A5157A-E6D4-A848-9EC1-F4F4B93DE41F}"/>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64" name="Elipse 1863">
                <a:extLst>
                  <a:ext uri="{FF2B5EF4-FFF2-40B4-BE49-F238E27FC236}">
                    <a16:creationId xmlns:a16="http://schemas.microsoft.com/office/drawing/2014/main" id="{628A2EF8-C961-1B46-89CA-A2F7E17777E0}"/>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65" name="Elipse 1864">
                <a:extLst>
                  <a:ext uri="{FF2B5EF4-FFF2-40B4-BE49-F238E27FC236}">
                    <a16:creationId xmlns:a16="http://schemas.microsoft.com/office/drawing/2014/main" id="{11ACEA28-B6DF-494D-AB8F-A3A89CAA738C}"/>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66" name="Elipse 1865">
                <a:extLst>
                  <a:ext uri="{FF2B5EF4-FFF2-40B4-BE49-F238E27FC236}">
                    <a16:creationId xmlns:a16="http://schemas.microsoft.com/office/drawing/2014/main" id="{C245288F-9217-9840-964A-4C878A3CDA35}"/>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67" name="Elipse 1866">
                <a:extLst>
                  <a:ext uri="{FF2B5EF4-FFF2-40B4-BE49-F238E27FC236}">
                    <a16:creationId xmlns:a16="http://schemas.microsoft.com/office/drawing/2014/main" id="{BDB5F26F-0151-344A-A077-69DC22D9F5CA}"/>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57" name="Grupo 1556">
              <a:extLst>
                <a:ext uri="{FF2B5EF4-FFF2-40B4-BE49-F238E27FC236}">
                  <a16:creationId xmlns:a16="http://schemas.microsoft.com/office/drawing/2014/main" id="{BDCD463E-3D73-F34C-A9F9-0B7560BEF131}"/>
                </a:ext>
              </a:extLst>
            </p:cNvPr>
            <p:cNvGrpSpPr/>
            <p:nvPr/>
          </p:nvGrpSpPr>
          <p:grpSpPr>
            <a:xfrm>
              <a:off x="6105165" y="32843"/>
              <a:ext cx="28800" cy="5462318"/>
              <a:chOff x="110763" y="32843"/>
              <a:chExt cx="28800" cy="5462318"/>
            </a:xfrm>
            <a:grpFill/>
          </p:grpSpPr>
          <p:sp>
            <p:nvSpPr>
              <p:cNvPr id="1792" name="Elipse 1791">
                <a:extLst>
                  <a:ext uri="{FF2B5EF4-FFF2-40B4-BE49-F238E27FC236}">
                    <a16:creationId xmlns:a16="http://schemas.microsoft.com/office/drawing/2014/main" id="{D8E2CB66-5934-A649-A475-C78BB766CE59}"/>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93" name="Elipse 1792">
                <a:extLst>
                  <a:ext uri="{FF2B5EF4-FFF2-40B4-BE49-F238E27FC236}">
                    <a16:creationId xmlns:a16="http://schemas.microsoft.com/office/drawing/2014/main" id="{073CADC4-D52D-E646-9945-87A32B3750CE}"/>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94" name="Elipse 1793">
                <a:extLst>
                  <a:ext uri="{FF2B5EF4-FFF2-40B4-BE49-F238E27FC236}">
                    <a16:creationId xmlns:a16="http://schemas.microsoft.com/office/drawing/2014/main" id="{9161AFE6-B482-C340-9DA4-907A4458C940}"/>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95" name="Elipse 1794">
                <a:extLst>
                  <a:ext uri="{FF2B5EF4-FFF2-40B4-BE49-F238E27FC236}">
                    <a16:creationId xmlns:a16="http://schemas.microsoft.com/office/drawing/2014/main" id="{693A3617-18C1-DC41-94C3-BDE36B02B096}"/>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96" name="Elipse 1795">
                <a:extLst>
                  <a:ext uri="{FF2B5EF4-FFF2-40B4-BE49-F238E27FC236}">
                    <a16:creationId xmlns:a16="http://schemas.microsoft.com/office/drawing/2014/main" id="{F5D34F1B-4FA1-9146-91AF-0B919CE8CD13}"/>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97" name="Elipse 1796">
                <a:extLst>
                  <a:ext uri="{FF2B5EF4-FFF2-40B4-BE49-F238E27FC236}">
                    <a16:creationId xmlns:a16="http://schemas.microsoft.com/office/drawing/2014/main" id="{1B58B57D-84E2-0442-9EA1-73130C2F9A92}"/>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98" name="Elipse 1797">
                <a:extLst>
                  <a:ext uri="{FF2B5EF4-FFF2-40B4-BE49-F238E27FC236}">
                    <a16:creationId xmlns:a16="http://schemas.microsoft.com/office/drawing/2014/main" id="{5B1AC945-07D7-084D-BB13-3F3F9446A107}"/>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99" name="Elipse 1798">
                <a:extLst>
                  <a:ext uri="{FF2B5EF4-FFF2-40B4-BE49-F238E27FC236}">
                    <a16:creationId xmlns:a16="http://schemas.microsoft.com/office/drawing/2014/main" id="{E425C412-A132-6C4A-99BD-2C32378D3EF8}"/>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00" name="Elipse 1799">
                <a:extLst>
                  <a:ext uri="{FF2B5EF4-FFF2-40B4-BE49-F238E27FC236}">
                    <a16:creationId xmlns:a16="http://schemas.microsoft.com/office/drawing/2014/main" id="{7D0CBB73-DF8B-5744-B253-DA2D1F6C5320}"/>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01" name="Elipse 1800">
                <a:extLst>
                  <a:ext uri="{FF2B5EF4-FFF2-40B4-BE49-F238E27FC236}">
                    <a16:creationId xmlns:a16="http://schemas.microsoft.com/office/drawing/2014/main" id="{7F1DDF85-004D-1547-AC73-BD0563C8A98C}"/>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02" name="Elipse 1801">
                <a:extLst>
                  <a:ext uri="{FF2B5EF4-FFF2-40B4-BE49-F238E27FC236}">
                    <a16:creationId xmlns:a16="http://schemas.microsoft.com/office/drawing/2014/main" id="{A7B52E68-1826-BF4A-BED0-EF988C682563}"/>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03" name="Elipse 1802">
                <a:extLst>
                  <a:ext uri="{FF2B5EF4-FFF2-40B4-BE49-F238E27FC236}">
                    <a16:creationId xmlns:a16="http://schemas.microsoft.com/office/drawing/2014/main" id="{1D90091A-F1D0-4B4A-8C55-34178D11812D}"/>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04" name="Elipse 1803">
                <a:extLst>
                  <a:ext uri="{FF2B5EF4-FFF2-40B4-BE49-F238E27FC236}">
                    <a16:creationId xmlns:a16="http://schemas.microsoft.com/office/drawing/2014/main" id="{A75A5415-4688-E243-8BA7-D34ACB22099D}"/>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05" name="Elipse 1804">
                <a:extLst>
                  <a:ext uri="{FF2B5EF4-FFF2-40B4-BE49-F238E27FC236}">
                    <a16:creationId xmlns:a16="http://schemas.microsoft.com/office/drawing/2014/main" id="{20E2FC99-5BC7-8A42-B9D9-1F4F260D8045}"/>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06" name="Elipse 1805">
                <a:extLst>
                  <a:ext uri="{FF2B5EF4-FFF2-40B4-BE49-F238E27FC236}">
                    <a16:creationId xmlns:a16="http://schemas.microsoft.com/office/drawing/2014/main" id="{03096815-B6E3-A249-87F8-7461D9E99DA1}"/>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07" name="Elipse 1806">
                <a:extLst>
                  <a:ext uri="{FF2B5EF4-FFF2-40B4-BE49-F238E27FC236}">
                    <a16:creationId xmlns:a16="http://schemas.microsoft.com/office/drawing/2014/main" id="{E6C9FD82-0004-EE40-8995-B481C86BFAA1}"/>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08" name="Elipse 1807">
                <a:extLst>
                  <a:ext uri="{FF2B5EF4-FFF2-40B4-BE49-F238E27FC236}">
                    <a16:creationId xmlns:a16="http://schemas.microsoft.com/office/drawing/2014/main" id="{C62FD7F6-67BA-1143-B3F8-D3E6480E89C6}"/>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09" name="Elipse 1808">
                <a:extLst>
                  <a:ext uri="{FF2B5EF4-FFF2-40B4-BE49-F238E27FC236}">
                    <a16:creationId xmlns:a16="http://schemas.microsoft.com/office/drawing/2014/main" id="{E32249EA-4719-3144-A877-67380A9213EB}"/>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10" name="Elipse 1809">
                <a:extLst>
                  <a:ext uri="{FF2B5EF4-FFF2-40B4-BE49-F238E27FC236}">
                    <a16:creationId xmlns:a16="http://schemas.microsoft.com/office/drawing/2014/main" id="{D1C96DA8-F2E8-6B42-95E2-2722D8C88295}"/>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11" name="Elipse 1810">
                <a:extLst>
                  <a:ext uri="{FF2B5EF4-FFF2-40B4-BE49-F238E27FC236}">
                    <a16:creationId xmlns:a16="http://schemas.microsoft.com/office/drawing/2014/main" id="{5EC516EC-689E-4640-AB8C-3C85A80DC9A1}"/>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12" name="Elipse 1811">
                <a:extLst>
                  <a:ext uri="{FF2B5EF4-FFF2-40B4-BE49-F238E27FC236}">
                    <a16:creationId xmlns:a16="http://schemas.microsoft.com/office/drawing/2014/main" id="{FBA6FB60-B54C-4D42-8A9F-896FB24ADD73}"/>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13" name="Elipse 1812">
                <a:extLst>
                  <a:ext uri="{FF2B5EF4-FFF2-40B4-BE49-F238E27FC236}">
                    <a16:creationId xmlns:a16="http://schemas.microsoft.com/office/drawing/2014/main" id="{4636B9C6-274E-B545-9ADE-BD2B30BF421B}"/>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14" name="Elipse 1813">
                <a:extLst>
                  <a:ext uri="{FF2B5EF4-FFF2-40B4-BE49-F238E27FC236}">
                    <a16:creationId xmlns:a16="http://schemas.microsoft.com/office/drawing/2014/main" id="{3E373AFD-250B-284E-B71B-E085B4181B35}"/>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15" name="Elipse 1814">
                <a:extLst>
                  <a:ext uri="{FF2B5EF4-FFF2-40B4-BE49-F238E27FC236}">
                    <a16:creationId xmlns:a16="http://schemas.microsoft.com/office/drawing/2014/main" id="{64FBBBF8-7FB9-614E-8140-8DAB4322D5E0}"/>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16" name="Elipse 1815">
                <a:extLst>
                  <a:ext uri="{FF2B5EF4-FFF2-40B4-BE49-F238E27FC236}">
                    <a16:creationId xmlns:a16="http://schemas.microsoft.com/office/drawing/2014/main" id="{3E8ADB03-F16D-B74B-A03E-E71DAB8552CF}"/>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17" name="Elipse 1816">
                <a:extLst>
                  <a:ext uri="{FF2B5EF4-FFF2-40B4-BE49-F238E27FC236}">
                    <a16:creationId xmlns:a16="http://schemas.microsoft.com/office/drawing/2014/main" id="{48367C08-9AEC-D44B-B3D0-FAFBA3B7369A}"/>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18" name="Elipse 1817">
                <a:extLst>
                  <a:ext uri="{FF2B5EF4-FFF2-40B4-BE49-F238E27FC236}">
                    <a16:creationId xmlns:a16="http://schemas.microsoft.com/office/drawing/2014/main" id="{8CEFC8A6-AB90-E748-858C-BD8628B7C6ED}"/>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19" name="Elipse 1818">
                <a:extLst>
                  <a:ext uri="{FF2B5EF4-FFF2-40B4-BE49-F238E27FC236}">
                    <a16:creationId xmlns:a16="http://schemas.microsoft.com/office/drawing/2014/main" id="{02DF606B-A705-F743-9DDB-D77D3FD70F41}"/>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20" name="Elipse 1819">
                <a:extLst>
                  <a:ext uri="{FF2B5EF4-FFF2-40B4-BE49-F238E27FC236}">
                    <a16:creationId xmlns:a16="http://schemas.microsoft.com/office/drawing/2014/main" id="{E91BCED2-1D5D-3D4F-AE03-2E11D38DA512}"/>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21" name="Elipse 1820">
                <a:extLst>
                  <a:ext uri="{FF2B5EF4-FFF2-40B4-BE49-F238E27FC236}">
                    <a16:creationId xmlns:a16="http://schemas.microsoft.com/office/drawing/2014/main" id="{AE5C5C36-6ED8-C843-94B3-38252B1ED80B}"/>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22" name="Elipse 1821">
                <a:extLst>
                  <a:ext uri="{FF2B5EF4-FFF2-40B4-BE49-F238E27FC236}">
                    <a16:creationId xmlns:a16="http://schemas.microsoft.com/office/drawing/2014/main" id="{B58D1C54-2BCB-874F-9F5E-7598A7098C17}"/>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23" name="Elipse 1822">
                <a:extLst>
                  <a:ext uri="{FF2B5EF4-FFF2-40B4-BE49-F238E27FC236}">
                    <a16:creationId xmlns:a16="http://schemas.microsoft.com/office/drawing/2014/main" id="{11095768-3FEE-8B46-82A5-76764149E6FE}"/>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24" name="Elipse 1823">
                <a:extLst>
                  <a:ext uri="{FF2B5EF4-FFF2-40B4-BE49-F238E27FC236}">
                    <a16:creationId xmlns:a16="http://schemas.microsoft.com/office/drawing/2014/main" id="{495C2871-C2EF-DD48-B819-8A5A01D3D57A}"/>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25" name="Elipse 1824">
                <a:extLst>
                  <a:ext uri="{FF2B5EF4-FFF2-40B4-BE49-F238E27FC236}">
                    <a16:creationId xmlns:a16="http://schemas.microsoft.com/office/drawing/2014/main" id="{90B1E148-102D-6C42-B61E-4B99450324B4}"/>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26" name="Elipse 1825">
                <a:extLst>
                  <a:ext uri="{FF2B5EF4-FFF2-40B4-BE49-F238E27FC236}">
                    <a16:creationId xmlns:a16="http://schemas.microsoft.com/office/drawing/2014/main" id="{1C01C5E1-649C-6147-A4DA-F997F785B65D}"/>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27" name="Elipse 1826">
                <a:extLst>
                  <a:ext uri="{FF2B5EF4-FFF2-40B4-BE49-F238E27FC236}">
                    <a16:creationId xmlns:a16="http://schemas.microsoft.com/office/drawing/2014/main" id="{204A5484-2237-804D-AABD-5E909AFB6CBB}"/>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28" name="Elipse 1827">
                <a:extLst>
                  <a:ext uri="{FF2B5EF4-FFF2-40B4-BE49-F238E27FC236}">
                    <a16:creationId xmlns:a16="http://schemas.microsoft.com/office/drawing/2014/main" id="{F9E0016D-D44C-B343-805F-756B81D40236}"/>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829" name="Elipse 1828">
                <a:extLst>
                  <a:ext uri="{FF2B5EF4-FFF2-40B4-BE49-F238E27FC236}">
                    <a16:creationId xmlns:a16="http://schemas.microsoft.com/office/drawing/2014/main" id="{4B7129C3-5748-CB4D-8B57-C7081465D62B}"/>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58" name="Grupo 1557">
              <a:extLst>
                <a:ext uri="{FF2B5EF4-FFF2-40B4-BE49-F238E27FC236}">
                  <a16:creationId xmlns:a16="http://schemas.microsoft.com/office/drawing/2014/main" id="{442EA48A-FAFE-E047-B5F8-DDB1ACC689FB}"/>
                </a:ext>
              </a:extLst>
            </p:cNvPr>
            <p:cNvGrpSpPr/>
            <p:nvPr/>
          </p:nvGrpSpPr>
          <p:grpSpPr>
            <a:xfrm>
              <a:off x="6253332" y="32843"/>
              <a:ext cx="28800" cy="5462318"/>
              <a:chOff x="110763" y="32843"/>
              <a:chExt cx="28800" cy="5462318"/>
            </a:xfrm>
            <a:grpFill/>
          </p:grpSpPr>
          <p:sp>
            <p:nvSpPr>
              <p:cNvPr id="1754" name="Elipse 1753">
                <a:extLst>
                  <a:ext uri="{FF2B5EF4-FFF2-40B4-BE49-F238E27FC236}">
                    <a16:creationId xmlns:a16="http://schemas.microsoft.com/office/drawing/2014/main" id="{03E2710E-BC38-FA4C-89A4-99E2E64F7F48}"/>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55" name="Elipse 1754">
                <a:extLst>
                  <a:ext uri="{FF2B5EF4-FFF2-40B4-BE49-F238E27FC236}">
                    <a16:creationId xmlns:a16="http://schemas.microsoft.com/office/drawing/2014/main" id="{CE61C73F-51F5-C147-8F44-B005056F648A}"/>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56" name="Elipse 1755">
                <a:extLst>
                  <a:ext uri="{FF2B5EF4-FFF2-40B4-BE49-F238E27FC236}">
                    <a16:creationId xmlns:a16="http://schemas.microsoft.com/office/drawing/2014/main" id="{091EFBE5-DB47-A542-894C-D67AE8328424}"/>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57" name="Elipse 1756">
                <a:extLst>
                  <a:ext uri="{FF2B5EF4-FFF2-40B4-BE49-F238E27FC236}">
                    <a16:creationId xmlns:a16="http://schemas.microsoft.com/office/drawing/2014/main" id="{6BB46DC0-0CF8-B74C-AAC8-85F12144E720}"/>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58" name="Elipse 1757">
                <a:extLst>
                  <a:ext uri="{FF2B5EF4-FFF2-40B4-BE49-F238E27FC236}">
                    <a16:creationId xmlns:a16="http://schemas.microsoft.com/office/drawing/2014/main" id="{7085F5DE-2167-9C4E-994A-E53DB3AFC61C}"/>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59" name="Elipse 1758">
                <a:extLst>
                  <a:ext uri="{FF2B5EF4-FFF2-40B4-BE49-F238E27FC236}">
                    <a16:creationId xmlns:a16="http://schemas.microsoft.com/office/drawing/2014/main" id="{6A2173EB-6101-C946-B7FF-FDE04082097E}"/>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60" name="Elipse 1759">
                <a:extLst>
                  <a:ext uri="{FF2B5EF4-FFF2-40B4-BE49-F238E27FC236}">
                    <a16:creationId xmlns:a16="http://schemas.microsoft.com/office/drawing/2014/main" id="{106A819E-9C40-DD4E-90BA-A2EA01C66725}"/>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61" name="Elipse 1760">
                <a:extLst>
                  <a:ext uri="{FF2B5EF4-FFF2-40B4-BE49-F238E27FC236}">
                    <a16:creationId xmlns:a16="http://schemas.microsoft.com/office/drawing/2014/main" id="{7BDC87A4-64C2-4245-864A-1CC945557868}"/>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62" name="Elipse 1761">
                <a:extLst>
                  <a:ext uri="{FF2B5EF4-FFF2-40B4-BE49-F238E27FC236}">
                    <a16:creationId xmlns:a16="http://schemas.microsoft.com/office/drawing/2014/main" id="{3E02FE12-4FE8-3947-A740-D1C5E6036FE6}"/>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63" name="Elipse 1762">
                <a:extLst>
                  <a:ext uri="{FF2B5EF4-FFF2-40B4-BE49-F238E27FC236}">
                    <a16:creationId xmlns:a16="http://schemas.microsoft.com/office/drawing/2014/main" id="{F2019F00-9C1B-8141-9849-2C74775FDF60}"/>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64" name="Elipse 1763">
                <a:extLst>
                  <a:ext uri="{FF2B5EF4-FFF2-40B4-BE49-F238E27FC236}">
                    <a16:creationId xmlns:a16="http://schemas.microsoft.com/office/drawing/2014/main" id="{0CAFBBA3-77B9-5A46-B73A-27FC2A179623}"/>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65" name="Elipse 1764">
                <a:extLst>
                  <a:ext uri="{FF2B5EF4-FFF2-40B4-BE49-F238E27FC236}">
                    <a16:creationId xmlns:a16="http://schemas.microsoft.com/office/drawing/2014/main" id="{02B1812A-9C27-A242-9D60-37B9AAF1BE3B}"/>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66" name="Elipse 1765">
                <a:extLst>
                  <a:ext uri="{FF2B5EF4-FFF2-40B4-BE49-F238E27FC236}">
                    <a16:creationId xmlns:a16="http://schemas.microsoft.com/office/drawing/2014/main" id="{2F4AFD4B-2CBC-DB43-90E6-9A52CB72F291}"/>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67" name="Elipse 1766">
                <a:extLst>
                  <a:ext uri="{FF2B5EF4-FFF2-40B4-BE49-F238E27FC236}">
                    <a16:creationId xmlns:a16="http://schemas.microsoft.com/office/drawing/2014/main" id="{9A571904-B002-2048-AC75-52BD59A8CFAB}"/>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68" name="Elipse 1767">
                <a:extLst>
                  <a:ext uri="{FF2B5EF4-FFF2-40B4-BE49-F238E27FC236}">
                    <a16:creationId xmlns:a16="http://schemas.microsoft.com/office/drawing/2014/main" id="{7AE3213D-81C4-1F45-A234-427660BEAEFE}"/>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69" name="Elipse 1768">
                <a:extLst>
                  <a:ext uri="{FF2B5EF4-FFF2-40B4-BE49-F238E27FC236}">
                    <a16:creationId xmlns:a16="http://schemas.microsoft.com/office/drawing/2014/main" id="{79E0DF7E-1A04-0B43-B297-14BBDAA483F3}"/>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70" name="Elipse 1769">
                <a:extLst>
                  <a:ext uri="{FF2B5EF4-FFF2-40B4-BE49-F238E27FC236}">
                    <a16:creationId xmlns:a16="http://schemas.microsoft.com/office/drawing/2014/main" id="{E6CF4347-A429-E642-A91A-B617DFE12BAA}"/>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71" name="Elipse 1770">
                <a:extLst>
                  <a:ext uri="{FF2B5EF4-FFF2-40B4-BE49-F238E27FC236}">
                    <a16:creationId xmlns:a16="http://schemas.microsoft.com/office/drawing/2014/main" id="{E63D808A-6824-D941-9446-FC201479EC1E}"/>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72" name="Elipse 1771">
                <a:extLst>
                  <a:ext uri="{FF2B5EF4-FFF2-40B4-BE49-F238E27FC236}">
                    <a16:creationId xmlns:a16="http://schemas.microsoft.com/office/drawing/2014/main" id="{88830159-2208-2140-A69E-2E9F401BD14C}"/>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73" name="Elipse 1772">
                <a:extLst>
                  <a:ext uri="{FF2B5EF4-FFF2-40B4-BE49-F238E27FC236}">
                    <a16:creationId xmlns:a16="http://schemas.microsoft.com/office/drawing/2014/main" id="{4AD6A683-8EB4-1C4F-9AFC-14EA09546626}"/>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74" name="Elipse 1773">
                <a:extLst>
                  <a:ext uri="{FF2B5EF4-FFF2-40B4-BE49-F238E27FC236}">
                    <a16:creationId xmlns:a16="http://schemas.microsoft.com/office/drawing/2014/main" id="{34D0EF6B-4C48-954F-8301-7B7C71F8EAD7}"/>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75" name="Elipse 1774">
                <a:extLst>
                  <a:ext uri="{FF2B5EF4-FFF2-40B4-BE49-F238E27FC236}">
                    <a16:creationId xmlns:a16="http://schemas.microsoft.com/office/drawing/2014/main" id="{A07004BA-413A-A347-AF85-6A71C9A858BC}"/>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76" name="Elipse 1775">
                <a:extLst>
                  <a:ext uri="{FF2B5EF4-FFF2-40B4-BE49-F238E27FC236}">
                    <a16:creationId xmlns:a16="http://schemas.microsoft.com/office/drawing/2014/main" id="{88614D06-AA32-7049-8ACA-E8FB02376A94}"/>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77" name="Elipse 1776">
                <a:extLst>
                  <a:ext uri="{FF2B5EF4-FFF2-40B4-BE49-F238E27FC236}">
                    <a16:creationId xmlns:a16="http://schemas.microsoft.com/office/drawing/2014/main" id="{AAE2BC3F-D17F-B14A-9138-E201FE2517A2}"/>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78" name="Elipse 1777">
                <a:extLst>
                  <a:ext uri="{FF2B5EF4-FFF2-40B4-BE49-F238E27FC236}">
                    <a16:creationId xmlns:a16="http://schemas.microsoft.com/office/drawing/2014/main" id="{E31633FA-3DA5-584F-98A3-DAD8B12938A5}"/>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79" name="Elipse 1778">
                <a:extLst>
                  <a:ext uri="{FF2B5EF4-FFF2-40B4-BE49-F238E27FC236}">
                    <a16:creationId xmlns:a16="http://schemas.microsoft.com/office/drawing/2014/main" id="{7F3D555A-36AB-0C43-9E4F-51AABE0DC647}"/>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80" name="Elipse 1779">
                <a:extLst>
                  <a:ext uri="{FF2B5EF4-FFF2-40B4-BE49-F238E27FC236}">
                    <a16:creationId xmlns:a16="http://schemas.microsoft.com/office/drawing/2014/main" id="{6851E789-66F4-8B4C-AC14-990EE7FB24A5}"/>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81" name="Elipse 1780">
                <a:extLst>
                  <a:ext uri="{FF2B5EF4-FFF2-40B4-BE49-F238E27FC236}">
                    <a16:creationId xmlns:a16="http://schemas.microsoft.com/office/drawing/2014/main" id="{60768CD0-8989-E941-9793-6044AE07AAD9}"/>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82" name="Elipse 1781">
                <a:extLst>
                  <a:ext uri="{FF2B5EF4-FFF2-40B4-BE49-F238E27FC236}">
                    <a16:creationId xmlns:a16="http://schemas.microsoft.com/office/drawing/2014/main" id="{E3471620-58D3-2845-9213-E84FFBB45F56}"/>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83" name="Elipse 1782">
                <a:extLst>
                  <a:ext uri="{FF2B5EF4-FFF2-40B4-BE49-F238E27FC236}">
                    <a16:creationId xmlns:a16="http://schemas.microsoft.com/office/drawing/2014/main" id="{E649EC3C-E994-0F41-B961-2EC6C927EA60}"/>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84" name="Elipse 1783">
                <a:extLst>
                  <a:ext uri="{FF2B5EF4-FFF2-40B4-BE49-F238E27FC236}">
                    <a16:creationId xmlns:a16="http://schemas.microsoft.com/office/drawing/2014/main" id="{9818E7A0-9C56-0E4D-A4E7-83D61608F8A3}"/>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85" name="Elipse 1784">
                <a:extLst>
                  <a:ext uri="{FF2B5EF4-FFF2-40B4-BE49-F238E27FC236}">
                    <a16:creationId xmlns:a16="http://schemas.microsoft.com/office/drawing/2014/main" id="{0ECC0BFC-80C2-114D-8364-3471D7C0D7F6}"/>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86" name="Elipse 1785">
                <a:extLst>
                  <a:ext uri="{FF2B5EF4-FFF2-40B4-BE49-F238E27FC236}">
                    <a16:creationId xmlns:a16="http://schemas.microsoft.com/office/drawing/2014/main" id="{D483B404-E880-054F-B4FB-BE2F5F2F38AC}"/>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87" name="Elipse 1786">
                <a:extLst>
                  <a:ext uri="{FF2B5EF4-FFF2-40B4-BE49-F238E27FC236}">
                    <a16:creationId xmlns:a16="http://schemas.microsoft.com/office/drawing/2014/main" id="{F2BA6B66-6616-F04D-B010-D812910D77B7}"/>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88" name="Elipse 1787">
                <a:extLst>
                  <a:ext uri="{FF2B5EF4-FFF2-40B4-BE49-F238E27FC236}">
                    <a16:creationId xmlns:a16="http://schemas.microsoft.com/office/drawing/2014/main" id="{E0AF2CBC-AE17-824B-93D9-582D1A4046E0}"/>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89" name="Elipse 1788">
                <a:extLst>
                  <a:ext uri="{FF2B5EF4-FFF2-40B4-BE49-F238E27FC236}">
                    <a16:creationId xmlns:a16="http://schemas.microsoft.com/office/drawing/2014/main" id="{C20BC802-F025-0646-8CC4-5AE5D0056B7F}"/>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90" name="Elipse 1789">
                <a:extLst>
                  <a:ext uri="{FF2B5EF4-FFF2-40B4-BE49-F238E27FC236}">
                    <a16:creationId xmlns:a16="http://schemas.microsoft.com/office/drawing/2014/main" id="{3D98A371-6A7F-FD47-9E0E-3F05CF98A073}"/>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91" name="Elipse 1790">
                <a:extLst>
                  <a:ext uri="{FF2B5EF4-FFF2-40B4-BE49-F238E27FC236}">
                    <a16:creationId xmlns:a16="http://schemas.microsoft.com/office/drawing/2014/main" id="{52759CFF-62A6-7245-8570-FCA95B3238C4}"/>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59" name="Grupo 1558">
              <a:extLst>
                <a:ext uri="{FF2B5EF4-FFF2-40B4-BE49-F238E27FC236}">
                  <a16:creationId xmlns:a16="http://schemas.microsoft.com/office/drawing/2014/main" id="{57D3F7A8-A166-684C-A90E-AB865805E881}"/>
                </a:ext>
              </a:extLst>
            </p:cNvPr>
            <p:cNvGrpSpPr/>
            <p:nvPr/>
          </p:nvGrpSpPr>
          <p:grpSpPr>
            <a:xfrm>
              <a:off x="6401499" y="32843"/>
              <a:ext cx="28800" cy="5462318"/>
              <a:chOff x="110763" y="32843"/>
              <a:chExt cx="28800" cy="5462318"/>
            </a:xfrm>
            <a:grpFill/>
          </p:grpSpPr>
          <p:sp>
            <p:nvSpPr>
              <p:cNvPr id="1716" name="Elipse 1715">
                <a:extLst>
                  <a:ext uri="{FF2B5EF4-FFF2-40B4-BE49-F238E27FC236}">
                    <a16:creationId xmlns:a16="http://schemas.microsoft.com/office/drawing/2014/main" id="{22B6C18E-50E5-2642-B806-68B4EC9D1753}"/>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17" name="Elipse 1716">
                <a:extLst>
                  <a:ext uri="{FF2B5EF4-FFF2-40B4-BE49-F238E27FC236}">
                    <a16:creationId xmlns:a16="http://schemas.microsoft.com/office/drawing/2014/main" id="{CBBCD4F2-E599-A54E-9485-0FFD72DCC3E5}"/>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18" name="Elipse 1717">
                <a:extLst>
                  <a:ext uri="{FF2B5EF4-FFF2-40B4-BE49-F238E27FC236}">
                    <a16:creationId xmlns:a16="http://schemas.microsoft.com/office/drawing/2014/main" id="{0B189723-DBF0-2848-88F8-19C76AD0B3BA}"/>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19" name="Elipse 1718">
                <a:extLst>
                  <a:ext uri="{FF2B5EF4-FFF2-40B4-BE49-F238E27FC236}">
                    <a16:creationId xmlns:a16="http://schemas.microsoft.com/office/drawing/2014/main" id="{53ABDE3B-E9DC-294B-9633-8765AC310950}"/>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20" name="Elipse 1719">
                <a:extLst>
                  <a:ext uri="{FF2B5EF4-FFF2-40B4-BE49-F238E27FC236}">
                    <a16:creationId xmlns:a16="http://schemas.microsoft.com/office/drawing/2014/main" id="{4C425FC4-9DBA-7E4B-871D-A86B4B9D83C7}"/>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21" name="Elipse 1720">
                <a:extLst>
                  <a:ext uri="{FF2B5EF4-FFF2-40B4-BE49-F238E27FC236}">
                    <a16:creationId xmlns:a16="http://schemas.microsoft.com/office/drawing/2014/main" id="{024687FD-0889-8E42-9E7F-01DA15808F86}"/>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22" name="Elipse 1721">
                <a:extLst>
                  <a:ext uri="{FF2B5EF4-FFF2-40B4-BE49-F238E27FC236}">
                    <a16:creationId xmlns:a16="http://schemas.microsoft.com/office/drawing/2014/main" id="{303F7B2F-FA4A-6040-B1AD-ABC212168B23}"/>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23" name="Elipse 1722">
                <a:extLst>
                  <a:ext uri="{FF2B5EF4-FFF2-40B4-BE49-F238E27FC236}">
                    <a16:creationId xmlns:a16="http://schemas.microsoft.com/office/drawing/2014/main" id="{DF6A86C2-2AAB-D647-9ADF-E488D0394008}"/>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24" name="Elipse 1723">
                <a:extLst>
                  <a:ext uri="{FF2B5EF4-FFF2-40B4-BE49-F238E27FC236}">
                    <a16:creationId xmlns:a16="http://schemas.microsoft.com/office/drawing/2014/main" id="{DD3B0D2F-5F9D-7341-A372-A4A2F43FFDC7}"/>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25" name="Elipse 1724">
                <a:extLst>
                  <a:ext uri="{FF2B5EF4-FFF2-40B4-BE49-F238E27FC236}">
                    <a16:creationId xmlns:a16="http://schemas.microsoft.com/office/drawing/2014/main" id="{74A47F41-E9CC-4544-B217-7499273A4C53}"/>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26" name="Elipse 1725">
                <a:extLst>
                  <a:ext uri="{FF2B5EF4-FFF2-40B4-BE49-F238E27FC236}">
                    <a16:creationId xmlns:a16="http://schemas.microsoft.com/office/drawing/2014/main" id="{5897EB29-48CB-0F42-92F1-AF3DEE74D956}"/>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27" name="Elipse 1726">
                <a:extLst>
                  <a:ext uri="{FF2B5EF4-FFF2-40B4-BE49-F238E27FC236}">
                    <a16:creationId xmlns:a16="http://schemas.microsoft.com/office/drawing/2014/main" id="{B314887E-2275-9245-AB65-D99E447C3BD6}"/>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28" name="Elipse 1727">
                <a:extLst>
                  <a:ext uri="{FF2B5EF4-FFF2-40B4-BE49-F238E27FC236}">
                    <a16:creationId xmlns:a16="http://schemas.microsoft.com/office/drawing/2014/main" id="{F16B2B70-FA5F-2342-99B2-7D82CB839D19}"/>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29" name="Elipse 1728">
                <a:extLst>
                  <a:ext uri="{FF2B5EF4-FFF2-40B4-BE49-F238E27FC236}">
                    <a16:creationId xmlns:a16="http://schemas.microsoft.com/office/drawing/2014/main" id="{416A42CC-CD03-AB47-8559-AC0BD207836F}"/>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30" name="Elipse 1729">
                <a:extLst>
                  <a:ext uri="{FF2B5EF4-FFF2-40B4-BE49-F238E27FC236}">
                    <a16:creationId xmlns:a16="http://schemas.microsoft.com/office/drawing/2014/main" id="{05C53CE5-E79F-1240-9ED5-19E8037B43AC}"/>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31" name="Elipse 1730">
                <a:extLst>
                  <a:ext uri="{FF2B5EF4-FFF2-40B4-BE49-F238E27FC236}">
                    <a16:creationId xmlns:a16="http://schemas.microsoft.com/office/drawing/2014/main" id="{4879F5D9-18EF-4A41-9A19-A77BFAC12BFB}"/>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32" name="Elipse 1731">
                <a:extLst>
                  <a:ext uri="{FF2B5EF4-FFF2-40B4-BE49-F238E27FC236}">
                    <a16:creationId xmlns:a16="http://schemas.microsoft.com/office/drawing/2014/main" id="{22E25E3C-AB5D-1C48-B04F-A9B1372E38B3}"/>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33" name="Elipse 1732">
                <a:extLst>
                  <a:ext uri="{FF2B5EF4-FFF2-40B4-BE49-F238E27FC236}">
                    <a16:creationId xmlns:a16="http://schemas.microsoft.com/office/drawing/2014/main" id="{88A21374-A5A0-2D44-83C5-89A167FB4437}"/>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34" name="Elipse 1733">
                <a:extLst>
                  <a:ext uri="{FF2B5EF4-FFF2-40B4-BE49-F238E27FC236}">
                    <a16:creationId xmlns:a16="http://schemas.microsoft.com/office/drawing/2014/main" id="{3B0276B1-9363-B44F-9E21-DD63DD8D4436}"/>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35" name="Elipse 1734">
                <a:extLst>
                  <a:ext uri="{FF2B5EF4-FFF2-40B4-BE49-F238E27FC236}">
                    <a16:creationId xmlns:a16="http://schemas.microsoft.com/office/drawing/2014/main" id="{61913E7F-F669-C844-A2C8-0371788BB474}"/>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36" name="Elipse 1735">
                <a:extLst>
                  <a:ext uri="{FF2B5EF4-FFF2-40B4-BE49-F238E27FC236}">
                    <a16:creationId xmlns:a16="http://schemas.microsoft.com/office/drawing/2014/main" id="{06470AF7-3197-4B4C-B7CE-BAF92493942F}"/>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37" name="Elipse 1736">
                <a:extLst>
                  <a:ext uri="{FF2B5EF4-FFF2-40B4-BE49-F238E27FC236}">
                    <a16:creationId xmlns:a16="http://schemas.microsoft.com/office/drawing/2014/main" id="{B949392C-E2C1-834E-A9C1-DB9D612243F5}"/>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38" name="Elipse 1737">
                <a:extLst>
                  <a:ext uri="{FF2B5EF4-FFF2-40B4-BE49-F238E27FC236}">
                    <a16:creationId xmlns:a16="http://schemas.microsoft.com/office/drawing/2014/main" id="{23678981-DE64-BE49-923B-2BC77AEBD286}"/>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39" name="Elipse 1738">
                <a:extLst>
                  <a:ext uri="{FF2B5EF4-FFF2-40B4-BE49-F238E27FC236}">
                    <a16:creationId xmlns:a16="http://schemas.microsoft.com/office/drawing/2014/main" id="{114718F9-B129-DE4D-895E-399DF85965B5}"/>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40" name="Elipse 1739">
                <a:extLst>
                  <a:ext uri="{FF2B5EF4-FFF2-40B4-BE49-F238E27FC236}">
                    <a16:creationId xmlns:a16="http://schemas.microsoft.com/office/drawing/2014/main" id="{DBB34CA9-C127-AA49-917D-24BCBCB6D64A}"/>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41" name="Elipse 1740">
                <a:extLst>
                  <a:ext uri="{FF2B5EF4-FFF2-40B4-BE49-F238E27FC236}">
                    <a16:creationId xmlns:a16="http://schemas.microsoft.com/office/drawing/2014/main" id="{EACAD57F-A793-6945-9D00-829813C41373}"/>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42" name="Elipse 1741">
                <a:extLst>
                  <a:ext uri="{FF2B5EF4-FFF2-40B4-BE49-F238E27FC236}">
                    <a16:creationId xmlns:a16="http://schemas.microsoft.com/office/drawing/2014/main" id="{1946F8EA-0A9D-FB4A-8FEA-5D59D01B7DC4}"/>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43" name="Elipse 1742">
                <a:extLst>
                  <a:ext uri="{FF2B5EF4-FFF2-40B4-BE49-F238E27FC236}">
                    <a16:creationId xmlns:a16="http://schemas.microsoft.com/office/drawing/2014/main" id="{F9CFF4FD-B1AF-4C4F-9D7A-62F7D9D513A1}"/>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44" name="Elipse 1743">
                <a:extLst>
                  <a:ext uri="{FF2B5EF4-FFF2-40B4-BE49-F238E27FC236}">
                    <a16:creationId xmlns:a16="http://schemas.microsoft.com/office/drawing/2014/main" id="{02505CA8-E047-E646-A4D5-CDFB11907626}"/>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45" name="Elipse 1744">
                <a:extLst>
                  <a:ext uri="{FF2B5EF4-FFF2-40B4-BE49-F238E27FC236}">
                    <a16:creationId xmlns:a16="http://schemas.microsoft.com/office/drawing/2014/main" id="{848FB6EF-ACCF-1847-A1D9-DF41B74C2409}"/>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46" name="Elipse 1745">
                <a:extLst>
                  <a:ext uri="{FF2B5EF4-FFF2-40B4-BE49-F238E27FC236}">
                    <a16:creationId xmlns:a16="http://schemas.microsoft.com/office/drawing/2014/main" id="{182949CA-3C4F-954E-8C63-F17EC8272B6D}"/>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47" name="Elipse 1746">
                <a:extLst>
                  <a:ext uri="{FF2B5EF4-FFF2-40B4-BE49-F238E27FC236}">
                    <a16:creationId xmlns:a16="http://schemas.microsoft.com/office/drawing/2014/main" id="{9C37B7D1-234A-BE4C-AD53-4B661D0A49F3}"/>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48" name="Elipse 1747">
                <a:extLst>
                  <a:ext uri="{FF2B5EF4-FFF2-40B4-BE49-F238E27FC236}">
                    <a16:creationId xmlns:a16="http://schemas.microsoft.com/office/drawing/2014/main" id="{B951E9AB-A6D1-C24A-8C3F-192BF7AAA858}"/>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49" name="Elipse 1748">
                <a:extLst>
                  <a:ext uri="{FF2B5EF4-FFF2-40B4-BE49-F238E27FC236}">
                    <a16:creationId xmlns:a16="http://schemas.microsoft.com/office/drawing/2014/main" id="{4FA0F0A5-2BDB-8D42-A785-82E666EA57DF}"/>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50" name="Elipse 1749">
                <a:extLst>
                  <a:ext uri="{FF2B5EF4-FFF2-40B4-BE49-F238E27FC236}">
                    <a16:creationId xmlns:a16="http://schemas.microsoft.com/office/drawing/2014/main" id="{52B88CEB-8567-114F-9DFB-D82583D2ED93}"/>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51" name="Elipse 1750">
                <a:extLst>
                  <a:ext uri="{FF2B5EF4-FFF2-40B4-BE49-F238E27FC236}">
                    <a16:creationId xmlns:a16="http://schemas.microsoft.com/office/drawing/2014/main" id="{0319A261-20D4-FF41-A049-B6612AA048A9}"/>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52" name="Elipse 1751">
                <a:extLst>
                  <a:ext uri="{FF2B5EF4-FFF2-40B4-BE49-F238E27FC236}">
                    <a16:creationId xmlns:a16="http://schemas.microsoft.com/office/drawing/2014/main" id="{56054AD8-51A8-BD49-B1C8-3E58831CB98C}"/>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53" name="Elipse 1752">
                <a:extLst>
                  <a:ext uri="{FF2B5EF4-FFF2-40B4-BE49-F238E27FC236}">
                    <a16:creationId xmlns:a16="http://schemas.microsoft.com/office/drawing/2014/main" id="{005F21E5-45C7-D446-BF02-EF67E3D581B0}"/>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60" name="Grupo 1559">
              <a:extLst>
                <a:ext uri="{FF2B5EF4-FFF2-40B4-BE49-F238E27FC236}">
                  <a16:creationId xmlns:a16="http://schemas.microsoft.com/office/drawing/2014/main" id="{ADDCB7D8-DB0A-4340-A850-D63275DE985A}"/>
                </a:ext>
              </a:extLst>
            </p:cNvPr>
            <p:cNvGrpSpPr/>
            <p:nvPr/>
          </p:nvGrpSpPr>
          <p:grpSpPr>
            <a:xfrm>
              <a:off x="6549666" y="32843"/>
              <a:ext cx="28800" cy="5462318"/>
              <a:chOff x="110763" y="32843"/>
              <a:chExt cx="28800" cy="5462318"/>
            </a:xfrm>
            <a:grpFill/>
          </p:grpSpPr>
          <p:sp>
            <p:nvSpPr>
              <p:cNvPr id="1678" name="Elipse 1677">
                <a:extLst>
                  <a:ext uri="{FF2B5EF4-FFF2-40B4-BE49-F238E27FC236}">
                    <a16:creationId xmlns:a16="http://schemas.microsoft.com/office/drawing/2014/main" id="{B8AFF951-A11F-1C4D-A92D-4035291B9676}"/>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79" name="Elipse 1678">
                <a:extLst>
                  <a:ext uri="{FF2B5EF4-FFF2-40B4-BE49-F238E27FC236}">
                    <a16:creationId xmlns:a16="http://schemas.microsoft.com/office/drawing/2014/main" id="{719D3EE7-5939-1A46-8990-FD085BB65BDC}"/>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80" name="Elipse 1679">
                <a:extLst>
                  <a:ext uri="{FF2B5EF4-FFF2-40B4-BE49-F238E27FC236}">
                    <a16:creationId xmlns:a16="http://schemas.microsoft.com/office/drawing/2014/main" id="{D436261E-704D-074E-B6A6-BD97CB8159D6}"/>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81" name="Elipse 1680">
                <a:extLst>
                  <a:ext uri="{FF2B5EF4-FFF2-40B4-BE49-F238E27FC236}">
                    <a16:creationId xmlns:a16="http://schemas.microsoft.com/office/drawing/2014/main" id="{5D398361-B09B-8F43-875B-9A47B9426CB7}"/>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82" name="Elipse 1681">
                <a:extLst>
                  <a:ext uri="{FF2B5EF4-FFF2-40B4-BE49-F238E27FC236}">
                    <a16:creationId xmlns:a16="http://schemas.microsoft.com/office/drawing/2014/main" id="{78C80D13-A8EA-6B46-8A28-41F09009E76C}"/>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83" name="Elipse 1682">
                <a:extLst>
                  <a:ext uri="{FF2B5EF4-FFF2-40B4-BE49-F238E27FC236}">
                    <a16:creationId xmlns:a16="http://schemas.microsoft.com/office/drawing/2014/main" id="{4E3BE754-EAB6-5F47-A25E-D268232C954D}"/>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84" name="Elipse 1683">
                <a:extLst>
                  <a:ext uri="{FF2B5EF4-FFF2-40B4-BE49-F238E27FC236}">
                    <a16:creationId xmlns:a16="http://schemas.microsoft.com/office/drawing/2014/main" id="{28A8CBAB-B290-434F-A4AA-4BF78A30ACA2}"/>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85" name="Elipse 1684">
                <a:extLst>
                  <a:ext uri="{FF2B5EF4-FFF2-40B4-BE49-F238E27FC236}">
                    <a16:creationId xmlns:a16="http://schemas.microsoft.com/office/drawing/2014/main" id="{3D0E9FBC-1B32-2C40-B2AB-45C6C5479558}"/>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86" name="Elipse 1685">
                <a:extLst>
                  <a:ext uri="{FF2B5EF4-FFF2-40B4-BE49-F238E27FC236}">
                    <a16:creationId xmlns:a16="http://schemas.microsoft.com/office/drawing/2014/main" id="{C7ED53FA-4364-4A4D-9810-1F0DA5EC48FA}"/>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87" name="Elipse 1686">
                <a:extLst>
                  <a:ext uri="{FF2B5EF4-FFF2-40B4-BE49-F238E27FC236}">
                    <a16:creationId xmlns:a16="http://schemas.microsoft.com/office/drawing/2014/main" id="{C86B5F57-6969-574B-81C3-0581C21727CB}"/>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88" name="Elipse 1687">
                <a:extLst>
                  <a:ext uri="{FF2B5EF4-FFF2-40B4-BE49-F238E27FC236}">
                    <a16:creationId xmlns:a16="http://schemas.microsoft.com/office/drawing/2014/main" id="{C6DB7F3B-F4BD-A44E-BC9D-5A2664DF6BF2}"/>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89" name="Elipse 1688">
                <a:extLst>
                  <a:ext uri="{FF2B5EF4-FFF2-40B4-BE49-F238E27FC236}">
                    <a16:creationId xmlns:a16="http://schemas.microsoft.com/office/drawing/2014/main" id="{64578FAF-2D54-F248-AA95-0D2AB9577D31}"/>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90" name="Elipse 1689">
                <a:extLst>
                  <a:ext uri="{FF2B5EF4-FFF2-40B4-BE49-F238E27FC236}">
                    <a16:creationId xmlns:a16="http://schemas.microsoft.com/office/drawing/2014/main" id="{3D586D71-224E-4C44-A837-9F3D82F01A84}"/>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91" name="Elipse 1690">
                <a:extLst>
                  <a:ext uri="{FF2B5EF4-FFF2-40B4-BE49-F238E27FC236}">
                    <a16:creationId xmlns:a16="http://schemas.microsoft.com/office/drawing/2014/main" id="{026CA3A6-6857-014B-B749-10FE1D525FFA}"/>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92" name="Elipse 1691">
                <a:extLst>
                  <a:ext uri="{FF2B5EF4-FFF2-40B4-BE49-F238E27FC236}">
                    <a16:creationId xmlns:a16="http://schemas.microsoft.com/office/drawing/2014/main" id="{E139F68B-B022-BE45-BC19-155EBF7436E4}"/>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93" name="Elipse 1692">
                <a:extLst>
                  <a:ext uri="{FF2B5EF4-FFF2-40B4-BE49-F238E27FC236}">
                    <a16:creationId xmlns:a16="http://schemas.microsoft.com/office/drawing/2014/main" id="{C5692139-0B28-984D-BFAB-5837311EBF0D}"/>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94" name="Elipse 1693">
                <a:extLst>
                  <a:ext uri="{FF2B5EF4-FFF2-40B4-BE49-F238E27FC236}">
                    <a16:creationId xmlns:a16="http://schemas.microsoft.com/office/drawing/2014/main" id="{42744FA4-0745-E044-A377-A61B05C3B604}"/>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95" name="Elipse 1694">
                <a:extLst>
                  <a:ext uri="{FF2B5EF4-FFF2-40B4-BE49-F238E27FC236}">
                    <a16:creationId xmlns:a16="http://schemas.microsoft.com/office/drawing/2014/main" id="{E337D33E-8335-964E-948B-9121BEE57C3A}"/>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96" name="Elipse 1695">
                <a:extLst>
                  <a:ext uri="{FF2B5EF4-FFF2-40B4-BE49-F238E27FC236}">
                    <a16:creationId xmlns:a16="http://schemas.microsoft.com/office/drawing/2014/main" id="{120001B4-8E15-6A46-AFC9-8B0D8D083091}"/>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97" name="Elipse 1696">
                <a:extLst>
                  <a:ext uri="{FF2B5EF4-FFF2-40B4-BE49-F238E27FC236}">
                    <a16:creationId xmlns:a16="http://schemas.microsoft.com/office/drawing/2014/main" id="{3CBA6AA8-5CD5-854E-8B92-5E87EB68FDBF}"/>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98" name="Elipse 1697">
                <a:extLst>
                  <a:ext uri="{FF2B5EF4-FFF2-40B4-BE49-F238E27FC236}">
                    <a16:creationId xmlns:a16="http://schemas.microsoft.com/office/drawing/2014/main" id="{9A9D9C8B-F43C-7945-AF97-3E7ED445D43B}"/>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99" name="Elipse 1698">
                <a:extLst>
                  <a:ext uri="{FF2B5EF4-FFF2-40B4-BE49-F238E27FC236}">
                    <a16:creationId xmlns:a16="http://schemas.microsoft.com/office/drawing/2014/main" id="{7E80D732-7427-054C-84FC-828E606F1D7D}"/>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00" name="Elipse 1699">
                <a:extLst>
                  <a:ext uri="{FF2B5EF4-FFF2-40B4-BE49-F238E27FC236}">
                    <a16:creationId xmlns:a16="http://schemas.microsoft.com/office/drawing/2014/main" id="{71CF0033-7546-0D42-B436-B6A53725B1FE}"/>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01" name="Elipse 1700">
                <a:extLst>
                  <a:ext uri="{FF2B5EF4-FFF2-40B4-BE49-F238E27FC236}">
                    <a16:creationId xmlns:a16="http://schemas.microsoft.com/office/drawing/2014/main" id="{F68FBFF2-2D7E-BA46-8D4D-9277964F3C0C}"/>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02" name="Elipse 1701">
                <a:extLst>
                  <a:ext uri="{FF2B5EF4-FFF2-40B4-BE49-F238E27FC236}">
                    <a16:creationId xmlns:a16="http://schemas.microsoft.com/office/drawing/2014/main" id="{FAE1A631-318B-2548-A3F4-44202F7D56CA}"/>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03" name="Elipse 1702">
                <a:extLst>
                  <a:ext uri="{FF2B5EF4-FFF2-40B4-BE49-F238E27FC236}">
                    <a16:creationId xmlns:a16="http://schemas.microsoft.com/office/drawing/2014/main" id="{CBFE2592-FF27-3549-961D-5CBD54DDA023}"/>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04" name="Elipse 1703">
                <a:extLst>
                  <a:ext uri="{FF2B5EF4-FFF2-40B4-BE49-F238E27FC236}">
                    <a16:creationId xmlns:a16="http://schemas.microsoft.com/office/drawing/2014/main" id="{EBBAC510-2845-504C-B71C-0507B9CC8A08}"/>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05" name="Elipse 1704">
                <a:extLst>
                  <a:ext uri="{FF2B5EF4-FFF2-40B4-BE49-F238E27FC236}">
                    <a16:creationId xmlns:a16="http://schemas.microsoft.com/office/drawing/2014/main" id="{7E6C5C16-360E-C545-9661-6DC40986E7FF}"/>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06" name="Elipse 1705">
                <a:extLst>
                  <a:ext uri="{FF2B5EF4-FFF2-40B4-BE49-F238E27FC236}">
                    <a16:creationId xmlns:a16="http://schemas.microsoft.com/office/drawing/2014/main" id="{0647EFF3-E029-E849-A4AA-5751922D89AC}"/>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07" name="Elipse 1706">
                <a:extLst>
                  <a:ext uri="{FF2B5EF4-FFF2-40B4-BE49-F238E27FC236}">
                    <a16:creationId xmlns:a16="http://schemas.microsoft.com/office/drawing/2014/main" id="{C078CFB0-AEFF-C944-9360-56F7B9631831}"/>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08" name="Elipse 1707">
                <a:extLst>
                  <a:ext uri="{FF2B5EF4-FFF2-40B4-BE49-F238E27FC236}">
                    <a16:creationId xmlns:a16="http://schemas.microsoft.com/office/drawing/2014/main" id="{26F45F03-35C5-F24F-887B-1110C2E4C55F}"/>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09" name="Elipse 1708">
                <a:extLst>
                  <a:ext uri="{FF2B5EF4-FFF2-40B4-BE49-F238E27FC236}">
                    <a16:creationId xmlns:a16="http://schemas.microsoft.com/office/drawing/2014/main" id="{4D01A850-FE8C-774E-894A-538FAC24723D}"/>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10" name="Elipse 1709">
                <a:extLst>
                  <a:ext uri="{FF2B5EF4-FFF2-40B4-BE49-F238E27FC236}">
                    <a16:creationId xmlns:a16="http://schemas.microsoft.com/office/drawing/2014/main" id="{E1B90670-68AB-E648-A0F2-81519E8E13F6}"/>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11" name="Elipse 1710">
                <a:extLst>
                  <a:ext uri="{FF2B5EF4-FFF2-40B4-BE49-F238E27FC236}">
                    <a16:creationId xmlns:a16="http://schemas.microsoft.com/office/drawing/2014/main" id="{E9D6D75C-C36D-2E4E-B8AB-C5327539CE5A}"/>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12" name="Elipse 1711">
                <a:extLst>
                  <a:ext uri="{FF2B5EF4-FFF2-40B4-BE49-F238E27FC236}">
                    <a16:creationId xmlns:a16="http://schemas.microsoft.com/office/drawing/2014/main" id="{8A884CD6-47D0-C545-9950-70E3EDDCE1FC}"/>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13" name="Elipse 1712">
                <a:extLst>
                  <a:ext uri="{FF2B5EF4-FFF2-40B4-BE49-F238E27FC236}">
                    <a16:creationId xmlns:a16="http://schemas.microsoft.com/office/drawing/2014/main" id="{44E6664E-7CBC-5A49-87CC-90845E3701BE}"/>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14" name="Elipse 1713">
                <a:extLst>
                  <a:ext uri="{FF2B5EF4-FFF2-40B4-BE49-F238E27FC236}">
                    <a16:creationId xmlns:a16="http://schemas.microsoft.com/office/drawing/2014/main" id="{BCA30F19-ECD4-404F-B7FF-97F06101CFB6}"/>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715" name="Elipse 1714">
                <a:extLst>
                  <a:ext uri="{FF2B5EF4-FFF2-40B4-BE49-F238E27FC236}">
                    <a16:creationId xmlns:a16="http://schemas.microsoft.com/office/drawing/2014/main" id="{22848093-A825-094D-A7E5-6BF084923EE3}"/>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61" name="Grupo 1560">
              <a:extLst>
                <a:ext uri="{FF2B5EF4-FFF2-40B4-BE49-F238E27FC236}">
                  <a16:creationId xmlns:a16="http://schemas.microsoft.com/office/drawing/2014/main" id="{DDE3F64B-B2B3-FD48-9925-178CB497C6CA}"/>
                </a:ext>
              </a:extLst>
            </p:cNvPr>
            <p:cNvGrpSpPr/>
            <p:nvPr/>
          </p:nvGrpSpPr>
          <p:grpSpPr>
            <a:xfrm>
              <a:off x="6697833" y="32843"/>
              <a:ext cx="28800" cy="5462318"/>
              <a:chOff x="110763" y="32843"/>
              <a:chExt cx="28800" cy="5462318"/>
            </a:xfrm>
            <a:grpFill/>
          </p:grpSpPr>
          <p:sp>
            <p:nvSpPr>
              <p:cNvPr id="1640" name="Elipse 1639">
                <a:extLst>
                  <a:ext uri="{FF2B5EF4-FFF2-40B4-BE49-F238E27FC236}">
                    <a16:creationId xmlns:a16="http://schemas.microsoft.com/office/drawing/2014/main" id="{8484694F-667D-C94D-B1C4-962D923604D2}"/>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41" name="Elipse 1640">
                <a:extLst>
                  <a:ext uri="{FF2B5EF4-FFF2-40B4-BE49-F238E27FC236}">
                    <a16:creationId xmlns:a16="http://schemas.microsoft.com/office/drawing/2014/main" id="{14B851B1-A1BD-E840-9FE5-9947120BEC9A}"/>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42" name="Elipse 1641">
                <a:extLst>
                  <a:ext uri="{FF2B5EF4-FFF2-40B4-BE49-F238E27FC236}">
                    <a16:creationId xmlns:a16="http://schemas.microsoft.com/office/drawing/2014/main" id="{5E7FE234-B387-0C43-9A3A-1A6E753BE98A}"/>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43" name="Elipse 1642">
                <a:extLst>
                  <a:ext uri="{FF2B5EF4-FFF2-40B4-BE49-F238E27FC236}">
                    <a16:creationId xmlns:a16="http://schemas.microsoft.com/office/drawing/2014/main" id="{CE9E0A62-41C3-0A42-B976-54675BB7AD2D}"/>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44" name="Elipse 1643">
                <a:extLst>
                  <a:ext uri="{FF2B5EF4-FFF2-40B4-BE49-F238E27FC236}">
                    <a16:creationId xmlns:a16="http://schemas.microsoft.com/office/drawing/2014/main" id="{EAD43F72-6610-AC40-8477-BE9D433406A9}"/>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45" name="Elipse 1644">
                <a:extLst>
                  <a:ext uri="{FF2B5EF4-FFF2-40B4-BE49-F238E27FC236}">
                    <a16:creationId xmlns:a16="http://schemas.microsoft.com/office/drawing/2014/main" id="{9C680068-99B6-C345-8E28-4A0B80D18FFE}"/>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46" name="Elipse 1645">
                <a:extLst>
                  <a:ext uri="{FF2B5EF4-FFF2-40B4-BE49-F238E27FC236}">
                    <a16:creationId xmlns:a16="http://schemas.microsoft.com/office/drawing/2014/main" id="{428B2867-4319-5F4D-89BA-D121B6AB2C45}"/>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47" name="Elipse 1646">
                <a:extLst>
                  <a:ext uri="{FF2B5EF4-FFF2-40B4-BE49-F238E27FC236}">
                    <a16:creationId xmlns:a16="http://schemas.microsoft.com/office/drawing/2014/main" id="{BF8B5C9E-38F8-1844-8166-1D49DA0889E6}"/>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48" name="Elipse 1647">
                <a:extLst>
                  <a:ext uri="{FF2B5EF4-FFF2-40B4-BE49-F238E27FC236}">
                    <a16:creationId xmlns:a16="http://schemas.microsoft.com/office/drawing/2014/main" id="{ECE0F057-0698-D54A-A12B-74E2E9678906}"/>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49" name="Elipse 1648">
                <a:extLst>
                  <a:ext uri="{FF2B5EF4-FFF2-40B4-BE49-F238E27FC236}">
                    <a16:creationId xmlns:a16="http://schemas.microsoft.com/office/drawing/2014/main" id="{B30F7001-45C1-D742-B4F9-E6D5B4EBF7C3}"/>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50" name="Elipse 1649">
                <a:extLst>
                  <a:ext uri="{FF2B5EF4-FFF2-40B4-BE49-F238E27FC236}">
                    <a16:creationId xmlns:a16="http://schemas.microsoft.com/office/drawing/2014/main" id="{20E1CBAA-884E-5144-8A6F-B0146828CB31}"/>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51" name="Elipse 1650">
                <a:extLst>
                  <a:ext uri="{FF2B5EF4-FFF2-40B4-BE49-F238E27FC236}">
                    <a16:creationId xmlns:a16="http://schemas.microsoft.com/office/drawing/2014/main" id="{B5234DA8-038E-A545-97CF-0D2E0E13635D}"/>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52" name="Elipse 1651">
                <a:extLst>
                  <a:ext uri="{FF2B5EF4-FFF2-40B4-BE49-F238E27FC236}">
                    <a16:creationId xmlns:a16="http://schemas.microsoft.com/office/drawing/2014/main" id="{7AD5CAEF-34D3-1B4E-B8AA-90CA2510B074}"/>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53" name="Elipse 1652">
                <a:extLst>
                  <a:ext uri="{FF2B5EF4-FFF2-40B4-BE49-F238E27FC236}">
                    <a16:creationId xmlns:a16="http://schemas.microsoft.com/office/drawing/2014/main" id="{140AD144-1B65-C742-BA83-A4DA826F8F38}"/>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54" name="Elipse 1653">
                <a:extLst>
                  <a:ext uri="{FF2B5EF4-FFF2-40B4-BE49-F238E27FC236}">
                    <a16:creationId xmlns:a16="http://schemas.microsoft.com/office/drawing/2014/main" id="{B26426BE-F40A-C14C-B450-6BC6899A4A4A}"/>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55" name="Elipse 1654">
                <a:extLst>
                  <a:ext uri="{FF2B5EF4-FFF2-40B4-BE49-F238E27FC236}">
                    <a16:creationId xmlns:a16="http://schemas.microsoft.com/office/drawing/2014/main" id="{D651A468-7324-9448-8E80-78EA57B63610}"/>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56" name="Elipse 1655">
                <a:extLst>
                  <a:ext uri="{FF2B5EF4-FFF2-40B4-BE49-F238E27FC236}">
                    <a16:creationId xmlns:a16="http://schemas.microsoft.com/office/drawing/2014/main" id="{2C46C9D5-137F-904A-8EF7-055EC757EBD5}"/>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57" name="Elipse 1656">
                <a:extLst>
                  <a:ext uri="{FF2B5EF4-FFF2-40B4-BE49-F238E27FC236}">
                    <a16:creationId xmlns:a16="http://schemas.microsoft.com/office/drawing/2014/main" id="{C3B3A730-B881-4045-BE6F-0B7E00673B34}"/>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58" name="Elipse 1657">
                <a:extLst>
                  <a:ext uri="{FF2B5EF4-FFF2-40B4-BE49-F238E27FC236}">
                    <a16:creationId xmlns:a16="http://schemas.microsoft.com/office/drawing/2014/main" id="{95B66BA7-827F-D848-9618-F3AD66BBF6E2}"/>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59" name="Elipse 1658">
                <a:extLst>
                  <a:ext uri="{FF2B5EF4-FFF2-40B4-BE49-F238E27FC236}">
                    <a16:creationId xmlns:a16="http://schemas.microsoft.com/office/drawing/2014/main" id="{32F2AB90-3480-B74A-B40E-CD3C611A7747}"/>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60" name="Elipse 1659">
                <a:extLst>
                  <a:ext uri="{FF2B5EF4-FFF2-40B4-BE49-F238E27FC236}">
                    <a16:creationId xmlns:a16="http://schemas.microsoft.com/office/drawing/2014/main" id="{AA6ED66C-D44E-A045-9739-997D968BBBA8}"/>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61" name="Elipse 1660">
                <a:extLst>
                  <a:ext uri="{FF2B5EF4-FFF2-40B4-BE49-F238E27FC236}">
                    <a16:creationId xmlns:a16="http://schemas.microsoft.com/office/drawing/2014/main" id="{F7182FC6-AC15-9942-8DF7-7F5178FF56E0}"/>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62" name="Elipse 1661">
                <a:extLst>
                  <a:ext uri="{FF2B5EF4-FFF2-40B4-BE49-F238E27FC236}">
                    <a16:creationId xmlns:a16="http://schemas.microsoft.com/office/drawing/2014/main" id="{8B2323DD-6476-7A4E-8FD0-66F18E6BEF5B}"/>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63" name="Elipse 1662">
                <a:extLst>
                  <a:ext uri="{FF2B5EF4-FFF2-40B4-BE49-F238E27FC236}">
                    <a16:creationId xmlns:a16="http://schemas.microsoft.com/office/drawing/2014/main" id="{512BBB70-0C62-8A49-8AD8-4C4FDBE6BF8C}"/>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64" name="Elipse 1663">
                <a:extLst>
                  <a:ext uri="{FF2B5EF4-FFF2-40B4-BE49-F238E27FC236}">
                    <a16:creationId xmlns:a16="http://schemas.microsoft.com/office/drawing/2014/main" id="{833EF364-4030-5545-98C8-5F87B8F88398}"/>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65" name="Elipse 1664">
                <a:extLst>
                  <a:ext uri="{FF2B5EF4-FFF2-40B4-BE49-F238E27FC236}">
                    <a16:creationId xmlns:a16="http://schemas.microsoft.com/office/drawing/2014/main" id="{E9339F60-C1F4-3A4C-9395-707B198D882F}"/>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66" name="Elipse 1665">
                <a:extLst>
                  <a:ext uri="{FF2B5EF4-FFF2-40B4-BE49-F238E27FC236}">
                    <a16:creationId xmlns:a16="http://schemas.microsoft.com/office/drawing/2014/main" id="{A6CF9FDB-2E35-5D4C-B7B2-3C400986EFF3}"/>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67" name="Elipse 1666">
                <a:extLst>
                  <a:ext uri="{FF2B5EF4-FFF2-40B4-BE49-F238E27FC236}">
                    <a16:creationId xmlns:a16="http://schemas.microsoft.com/office/drawing/2014/main" id="{A8832559-FECF-E745-9BDB-E4EC774A4B12}"/>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68" name="Elipse 1667">
                <a:extLst>
                  <a:ext uri="{FF2B5EF4-FFF2-40B4-BE49-F238E27FC236}">
                    <a16:creationId xmlns:a16="http://schemas.microsoft.com/office/drawing/2014/main" id="{E1000128-D4F7-E84D-A95D-56E599A6942A}"/>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69" name="Elipse 1668">
                <a:extLst>
                  <a:ext uri="{FF2B5EF4-FFF2-40B4-BE49-F238E27FC236}">
                    <a16:creationId xmlns:a16="http://schemas.microsoft.com/office/drawing/2014/main" id="{142CB635-3C59-8A47-8561-E13ADF91B7C9}"/>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70" name="Elipse 1669">
                <a:extLst>
                  <a:ext uri="{FF2B5EF4-FFF2-40B4-BE49-F238E27FC236}">
                    <a16:creationId xmlns:a16="http://schemas.microsoft.com/office/drawing/2014/main" id="{2A5FEEB8-5B5B-8946-ACD0-A4B65E9FDE89}"/>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71" name="Elipse 1670">
                <a:extLst>
                  <a:ext uri="{FF2B5EF4-FFF2-40B4-BE49-F238E27FC236}">
                    <a16:creationId xmlns:a16="http://schemas.microsoft.com/office/drawing/2014/main" id="{C64DAA38-6C37-DA45-8A27-F92512DE5F2F}"/>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72" name="Elipse 1671">
                <a:extLst>
                  <a:ext uri="{FF2B5EF4-FFF2-40B4-BE49-F238E27FC236}">
                    <a16:creationId xmlns:a16="http://schemas.microsoft.com/office/drawing/2014/main" id="{D30A7DF1-FB23-5841-A5F4-AE3CA36EFC2C}"/>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73" name="Elipse 1672">
                <a:extLst>
                  <a:ext uri="{FF2B5EF4-FFF2-40B4-BE49-F238E27FC236}">
                    <a16:creationId xmlns:a16="http://schemas.microsoft.com/office/drawing/2014/main" id="{AB9A42CD-A95C-7348-92EF-FD18CA147B27}"/>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74" name="Elipse 1673">
                <a:extLst>
                  <a:ext uri="{FF2B5EF4-FFF2-40B4-BE49-F238E27FC236}">
                    <a16:creationId xmlns:a16="http://schemas.microsoft.com/office/drawing/2014/main" id="{1F8CF526-9781-DB4E-A1FC-04FAD3525447}"/>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75" name="Elipse 1674">
                <a:extLst>
                  <a:ext uri="{FF2B5EF4-FFF2-40B4-BE49-F238E27FC236}">
                    <a16:creationId xmlns:a16="http://schemas.microsoft.com/office/drawing/2014/main" id="{4F330037-B5EF-6A43-A4F7-666D48FE69C9}"/>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76" name="Elipse 1675">
                <a:extLst>
                  <a:ext uri="{FF2B5EF4-FFF2-40B4-BE49-F238E27FC236}">
                    <a16:creationId xmlns:a16="http://schemas.microsoft.com/office/drawing/2014/main" id="{A3BC1AF3-E961-AA49-9A74-AC03998D802F}"/>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77" name="Elipse 1676">
                <a:extLst>
                  <a:ext uri="{FF2B5EF4-FFF2-40B4-BE49-F238E27FC236}">
                    <a16:creationId xmlns:a16="http://schemas.microsoft.com/office/drawing/2014/main" id="{3A0C115D-0960-3547-96F0-148AEB287046}"/>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62" name="Grupo 1561">
              <a:extLst>
                <a:ext uri="{FF2B5EF4-FFF2-40B4-BE49-F238E27FC236}">
                  <a16:creationId xmlns:a16="http://schemas.microsoft.com/office/drawing/2014/main" id="{73C46133-AB03-B343-9218-C408BEBAE882}"/>
                </a:ext>
              </a:extLst>
            </p:cNvPr>
            <p:cNvGrpSpPr/>
            <p:nvPr/>
          </p:nvGrpSpPr>
          <p:grpSpPr>
            <a:xfrm>
              <a:off x="6846000" y="32843"/>
              <a:ext cx="28800" cy="5462318"/>
              <a:chOff x="110763" y="32843"/>
              <a:chExt cx="28800" cy="5462318"/>
            </a:xfrm>
            <a:grpFill/>
          </p:grpSpPr>
          <p:sp>
            <p:nvSpPr>
              <p:cNvPr id="1602" name="Elipse 1601">
                <a:extLst>
                  <a:ext uri="{FF2B5EF4-FFF2-40B4-BE49-F238E27FC236}">
                    <a16:creationId xmlns:a16="http://schemas.microsoft.com/office/drawing/2014/main" id="{6D3A29E2-733A-FC45-851D-24DF08BA17EF}"/>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03" name="Elipse 1602">
                <a:extLst>
                  <a:ext uri="{FF2B5EF4-FFF2-40B4-BE49-F238E27FC236}">
                    <a16:creationId xmlns:a16="http://schemas.microsoft.com/office/drawing/2014/main" id="{760084A0-099A-454F-A009-D6037FFF25BC}"/>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04" name="Elipse 1603">
                <a:extLst>
                  <a:ext uri="{FF2B5EF4-FFF2-40B4-BE49-F238E27FC236}">
                    <a16:creationId xmlns:a16="http://schemas.microsoft.com/office/drawing/2014/main" id="{5612F80D-8988-8448-A9D4-167097CDD098}"/>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05" name="Elipse 1604">
                <a:extLst>
                  <a:ext uri="{FF2B5EF4-FFF2-40B4-BE49-F238E27FC236}">
                    <a16:creationId xmlns:a16="http://schemas.microsoft.com/office/drawing/2014/main" id="{09BBD0CA-8667-BE42-AEFA-D7E8AD4C3ABA}"/>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06" name="Elipse 1605">
                <a:extLst>
                  <a:ext uri="{FF2B5EF4-FFF2-40B4-BE49-F238E27FC236}">
                    <a16:creationId xmlns:a16="http://schemas.microsoft.com/office/drawing/2014/main" id="{BA1F92EB-7134-224B-B784-E3F7C7B654AB}"/>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07" name="Elipse 1606">
                <a:extLst>
                  <a:ext uri="{FF2B5EF4-FFF2-40B4-BE49-F238E27FC236}">
                    <a16:creationId xmlns:a16="http://schemas.microsoft.com/office/drawing/2014/main" id="{FE4BD8E8-F168-6E42-9E08-50D85E7F34AA}"/>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08" name="Elipse 1607">
                <a:extLst>
                  <a:ext uri="{FF2B5EF4-FFF2-40B4-BE49-F238E27FC236}">
                    <a16:creationId xmlns:a16="http://schemas.microsoft.com/office/drawing/2014/main" id="{FF6DF18A-8FE2-984D-897B-DB3F37629D7F}"/>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09" name="Elipse 1608">
                <a:extLst>
                  <a:ext uri="{FF2B5EF4-FFF2-40B4-BE49-F238E27FC236}">
                    <a16:creationId xmlns:a16="http://schemas.microsoft.com/office/drawing/2014/main" id="{9D03594D-25C2-7C4F-BACC-9AB0D423F101}"/>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10" name="Elipse 1609">
                <a:extLst>
                  <a:ext uri="{FF2B5EF4-FFF2-40B4-BE49-F238E27FC236}">
                    <a16:creationId xmlns:a16="http://schemas.microsoft.com/office/drawing/2014/main" id="{D08D2038-E795-CB4B-89FB-3AA3364278A5}"/>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11" name="Elipse 1610">
                <a:extLst>
                  <a:ext uri="{FF2B5EF4-FFF2-40B4-BE49-F238E27FC236}">
                    <a16:creationId xmlns:a16="http://schemas.microsoft.com/office/drawing/2014/main" id="{DC2ED93A-AD99-4E49-9010-5A5DAAF681B4}"/>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12" name="Elipse 1611">
                <a:extLst>
                  <a:ext uri="{FF2B5EF4-FFF2-40B4-BE49-F238E27FC236}">
                    <a16:creationId xmlns:a16="http://schemas.microsoft.com/office/drawing/2014/main" id="{3385BA71-6BCD-3946-843F-307E703F8E24}"/>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13" name="Elipse 1612">
                <a:extLst>
                  <a:ext uri="{FF2B5EF4-FFF2-40B4-BE49-F238E27FC236}">
                    <a16:creationId xmlns:a16="http://schemas.microsoft.com/office/drawing/2014/main" id="{7B699073-A8C5-6149-A3D1-D4D9BF308ECC}"/>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14" name="Elipse 1613">
                <a:extLst>
                  <a:ext uri="{FF2B5EF4-FFF2-40B4-BE49-F238E27FC236}">
                    <a16:creationId xmlns:a16="http://schemas.microsoft.com/office/drawing/2014/main" id="{348A8AEB-B7BC-5A4F-807F-56E29234C9D0}"/>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15" name="Elipse 1614">
                <a:extLst>
                  <a:ext uri="{FF2B5EF4-FFF2-40B4-BE49-F238E27FC236}">
                    <a16:creationId xmlns:a16="http://schemas.microsoft.com/office/drawing/2014/main" id="{4C67692D-A708-EC40-BB13-57CD47D13C72}"/>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16" name="Elipse 1615">
                <a:extLst>
                  <a:ext uri="{FF2B5EF4-FFF2-40B4-BE49-F238E27FC236}">
                    <a16:creationId xmlns:a16="http://schemas.microsoft.com/office/drawing/2014/main" id="{7C5A9C53-9098-654C-BDFE-50C8DA8F4C5B}"/>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17" name="Elipse 1616">
                <a:extLst>
                  <a:ext uri="{FF2B5EF4-FFF2-40B4-BE49-F238E27FC236}">
                    <a16:creationId xmlns:a16="http://schemas.microsoft.com/office/drawing/2014/main" id="{A1B15A2B-C47F-5244-8E81-4BDCEA294D5B}"/>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18" name="Elipse 1617">
                <a:extLst>
                  <a:ext uri="{FF2B5EF4-FFF2-40B4-BE49-F238E27FC236}">
                    <a16:creationId xmlns:a16="http://schemas.microsoft.com/office/drawing/2014/main" id="{4F031ED5-CCFF-644E-A44A-40D603514620}"/>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19" name="Elipse 1618">
                <a:extLst>
                  <a:ext uri="{FF2B5EF4-FFF2-40B4-BE49-F238E27FC236}">
                    <a16:creationId xmlns:a16="http://schemas.microsoft.com/office/drawing/2014/main" id="{D8219E89-598B-014A-A447-A324B926C0CC}"/>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20" name="Elipse 1619">
                <a:extLst>
                  <a:ext uri="{FF2B5EF4-FFF2-40B4-BE49-F238E27FC236}">
                    <a16:creationId xmlns:a16="http://schemas.microsoft.com/office/drawing/2014/main" id="{761EFD39-E534-4448-A7CD-7E9DA1CD10D3}"/>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21" name="Elipse 1620">
                <a:extLst>
                  <a:ext uri="{FF2B5EF4-FFF2-40B4-BE49-F238E27FC236}">
                    <a16:creationId xmlns:a16="http://schemas.microsoft.com/office/drawing/2014/main" id="{4A5B96F9-61EE-6C46-864F-42DDE78EBF95}"/>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22" name="Elipse 1621">
                <a:extLst>
                  <a:ext uri="{FF2B5EF4-FFF2-40B4-BE49-F238E27FC236}">
                    <a16:creationId xmlns:a16="http://schemas.microsoft.com/office/drawing/2014/main" id="{913D54C3-C9D0-1C44-AAAD-DCDA6DCC1F51}"/>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23" name="Elipse 1622">
                <a:extLst>
                  <a:ext uri="{FF2B5EF4-FFF2-40B4-BE49-F238E27FC236}">
                    <a16:creationId xmlns:a16="http://schemas.microsoft.com/office/drawing/2014/main" id="{333CADD6-CFC6-AD42-8494-25EE185ECC74}"/>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24" name="Elipse 1623">
                <a:extLst>
                  <a:ext uri="{FF2B5EF4-FFF2-40B4-BE49-F238E27FC236}">
                    <a16:creationId xmlns:a16="http://schemas.microsoft.com/office/drawing/2014/main" id="{7F7D3B1E-8964-F94A-8A94-2108C55AFE8D}"/>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25" name="Elipse 1624">
                <a:extLst>
                  <a:ext uri="{FF2B5EF4-FFF2-40B4-BE49-F238E27FC236}">
                    <a16:creationId xmlns:a16="http://schemas.microsoft.com/office/drawing/2014/main" id="{752E3051-0711-644F-ADB0-5BE47253D293}"/>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26" name="Elipse 1625">
                <a:extLst>
                  <a:ext uri="{FF2B5EF4-FFF2-40B4-BE49-F238E27FC236}">
                    <a16:creationId xmlns:a16="http://schemas.microsoft.com/office/drawing/2014/main" id="{F9E37C41-6755-9946-A0BF-E39BABB92F70}"/>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27" name="Elipse 1626">
                <a:extLst>
                  <a:ext uri="{FF2B5EF4-FFF2-40B4-BE49-F238E27FC236}">
                    <a16:creationId xmlns:a16="http://schemas.microsoft.com/office/drawing/2014/main" id="{D75F94CB-0E8C-9A40-98E7-66A811ACAA4C}"/>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28" name="Elipse 1627">
                <a:extLst>
                  <a:ext uri="{FF2B5EF4-FFF2-40B4-BE49-F238E27FC236}">
                    <a16:creationId xmlns:a16="http://schemas.microsoft.com/office/drawing/2014/main" id="{23FECC1A-FDD4-2D44-ADAA-F36CDD1AC59F}"/>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29" name="Elipse 1628">
                <a:extLst>
                  <a:ext uri="{FF2B5EF4-FFF2-40B4-BE49-F238E27FC236}">
                    <a16:creationId xmlns:a16="http://schemas.microsoft.com/office/drawing/2014/main" id="{FA2559CE-FA1C-B54F-BB4D-2243D5A64769}"/>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30" name="Elipse 1629">
                <a:extLst>
                  <a:ext uri="{FF2B5EF4-FFF2-40B4-BE49-F238E27FC236}">
                    <a16:creationId xmlns:a16="http://schemas.microsoft.com/office/drawing/2014/main" id="{C76F4F6B-EE1D-544D-ACE4-6A4C2E7AB4B5}"/>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31" name="Elipse 1630">
                <a:extLst>
                  <a:ext uri="{FF2B5EF4-FFF2-40B4-BE49-F238E27FC236}">
                    <a16:creationId xmlns:a16="http://schemas.microsoft.com/office/drawing/2014/main" id="{3CDE6196-9F54-7B47-BC2F-367812F55C63}"/>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32" name="Elipse 1631">
                <a:extLst>
                  <a:ext uri="{FF2B5EF4-FFF2-40B4-BE49-F238E27FC236}">
                    <a16:creationId xmlns:a16="http://schemas.microsoft.com/office/drawing/2014/main" id="{AC8540B5-B0CA-7747-93E7-58A226945153}"/>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33" name="Elipse 1632">
                <a:extLst>
                  <a:ext uri="{FF2B5EF4-FFF2-40B4-BE49-F238E27FC236}">
                    <a16:creationId xmlns:a16="http://schemas.microsoft.com/office/drawing/2014/main" id="{ABB9C15D-8722-B04F-9244-BA28C2ADB360}"/>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34" name="Elipse 1633">
                <a:extLst>
                  <a:ext uri="{FF2B5EF4-FFF2-40B4-BE49-F238E27FC236}">
                    <a16:creationId xmlns:a16="http://schemas.microsoft.com/office/drawing/2014/main" id="{4034F3C9-E053-574A-BE74-35A44E897D9C}"/>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35" name="Elipse 1634">
                <a:extLst>
                  <a:ext uri="{FF2B5EF4-FFF2-40B4-BE49-F238E27FC236}">
                    <a16:creationId xmlns:a16="http://schemas.microsoft.com/office/drawing/2014/main" id="{74138465-72C3-3342-941C-7C9F2AE9A283}"/>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36" name="Elipse 1635">
                <a:extLst>
                  <a:ext uri="{FF2B5EF4-FFF2-40B4-BE49-F238E27FC236}">
                    <a16:creationId xmlns:a16="http://schemas.microsoft.com/office/drawing/2014/main" id="{B3735111-A873-E649-ACA8-011B233B47C5}"/>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37" name="Elipse 1636">
                <a:extLst>
                  <a:ext uri="{FF2B5EF4-FFF2-40B4-BE49-F238E27FC236}">
                    <a16:creationId xmlns:a16="http://schemas.microsoft.com/office/drawing/2014/main" id="{63124FE4-5C41-8645-A669-F1D65D849C73}"/>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38" name="Elipse 1637">
                <a:extLst>
                  <a:ext uri="{FF2B5EF4-FFF2-40B4-BE49-F238E27FC236}">
                    <a16:creationId xmlns:a16="http://schemas.microsoft.com/office/drawing/2014/main" id="{33EC59FE-9080-F046-89FF-E0F6D8BA18F0}"/>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39" name="Elipse 1638">
                <a:extLst>
                  <a:ext uri="{FF2B5EF4-FFF2-40B4-BE49-F238E27FC236}">
                    <a16:creationId xmlns:a16="http://schemas.microsoft.com/office/drawing/2014/main" id="{6A29EB19-1889-D64C-A6FB-01C896063E9E}"/>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nvGrpSpPr>
            <p:cNvPr id="1563" name="Grupo 1562">
              <a:extLst>
                <a:ext uri="{FF2B5EF4-FFF2-40B4-BE49-F238E27FC236}">
                  <a16:creationId xmlns:a16="http://schemas.microsoft.com/office/drawing/2014/main" id="{51447BE9-21F8-504C-B8C9-5FF75F7FC291}"/>
                </a:ext>
              </a:extLst>
            </p:cNvPr>
            <p:cNvGrpSpPr/>
            <p:nvPr/>
          </p:nvGrpSpPr>
          <p:grpSpPr>
            <a:xfrm>
              <a:off x="6994167" y="32843"/>
              <a:ext cx="28800" cy="5462318"/>
              <a:chOff x="110763" y="32843"/>
              <a:chExt cx="28800" cy="5462318"/>
            </a:xfrm>
            <a:grpFill/>
          </p:grpSpPr>
          <p:sp>
            <p:nvSpPr>
              <p:cNvPr id="1564" name="Elipse 1563">
                <a:extLst>
                  <a:ext uri="{FF2B5EF4-FFF2-40B4-BE49-F238E27FC236}">
                    <a16:creationId xmlns:a16="http://schemas.microsoft.com/office/drawing/2014/main" id="{9BC76274-A79A-DF49-8433-0B504DFC11EB}"/>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65" name="Elipse 1564">
                <a:extLst>
                  <a:ext uri="{FF2B5EF4-FFF2-40B4-BE49-F238E27FC236}">
                    <a16:creationId xmlns:a16="http://schemas.microsoft.com/office/drawing/2014/main" id="{DA99D5A7-E47B-1D44-8F3D-F183F9819E57}"/>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66" name="Elipse 1565">
                <a:extLst>
                  <a:ext uri="{FF2B5EF4-FFF2-40B4-BE49-F238E27FC236}">
                    <a16:creationId xmlns:a16="http://schemas.microsoft.com/office/drawing/2014/main" id="{8D4A3FCD-D391-754D-BF58-A81C0D7D163A}"/>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67" name="Elipse 1566">
                <a:extLst>
                  <a:ext uri="{FF2B5EF4-FFF2-40B4-BE49-F238E27FC236}">
                    <a16:creationId xmlns:a16="http://schemas.microsoft.com/office/drawing/2014/main" id="{E2D94AB1-7ADC-EC49-B4C5-9645E6F71D41}"/>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68" name="Elipse 1567">
                <a:extLst>
                  <a:ext uri="{FF2B5EF4-FFF2-40B4-BE49-F238E27FC236}">
                    <a16:creationId xmlns:a16="http://schemas.microsoft.com/office/drawing/2014/main" id="{BEFD3FD5-D477-4640-8A95-16EB9175A947}"/>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69" name="Elipse 1568">
                <a:extLst>
                  <a:ext uri="{FF2B5EF4-FFF2-40B4-BE49-F238E27FC236}">
                    <a16:creationId xmlns:a16="http://schemas.microsoft.com/office/drawing/2014/main" id="{778B02BD-B75D-8448-B40B-B0FAE83F064B}"/>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70" name="Elipse 1569">
                <a:extLst>
                  <a:ext uri="{FF2B5EF4-FFF2-40B4-BE49-F238E27FC236}">
                    <a16:creationId xmlns:a16="http://schemas.microsoft.com/office/drawing/2014/main" id="{9C7C94B4-2E6A-4B44-82F8-10C50275ADCE}"/>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71" name="Elipse 1570">
                <a:extLst>
                  <a:ext uri="{FF2B5EF4-FFF2-40B4-BE49-F238E27FC236}">
                    <a16:creationId xmlns:a16="http://schemas.microsoft.com/office/drawing/2014/main" id="{EB014771-576D-A04E-B098-5146A5243167}"/>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72" name="Elipse 1571">
                <a:extLst>
                  <a:ext uri="{FF2B5EF4-FFF2-40B4-BE49-F238E27FC236}">
                    <a16:creationId xmlns:a16="http://schemas.microsoft.com/office/drawing/2014/main" id="{421521EA-1D72-B74A-BE96-812617BB4448}"/>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73" name="Elipse 1572">
                <a:extLst>
                  <a:ext uri="{FF2B5EF4-FFF2-40B4-BE49-F238E27FC236}">
                    <a16:creationId xmlns:a16="http://schemas.microsoft.com/office/drawing/2014/main" id="{1DC07D40-771D-D94C-A505-0D518D3728F4}"/>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74" name="Elipse 1573">
                <a:extLst>
                  <a:ext uri="{FF2B5EF4-FFF2-40B4-BE49-F238E27FC236}">
                    <a16:creationId xmlns:a16="http://schemas.microsoft.com/office/drawing/2014/main" id="{F43EA269-1CA7-FF48-8833-273B02DE7768}"/>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75" name="Elipse 1574">
                <a:extLst>
                  <a:ext uri="{FF2B5EF4-FFF2-40B4-BE49-F238E27FC236}">
                    <a16:creationId xmlns:a16="http://schemas.microsoft.com/office/drawing/2014/main" id="{12D586D1-0CF2-FC45-8EF1-E4A3B4D2836C}"/>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76" name="Elipse 1575">
                <a:extLst>
                  <a:ext uri="{FF2B5EF4-FFF2-40B4-BE49-F238E27FC236}">
                    <a16:creationId xmlns:a16="http://schemas.microsoft.com/office/drawing/2014/main" id="{DF434BB0-C652-7149-B36D-1960E749CF03}"/>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77" name="Elipse 1576">
                <a:extLst>
                  <a:ext uri="{FF2B5EF4-FFF2-40B4-BE49-F238E27FC236}">
                    <a16:creationId xmlns:a16="http://schemas.microsoft.com/office/drawing/2014/main" id="{09337B50-4A84-E84C-947B-837C10EEDAD2}"/>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78" name="Elipse 1577">
                <a:extLst>
                  <a:ext uri="{FF2B5EF4-FFF2-40B4-BE49-F238E27FC236}">
                    <a16:creationId xmlns:a16="http://schemas.microsoft.com/office/drawing/2014/main" id="{81A0DD62-7833-934F-BC6D-13E932F45E4D}"/>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79" name="Elipse 1578">
                <a:extLst>
                  <a:ext uri="{FF2B5EF4-FFF2-40B4-BE49-F238E27FC236}">
                    <a16:creationId xmlns:a16="http://schemas.microsoft.com/office/drawing/2014/main" id="{BBE26754-C32F-BB46-B78D-B41314DD5D9F}"/>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80" name="Elipse 1579">
                <a:extLst>
                  <a:ext uri="{FF2B5EF4-FFF2-40B4-BE49-F238E27FC236}">
                    <a16:creationId xmlns:a16="http://schemas.microsoft.com/office/drawing/2014/main" id="{913DF9EE-27A4-9D47-9CB6-60635418432C}"/>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81" name="Elipse 1580">
                <a:extLst>
                  <a:ext uri="{FF2B5EF4-FFF2-40B4-BE49-F238E27FC236}">
                    <a16:creationId xmlns:a16="http://schemas.microsoft.com/office/drawing/2014/main" id="{92B4EEF1-5DBD-BC46-822D-EE0DF11330CC}"/>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82" name="Elipse 1581">
                <a:extLst>
                  <a:ext uri="{FF2B5EF4-FFF2-40B4-BE49-F238E27FC236}">
                    <a16:creationId xmlns:a16="http://schemas.microsoft.com/office/drawing/2014/main" id="{48F7A79C-1D0F-AF48-B6C3-554A42709257}"/>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83" name="Elipse 1582">
                <a:extLst>
                  <a:ext uri="{FF2B5EF4-FFF2-40B4-BE49-F238E27FC236}">
                    <a16:creationId xmlns:a16="http://schemas.microsoft.com/office/drawing/2014/main" id="{E827C654-9A4E-1340-99C0-D0FE354432E0}"/>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84" name="Elipse 1583">
                <a:extLst>
                  <a:ext uri="{FF2B5EF4-FFF2-40B4-BE49-F238E27FC236}">
                    <a16:creationId xmlns:a16="http://schemas.microsoft.com/office/drawing/2014/main" id="{3347E14A-EE2D-CA4A-ADC3-4D057C0F2DEC}"/>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85" name="Elipse 1584">
                <a:extLst>
                  <a:ext uri="{FF2B5EF4-FFF2-40B4-BE49-F238E27FC236}">
                    <a16:creationId xmlns:a16="http://schemas.microsoft.com/office/drawing/2014/main" id="{2AD638C6-92D8-6044-BFB2-A2E3D734141F}"/>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86" name="Elipse 1585">
                <a:extLst>
                  <a:ext uri="{FF2B5EF4-FFF2-40B4-BE49-F238E27FC236}">
                    <a16:creationId xmlns:a16="http://schemas.microsoft.com/office/drawing/2014/main" id="{729007A2-163B-B94E-831E-669C2B7BCEDD}"/>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87" name="Elipse 1586">
                <a:extLst>
                  <a:ext uri="{FF2B5EF4-FFF2-40B4-BE49-F238E27FC236}">
                    <a16:creationId xmlns:a16="http://schemas.microsoft.com/office/drawing/2014/main" id="{65D7E23C-41D8-C142-A06A-8208CCCF12E2}"/>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88" name="Elipse 1587">
                <a:extLst>
                  <a:ext uri="{FF2B5EF4-FFF2-40B4-BE49-F238E27FC236}">
                    <a16:creationId xmlns:a16="http://schemas.microsoft.com/office/drawing/2014/main" id="{2C0220AC-24F5-F64B-AAE6-34ED2BE16A33}"/>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89" name="Elipse 1588">
                <a:extLst>
                  <a:ext uri="{FF2B5EF4-FFF2-40B4-BE49-F238E27FC236}">
                    <a16:creationId xmlns:a16="http://schemas.microsoft.com/office/drawing/2014/main" id="{534C3B6B-A31B-2241-AF9D-F8670EC3F6B4}"/>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90" name="Elipse 1589">
                <a:extLst>
                  <a:ext uri="{FF2B5EF4-FFF2-40B4-BE49-F238E27FC236}">
                    <a16:creationId xmlns:a16="http://schemas.microsoft.com/office/drawing/2014/main" id="{5630967F-69EB-324A-9C64-D2EC2FA946B4}"/>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91" name="Elipse 1590">
                <a:extLst>
                  <a:ext uri="{FF2B5EF4-FFF2-40B4-BE49-F238E27FC236}">
                    <a16:creationId xmlns:a16="http://schemas.microsoft.com/office/drawing/2014/main" id="{0679737D-6444-0D46-8C24-E4B92AAEB057}"/>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92" name="Elipse 1591">
                <a:extLst>
                  <a:ext uri="{FF2B5EF4-FFF2-40B4-BE49-F238E27FC236}">
                    <a16:creationId xmlns:a16="http://schemas.microsoft.com/office/drawing/2014/main" id="{C9B2B0FE-DE9D-834E-A87A-8F432D294431}"/>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93" name="Elipse 1592">
                <a:extLst>
                  <a:ext uri="{FF2B5EF4-FFF2-40B4-BE49-F238E27FC236}">
                    <a16:creationId xmlns:a16="http://schemas.microsoft.com/office/drawing/2014/main" id="{68E8BCC7-4070-144A-8F81-C6EB01E68CDD}"/>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94" name="Elipse 1593">
                <a:extLst>
                  <a:ext uri="{FF2B5EF4-FFF2-40B4-BE49-F238E27FC236}">
                    <a16:creationId xmlns:a16="http://schemas.microsoft.com/office/drawing/2014/main" id="{93B9E237-7285-1143-8DC4-9E29FD9A4EC1}"/>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95" name="Elipse 1594">
                <a:extLst>
                  <a:ext uri="{FF2B5EF4-FFF2-40B4-BE49-F238E27FC236}">
                    <a16:creationId xmlns:a16="http://schemas.microsoft.com/office/drawing/2014/main" id="{E24F8436-D4F8-F04D-B548-81DFE41CB53C}"/>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96" name="Elipse 1595">
                <a:extLst>
                  <a:ext uri="{FF2B5EF4-FFF2-40B4-BE49-F238E27FC236}">
                    <a16:creationId xmlns:a16="http://schemas.microsoft.com/office/drawing/2014/main" id="{EB07B58D-523D-AD4F-8895-AAE9A8C0A448}"/>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97" name="Elipse 1596">
                <a:extLst>
                  <a:ext uri="{FF2B5EF4-FFF2-40B4-BE49-F238E27FC236}">
                    <a16:creationId xmlns:a16="http://schemas.microsoft.com/office/drawing/2014/main" id="{F8D19764-E5A8-DF40-9FCF-18F9FCBD2532}"/>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98" name="Elipse 1597">
                <a:extLst>
                  <a:ext uri="{FF2B5EF4-FFF2-40B4-BE49-F238E27FC236}">
                    <a16:creationId xmlns:a16="http://schemas.microsoft.com/office/drawing/2014/main" id="{A51A77AD-3A5E-1D47-A4C9-CF04A3721318}"/>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599" name="Elipse 1598">
                <a:extLst>
                  <a:ext uri="{FF2B5EF4-FFF2-40B4-BE49-F238E27FC236}">
                    <a16:creationId xmlns:a16="http://schemas.microsoft.com/office/drawing/2014/main" id="{2F0A0511-576B-6545-B515-1FCF03F44668}"/>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00" name="Elipse 1599">
                <a:extLst>
                  <a:ext uri="{FF2B5EF4-FFF2-40B4-BE49-F238E27FC236}">
                    <a16:creationId xmlns:a16="http://schemas.microsoft.com/office/drawing/2014/main" id="{B91221DF-83F3-B74D-A6DD-5F6992F08181}"/>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sp>
            <p:nvSpPr>
              <p:cNvPr id="1601" name="Elipse 1600">
                <a:extLst>
                  <a:ext uri="{FF2B5EF4-FFF2-40B4-BE49-F238E27FC236}">
                    <a16:creationId xmlns:a16="http://schemas.microsoft.com/office/drawing/2014/main" id="{48E1BB4D-C8A2-A846-99CB-7F122C6C78D2}"/>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dirty="0">
                  <a:latin typeface="Calibri" panose="020F0502020204030204" pitchFamily="34" charset="0"/>
                </a:endParaRPr>
              </a:p>
            </p:txBody>
          </p:sp>
        </p:grpSp>
      </p:grpSp>
    </p:spTree>
    <p:extLst>
      <p:ext uri="{BB962C8B-B14F-4D97-AF65-F5344CB8AC3E}">
        <p14:creationId xmlns:p14="http://schemas.microsoft.com/office/powerpoint/2010/main" val="26953444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DD4CC45-6D6F-4EBA-A44C-76C408CFF7F3}" type="datetimeFigureOut">
              <a:rPr lang="es-MX" smtClean="0"/>
              <a:t>28/01/2023</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FA7785FE-ACA4-4ED1-874A-4A844C58AA53}" type="slidenum">
              <a:rPr lang="es-MX" smtClean="0"/>
              <a:t>‹Nº›</a:t>
            </a:fld>
            <a:endParaRPr lang="es-MX"/>
          </a:p>
        </p:txBody>
      </p:sp>
    </p:spTree>
    <p:extLst>
      <p:ext uri="{BB962C8B-B14F-4D97-AF65-F5344CB8AC3E}">
        <p14:creationId xmlns:p14="http://schemas.microsoft.com/office/powerpoint/2010/main" val="11453677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72381" y="609600"/>
            <a:ext cx="2211883" cy="2133600"/>
          </a:xfrm>
        </p:spPr>
        <p:txBody>
          <a:bodyPr anchor="b"/>
          <a:lstStyle>
            <a:lvl1pPr>
              <a:defRPr sz="1800"/>
            </a:lvl1pPr>
          </a:lstStyle>
          <a:p>
            <a:r>
              <a:rPr lang="es-ES"/>
              <a:t>Haga clic para modificar el estilo de título del patrón</a:t>
            </a:r>
            <a:endParaRPr lang="es-MX"/>
          </a:p>
        </p:txBody>
      </p:sp>
      <p:sp>
        <p:nvSpPr>
          <p:cNvPr id="3" name="Marcador de contenido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2DD4CC45-6D6F-4EBA-A44C-76C408CFF7F3}" type="datetimeFigureOut">
              <a:rPr lang="es-MX" smtClean="0"/>
              <a:t>28/01/2023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A7785FE-ACA4-4ED1-874A-4A844C58AA53}" type="slidenum">
              <a:rPr lang="es-MX" smtClean="0"/>
              <a:t>‹Nº›</a:t>
            </a:fld>
            <a:endParaRPr lang="es-MX"/>
          </a:p>
        </p:txBody>
      </p:sp>
    </p:spTree>
    <p:extLst>
      <p:ext uri="{BB962C8B-B14F-4D97-AF65-F5344CB8AC3E}">
        <p14:creationId xmlns:p14="http://schemas.microsoft.com/office/powerpoint/2010/main" val="380159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72381" y="609600"/>
            <a:ext cx="2211883" cy="2133600"/>
          </a:xfrm>
        </p:spPr>
        <p:txBody>
          <a:bodyPr anchor="b"/>
          <a:lstStyle>
            <a:lvl1pPr>
              <a:defRPr sz="18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s-MX"/>
          </a:p>
        </p:txBody>
      </p:sp>
      <p:sp>
        <p:nvSpPr>
          <p:cNvPr id="4" name="Marcador de texto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2DD4CC45-6D6F-4EBA-A44C-76C408CFF7F3}" type="datetimeFigureOut">
              <a:rPr lang="es-MX" smtClean="0"/>
              <a:t>28/01/2023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A7785FE-ACA4-4ED1-874A-4A844C58AA53}" type="slidenum">
              <a:rPr lang="es-MX" smtClean="0"/>
              <a:t>‹Nº›</a:t>
            </a:fld>
            <a:endParaRPr lang="es-MX"/>
          </a:p>
        </p:txBody>
      </p:sp>
    </p:spTree>
    <p:extLst>
      <p:ext uri="{BB962C8B-B14F-4D97-AF65-F5344CB8AC3E}">
        <p14:creationId xmlns:p14="http://schemas.microsoft.com/office/powerpoint/2010/main" val="11280180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2DD4CC45-6D6F-4EBA-A44C-76C408CFF7F3}" type="datetimeFigureOut">
              <a:rPr lang="es-MX" smtClean="0"/>
              <a:t>28/01/2023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7785FE-ACA4-4ED1-874A-4A844C58AA53}" type="slidenum">
              <a:rPr lang="es-MX" smtClean="0"/>
              <a:t>‹Nº›</a:t>
            </a:fld>
            <a:endParaRPr lang="es-MX"/>
          </a:p>
        </p:txBody>
      </p:sp>
    </p:spTree>
    <p:extLst>
      <p:ext uri="{BB962C8B-B14F-4D97-AF65-F5344CB8AC3E}">
        <p14:creationId xmlns:p14="http://schemas.microsoft.com/office/powerpoint/2010/main" val="251930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4907756" y="486834"/>
            <a:ext cx="1478756" cy="7749117"/>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471487" y="486834"/>
            <a:ext cx="4350544" cy="77491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2DD4CC45-6D6F-4EBA-A44C-76C408CFF7F3}" type="datetimeFigureOut">
              <a:rPr lang="es-MX" smtClean="0"/>
              <a:t>28/01/2023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7785FE-ACA4-4ED1-874A-4A844C58AA53}" type="slidenum">
              <a:rPr lang="es-MX" smtClean="0"/>
              <a:t>‹Nº›</a:t>
            </a:fld>
            <a:endParaRPr lang="es-MX"/>
          </a:p>
        </p:txBody>
      </p:sp>
    </p:spTree>
    <p:extLst>
      <p:ext uri="{BB962C8B-B14F-4D97-AF65-F5344CB8AC3E}">
        <p14:creationId xmlns:p14="http://schemas.microsoft.com/office/powerpoint/2010/main" val="2247904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Portada_Opción_B">
    <p:spTree>
      <p:nvGrpSpPr>
        <p:cNvPr id="1" name=""/>
        <p:cNvGrpSpPr/>
        <p:nvPr/>
      </p:nvGrpSpPr>
      <p:grpSpPr>
        <a:xfrm>
          <a:off x="0" y="0"/>
          <a:ext cx="0" cy="0"/>
          <a:chOff x="0" y="0"/>
          <a:chExt cx="0" cy="0"/>
        </a:xfrm>
      </p:grpSpPr>
      <p:grpSp>
        <p:nvGrpSpPr>
          <p:cNvPr id="1042" name="Grupo 1041">
            <a:extLst>
              <a:ext uri="{FF2B5EF4-FFF2-40B4-BE49-F238E27FC236}">
                <a16:creationId xmlns:a16="http://schemas.microsoft.com/office/drawing/2014/main" id="{EE9176A3-DC08-F047-B908-8B8B1B2EB0E9}"/>
              </a:ext>
            </a:extLst>
          </p:cNvPr>
          <p:cNvGrpSpPr/>
          <p:nvPr userDrawn="1"/>
        </p:nvGrpSpPr>
        <p:grpSpPr>
          <a:xfrm rot="18900000">
            <a:off x="-523512" y="-259136"/>
            <a:ext cx="1016327" cy="7283091"/>
            <a:chOff x="5216163" y="32843"/>
            <a:chExt cx="1806804" cy="5462318"/>
          </a:xfrm>
          <a:solidFill>
            <a:schemeClr val="bg1">
              <a:alpha val="20000"/>
            </a:schemeClr>
          </a:solidFill>
        </p:grpSpPr>
        <p:grpSp>
          <p:nvGrpSpPr>
            <p:cNvPr id="1043" name="Grupo 1042">
              <a:extLst>
                <a:ext uri="{FF2B5EF4-FFF2-40B4-BE49-F238E27FC236}">
                  <a16:creationId xmlns:a16="http://schemas.microsoft.com/office/drawing/2014/main" id="{561B9369-EC85-944C-86F2-20F22EB51D4A}"/>
                </a:ext>
              </a:extLst>
            </p:cNvPr>
            <p:cNvGrpSpPr/>
            <p:nvPr/>
          </p:nvGrpSpPr>
          <p:grpSpPr>
            <a:xfrm>
              <a:off x="5216163" y="32843"/>
              <a:ext cx="28800" cy="5462318"/>
              <a:chOff x="110763" y="32843"/>
              <a:chExt cx="28800" cy="5462318"/>
            </a:xfrm>
            <a:grpFill/>
          </p:grpSpPr>
          <p:sp>
            <p:nvSpPr>
              <p:cNvPr id="1512" name="Elipse 1511">
                <a:extLst>
                  <a:ext uri="{FF2B5EF4-FFF2-40B4-BE49-F238E27FC236}">
                    <a16:creationId xmlns:a16="http://schemas.microsoft.com/office/drawing/2014/main" id="{82F39884-0222-2F41-AA02-8C69CC184D0E}"/>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13" name="Elipse 1512">
                <a:extLst>
                  <a:ext uri="{FF2B5EF4-FFF2-40B4-BE49-F238E27FC236}">
                    <a16:creationId xmlns:a16="http://schemas.microsoft.com/office/drawing/2014/main" id="{1A8C9F36-BC9D-AC46-82EB-F39373EB3586}"/>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14" name="Elipse 1513">
                <a:extLst>
                  <a:ext uri="{FF2B5EF4-FFF2-40B4-BE49-F238E27FC236}">
                    <a16:creationId xmlns:a16="http://schemas.microsoft.com/office/drawing/2014/main" id="{7DA72683-CFE3-EA40-ACBA-E3DBACF7CC35}"/>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15" name="Elipse 1514">
                <a:extLst>
                  <a:ext uri="{FF2B5EF4-FFF2-40B4-BE49-F238E27FC236}">
                    <a16:creationId xmlns:a16="http://schemas.microsoft.com/office/drawing/2014/main" id="{57D4B3D8-77F6-B749-A568-E99F56CD7F93}"/>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16" name="Elipse 1515">
                <a:extLst>
                  <a:ext uri="{FF2B5EF4-FFF2-40B4-BE49-F238E27FC236}">
                    <a16:creationId xmlns:a16="http://schemas.microsoft.com/office/drawing/2014/main" id="{F3920463-6710-2648-83C8-8F592053D90D}"/>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17" name="Elipse 1516">
                <a:extLst>
                  <a:ext uri="{FF2B5EF4-FFF2-40B4-BE49-F238E27FC236}">
                    <a16:creationId xmlns:a16="http://schemas.microsoft.com/office/drawing/2014/main" id="{72BB6CF1-34C7-2248-AADD-A6CF2BE73659}"/>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18" name="Elipse 1517">
                <a:extLst>
                  <a:ext uri="{FF2B5EF4-FFF2-40B4-BE49-F238E27FC236}">
                    <a16:creationId xmlns:a16="http://schemas.microsoft.com/office/drawing/2014/main" id="{65126459-B39D-3042-AF28-FE6037949DE1}"/>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19" name="Elipse 1518">
                <a:extLst>
                  <a:ext uri="{FF2B5EF4-FFF2-40B4-BE49-F238E27FC236}">
                    <a16:creationId xmlns:a16="http://schemas.microsoft.com/office/drawing/2014/main" id="{38FA94D3-D0D5-F64D-B5D8-A1A9F32D5745}"/>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20" name="Elipse 1519">
                <a:extLst>
                  <a:ext uri="{FF2B5EF4-FFF2-40B4-BE49-F238E27FC236}">
                    <a16:creationId xmlns:a16="http://schemas.microsoft.com/office/drawing/2014/main" id="{991E5540-2FC5-B04F-8664-8DA0E8E73186}"/>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21" name="Elipse 1520">
                <a:extLst>
                  <a:ext uri="{FF2B5EF4-FFF2-40B4-BE49-F238E27FC236}">
                    <a16:creationId xmlns:a16="http://schemas.microsoft.com/office/drawing/2014/main" id="{F9EE3D36-C25D-1C44-826D-A92F26847FB7}"/>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22" name="Elipse 1521">
                <a:extLst>
                  <a:ext uri="{FF2B5EF4-FFF2-40B4-BE49-F238E27FC236}">
                    <a16:creationId xmlns:a16="http://schemas.microsoft.com/office/drawing/2014/main" id="{F32A9746-9F7D-1E42-B5DD-1D488AC45135}"/>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23" name="Elipse 1522">
                <a:extLst>
                  <a:ext uri="{FF2B5EF4-FFF2-40B4-BE49-F238E27FC236}">
                    <a16:creationId xmlns:a16="http://schemas.microsoft.com/office/drawing/2014/main" id="{66C5B600-2A54-D440-9A05-5A52467BC99F}"/>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24" name="Elipse 1523">
                <a:extLst>
                  <a:ext uri="{FF2B5EF4-FFF2-40B4-BE49-F238E27FC236}">
                    <a16:creationId xmlns:a16="http://schemas.microsoft.com/office/drawing/2014/main" id="{D28ADD69-DA68-4C41-AABD-A157BD857D96}"/>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25" name="Elipse 1524">
                <a:extLst>
                  <a:ext uri="{FF2B5EF4-FFF2-40B4-BE49-F238E27FC236}">
                    <a16:creationId xmlns:a16="http://schemas.microsoft.com/office/drawing/2014/main" id="{7E6EBD30-0DC0-A348-AFE5-F395512A8D13}"/>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26" name="Elipse 1525">
                <a:extLst>
                  <a:ext uri="{FF2B5EF4-FFF2-40B4-BE49-F238E27FC236}">
                    <a16:creationId xmlns:a16="http://schemas.microsoft.com/office/drawing/2014/main" id="{8C09E802-63C4-DB4D-BE34-A04D86DAE5B0}"/>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27" name="Elipse 1526">
                <a:extLst>
                  <a:ext uri="{FF2B5EF4-FFF2-40B4-BE49-F238E27FC236}">
                    <a16:creationId xmlns:a16="http://schemas.microsoft.com/office/drawing/2014/main" id="{EE255F0B-C580-2143-A8C5-D40AB54795B7}"/>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28" name="Elipse 1527">
                <a:extLst>
                  <a:ext uri="{FF2B5EF4-FFF2-40B4-BE49-F238E27FC236}">
                    <a16:creationId xmlns:a16="http://schemas.microsoft.com/office/drawing/2014/main" id="{6F2C1517-2F4D-3741-B91E-18B219E7EE8F}"/>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29" name="Elipse 1528">
                <a:extLst>
                  <a:ext uri="{FF2B5EF4-FFF2-40B4-BE49-F238E27FC236}">
                    <a16:creationId xmlns:a16="http://schemas.microsoft.com/office/drawing/2014/main" id="{2BECF125-7239-454D-AAC5-84CC287BDD79}"/>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30" name="Elipse 1529">
                <a:extLst>
                  <a:ext uri="{FF2B5EF4-FFF2-40B4-BE49-F238E27FC236}">
                    <a16:creationId xmlns:a16="http://schemas.microsoft.com/office/drawing/2014/main" id="{A8EC251E-F1BC-914B-935F-9BA87BB12AB6}"/>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31" name="Elipse 1530">
                <a:extLst>
                  <a:ext uri="{FF2B5EF4-FFF2-40B4-BE49-F238E27FC236}">
                    <a16:creationId xmlns:a16="http://schemas.microsoft.com/office/drawing/2014/main" id="{78241B56-1D3F-7347-AEE8-9E8C73140339}"/>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32" name="Elipse 1531">
                <a:extLst>
                  <a:ext uri="{FF2B5EF4-FFF2-40B4-BE49-F238E27FC236}">
                    <a16:creationId xmlns:a16="http://schemas.microsoft.com/office/drawing/2014/main" id="{E4180F9F-4D31-6340-8A4C-0F5A21452FC0}"/>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33" name="Elipse 1532">
                <a:extLst>
                  <a:ext uri="{FF2B5EF4-FFF2-40B4-BE49-F238E27FC236}">
                    <a16:creationId xmlns:a16="http://schemas.microsoft.com/office/drawing/2014/main" id="{94BA699A-96ED-2C4C-99C3-57F04E90F6AE}"/>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34" name="Elipse 1533">
                <a:extLst>
                  <a:ext uri="{FF2B5EF4-FFF2-40B4-BE49-F238E27FC236}">
                    <a16:creationId xmlns:a16="http://schemas.microsoft.com/office/drawing/2014/main" id="{9CD8BF13-3951-FF43-BDBD-D12305B9A8F8}"/>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35" name="Elipse 1534">
                <a:extLst>
                  <a:ext uri="{FF2B5EF4-FFF2-40B4-BE49-F238E27FC236}">
                    <a16:creationId xmlns:a16="http://schemas.microsoft.com/office/drawing/2014/main" id="{B7468FAD-C76D-634C-88E4-42F56392E79A}"/>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36" name="Elipse 1535">
                <a:extLst>
                  <a:ext uri="{FF2B5EF4-FFF2-40B4-BE49-F238E27FC236}">
                    <a16:creationId xmlns:a16="http://schemas.microsoft.com/office/drawing/2014/main" id="{EB754CB5-AF56-AB43-B45B-33A038AE7312}"/>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37" name="Elipse 1536">
                <a:extLst>
                  <a:ext uri="{FF2B5EF4-FFF2-40B4-BE49-F238E27FC236}">
                    <a16:creationId xmlns:a16="http://schemas.microsoft.com/office/drawing/2014/main" id="{3C56A7D4-3673-6C4C-A527-ABCBE0A18778}"/>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38" name="Elipse 1537">
                <a:extLst>
                  <a:ext uri="{FF2B5EF4-FFF2-40B4-BE49-F238E27FC236}">
                    <a16:creationId xmlns:a16="http://schemas.microsoft.com/office/drawing/2014/main" id="{D9824145-22F6-3448-9E80-27A4DCA7CF11}"/>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39" name="Elipse 1538">
                <a:extLst>
                  <a:ext uri="{FF2B5EF4-FFF2-40B4-BE49-F238E27FC236}">
                    <a16:creationId xmlns:a16="http://schemas.microsoft.com/office/drawing/2014/main" id="{A544414C-41F3-5840-8107-92463E54BB8B}"/>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40" name="Elipse 1539">
                <a:extLst>
                  <a:ext uri="{FF2B5EF4-FFF2-40B4-BE49-F238E27FC236}">
                    <a16:creationId xmlns:a16="http://schemas.microsoft.com/office/drawing/2014/main" id="{13CA92F7-6CF8-0F46-B7E4-2F55131A3156}"/>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41" name="Elipse 1540">
                <a:extLst>
                  <a:ext uri="{FF2B5EF4-FFF2-40B4-BE49-F238E27FC236}">
                    <a16:creationId xmlns:a16="http://schemas.microsoft.com/office/drawing/2014/main" id="{32A9FF95-4647-744A-9E60-D228B5272D70}"/>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42" name="Elipse 1541">
                <a:extLst>
                  <a:ext uri="{FF2B5EF4-FFF2-40B4-BE49-F238E27FC236}">
                    <a16:creationId xmlns:a16="http://schemas.microsoft.com/office/drawing/2014/main" id="{7EFD37EF-F860-AB4C-8691-19F837861863}"/>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43" name="Elipse 1542">
                <a:extLst>
                  <a:ext uri="{FF2B5EF4-FFF2-40B4-BE49-F238E27FC236}">
                    <a16:creationId xmlns:a16="http://schemas.microsoft.com/office/drawing/2014/main" id="{809CA4A7-308C-AA42-90E5-AF5BDD950D9C}"/>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44" name="Elipse 1543">
                <a:extLst>
                  <a:ext uri="{FF2B5EF4-FFF2-40B4-BE49-F238E27FC236}">
                    <a16:creationId xmlns:a16="http://schemas.microsoft.com/office/drawing/2014/main" id="{5BB58A50-F160-344A-9AB6-C23464B8F871}"/>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45" name="Elipse 1544">
                <a:extLst>
                  <a:ext uri="{FF2B5EF4-FFF2-40B4-BE49-F238E27FC236}">
                    <a16:creationId xmlns:a16="http://schemas.microsoft.com/office/drawing/2014/main" id="{C6056B5F-5AA1-0843-B24F-2B8552DCAF21}"/>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46" name="Elipse 1545">
                <a:extLst>
                  <a:ext uri="{FF2B5EF4-FFF2-40B4-BE49-F238E27FC236}">
                    <a16:creationId xmlns:a16="http://schemas.microsoft.com/office/drawing/2014/main" id="{1508BCFF-89A4-8545-AAA2-85415A81C64A}"/>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47" name="Elipse 1546">
                <a:extLst>
                  <a:ext uri="{FF2B5EF4-FFF2-40B4-BE49-F238E27FC236}">
                    <a16:creationId xmlns:a16="http://schemas.microsoft.com/office/drawing/2014/main" id="{24F3EDA0-3B86-F743-B81C-C84BA1F49C4A}"/>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48" name="Elipse 1547">
                <a:extLst>
                  <a:ext uri="{FF2B5EF4-FFF2-40B4-BE49-F238E27FC236}">
                    <a16:creationId xmlns:a16="http://schemas.microsoft.com/office/drawing/2014/main" id="{B9313C9B-55B8-F945-9239-5893F54C7453}"/>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49" name="Elipse 1548">
                <a:extLst>
                  <a:ext uri="{FF2B5EF4-FFF2-40B4-BE49-F238E27FC236}">
                    <a16:creationId xmlns:a16="http://schemas.microsoft.com/office/drawing/2014/main" id="{7C6EFCB1-BB4B-8D43-97D3-3045C5B50052}"/>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44" name="Grupo 1043">
              <a:extLst>
                <a:ext uri="{FF2B5EF4-FFF2-40B4-BE49-F238E27FC236}">
                  <a16:creationId xmlns:a16="http://schemas.microsoft.com/office/drawing/2014/main" id="{362C88B2-D496-EA41-8B94-81B3A8E0D6FA}"/>
                </a:ext>
              </a:extLst>
            </p:cNvPr>
            <p:cNvGrpSpPr/>
            <p:nvPr/>
          </p:nvGrpSpPr>
          <p:grpSpPr>
            <a:xfrm>
              <a:off x="5364330" y="32843"/>
              <a:ext cx="28800" cy="5462318"/>
              <a:chOff x="110763" y="32843"/>
              <a:chExt cx="28800" cy="5462318"/>
            </a:xfrm>
            <a:grpFill/>
          </p:grpSpPr>
          <p:sp>
            <p:nvSpPr>
              <p:cNvPr id="1474" name="Elipse 1473">
                <a:extLst>
                  <a:ext uri="{FF2B5EF4-FFF2-40B4-BE49-F238E27FC236}">
                    <a16:creationId xmlns:a16="http://schemas.microsoft.com/office/drawing/2014/main" id="{98E9E625-580C-7148-B6B3-38DDC02CC16B}"/>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75" name="Elipse 1474">
                <a:extLst>
                  <a:ext uri="{FF2B5EF4-FFF2-40B4-BE49-F238E27FC236}">
                    <a16:creationId xmlns:a16="http://schemas.microsoft.com/office/drawing/2014/main" id="{D4C9DFFD-F246-5B40-9AF4-1B1E0114EA18}"/>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76" name="Elipse 1475">
                <a:extLst>
                  <a:ext uri="{FF2B5EF4-FFF2-40B4-BE49-F238E27FC236}">
                    <a16:creationId xmlns:a16="http://schemas.microsoft.com/office/drawing/2014/main" id="{6BA32D06-670E-D648-B956-ECBA3F1DB179}"/>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77" name="Elipse 1476">
                <a:extLst>
                  <a:ext uri="{FF2B5EF4-FFF2-40B4-BE49-F238E27FC236}">
                    <a16:creationId xmlns:a16="http://schemas.microsoft.com/office/drawing/2014/main" id="{FE97CB0B-BE03-F040-B7E7-694CFA23E97B}"/>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78" name="Elipse 1477">
                <a:extLst>
                  <a:ext uri="{FF2B5EF4-FFF2-40B4-BE49-F238E27FC236}">
                    <a16:creationId xmlns:a16="http://schemas.microsoft.com/office/drawing/2014/main" id="{85864A93-2F8A-3541-B3E6-3CBE9DACE317}"/>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79" name="Elipse 1478">
                <a:extLst>
                  <a:ext uri="{FF2B5EF4-FFF2-40B4-BE49-F238E27FC236}">
                    <a16:creationId xmlns:a16="http://schemas.microsoft.com/office/drawing/2014/main" id="{F3DFEF39-F79F-0440-8CC6-F91F2281C4F2}"/>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80" name="Elipse 1479">
                <a:extLst>
                  <a:ext uri="{FF2B5EF4-FFF2-40B4-BE49-F238E27FC236}">
                    <a16:creationId xmlns:a16="http://schemas.microsoft.com/office/drawing/2014/main" id="{F5EE2D9A-F2C9-8340-A9FD-46981CF14C05}"/>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81" name="Elipse 1480">
                <a:extLst>
                  <a:ext uri="{FF2B5EF4-FFF2-40B4-BE49-F238E27FC236}">
                    <a16:creationId xmlns:a16="http://schemas.microsoft.com/office/drawing/2014/main" id="{0EE3D773-050F-0743-A49A-72328A49D2A9}"/>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82" name="Elipse 1481">
                <a:extLst>
                  <a:ext uri="{FF2B5EF4-FFF2-40B4-BE49-F238E27FC236}">
                    <a16:creationId xmlns:a16="http://schemas.microsoft.com/office/drawing/2014/main" id="{4CCACFB6-A3DB-8E4F-A258-500AB22DAC92}"/>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83" name="Elipse 1482">
                <a:extLst>
                  <a:ext uri="{FF2B5EF4-FFF2-40B4-BE49-F238E27FC236}">
                    <a16:creationId xmlns:a16="http://schemas.microsoft.com/office/drawing/2014/main" id="{0C4652EC-73EA-2A4F-8F4B-30F608CDD1C1}"/>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84" name="Elipse 1483">
                <a:extLst>
                  <a:ext uri="{FF2B5EF4-FFF2-40B4-BE49-F238E27FC236}">
                    <a16:creationId xmlns:a16="http://schemas.microsoft.com/office/drawing/2014/main" id="{B4787FA2-9D45-6E43-8BE5-25DD46A706FB}"/>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85" name="Elipse 1484">
                <a:extLst>
                  <a:ext uri="{FF2B5EF4-FFF2-40B4-BE49-F238E27FC236}">
                    <a16:creationId xmlns:a16="http://schemas.microsoft.com/office/drawing/2014/main" id="{130501ED-4739-2A49-B3E3-0AD73DABE1C7}"/>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86" name="Elipse 1485">
                <a:extLst>
                  <a:ext uri="{FF2B5EF4-FFF2-40B4-BE49-F238E27FC236}">
                    <a16:creationId xmlns:a16="http://schemas.microsoft.com/office/drawing/2014/main" id="{64DB79D3-4490-C840-91DB-F732F8A5A454}"/>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87" name="Elipse 1486">
                <a:extLst>
                  <a:ext uri="{FF2B5EF4-FFF2-40B4-BE49-F238E27FC236}">
                    <a16:creationId xmlns:a16="http://schemas.microsoft.com/office/drawing/2014/main" id="{B51E5E5A-581C-E649-86A3-6CDA88375C76}"/>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88" name="Elipse 1487">
                <a:extLst>
                  <a:ext uri="{FF2B5EF4-FFF2-40B4-BE49-F238E27FC236}">
                    <a16:creationId xmlns:a16="http://schemas.microsoft.com/office/drawing/2014/main" id="{1E9084B8-4B92-4245-9A4F-629CE0BB72CE}"/>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89" name="Elipse 1488">
                <a:extLst>
                  <a:ext uri="{FF2B5EF4-FFF2-40B4-BE49-F238E27FC236}">
                    <a16:creationId xmlns:a16="http://schemas.microsoft.com/office/drawing/2014/main" id="{9B6CA6F8-0E79-8A47-AF5D-0E9F66F69040}"/>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90" name="Elipse 1489">
                <a:extLst>
                  <a:ext uri="{FF2B5EF4-FFF2-40B4-BE49-F238E27FC236}">
                    <a16:creationId xmlns:a16="http://schemas.microsoft.com/office/drawing/2014/main" id="{291623C8-F8EF-7445-B6BE-4C40BE6799A0}"/>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91" name="Elipse 1490">
                <a:extLst>
                  <a:ext uri="{FF2B5EF4-FFF2-40B4-BE49-F238E27FC236}">
                    <a16:creationId xmlns:a16="http://schemas.microsoft.com/office/drawing/2014/main" id="{6FF66BB9-7323-C540-9D66-17CC08FAE9D7}"/>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92" name="Elipse 1491">
                <a:extLst>
                  <a:ext uri="{FF2B5EF4-FFF2-40B4-BE49-F238E27FC236}">
                    <a16:creationId xmlns:a16="http://schemas.microsoft.com/office/drawing/2014/main" id="{6EC5BB35-B4E8-C24A-B6DD-3C10888F8059}"/>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93" name="Elipse 1492">
                <a:extLst>
                  <a:ext uri="{FF2B5EF4-FFF2-40B4-BE49-F238E27FC236}">
                    <a16:creationId xmlns:a16="http://schemas.microsoft.com/office/drawing/2014/main" id="{120AE4DC-FA2C-FD4C-B204-31E8C53DF476}"/>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94" name="Elipse 1493">
                <a:extLst>
                  <a:ext uri="{FF2B5EF4-FFF2-40B4-BE49-F238E27FC236}">
                    <a16:creationId xmlns:a16="http://schemas.microsoft.com/office/drawing/2014/main" id="{CA3F96A6-EA42-E449-9477-E905650943AB}"/>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95" name="Elipse 1494">
                <a:extLst>
                  <a:ext uri="{FF2B5EF4-FFF2-40B4-BE49-F238E27FC236}">
                    <a16:creationId xmlns:a16="http://schemas.microsoft.com/office/drawing/2014/main" id="{E3CDD519-E4D7-D74C-88C5-387A644DCD6A}"/>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96" name="Elipse 1495">
                <a:extLst>
                  <a:ext uri="{FF2B5EF4-FFF2-40B4-BE49-F238E27FC236}">
                    <a16:creationId xmlns:a16="http://schemas.microsoft.com/office/drawing/2014/main" id="{133FEB80-FFB7-DC4B-B1AC-7BA9B859777C}"/>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97" name="Elipse 1496">
                <a:extLst>
                  <a:ext uri="{FF2B5EF4-FFF2-40B4-BE49-F238E27FC236}">
                    <a16:creationId xmlns:a16="http://schemas.microsoft.com/office/drawing/2014/main" id="{0691085A-E4F1-E244-B4A6-096F0DF93FC2}"/>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98" name="Elipse 1497">
                <a:extLst>
                  <a:ext uri="{FF2B5EF4-FFF2-40B4-BE49-F238E27FC236}">
                    <a16:creationId xmlns:a16="http://schemas.microsoft.com/office/drawing/2014/main" id="{AFAFF044-36C6-DE4B-89B8-0611B26092A7}"/>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99" name="Elipse 1498">
                <a:extLst>
                  <a:ext uri="{FF2B5EF4-FFF2-40B4-BE49-F238E27FC236}">
                    <a16:creationId xmlns:a16="http://schemas.microsoft.com/office/drawing/2014/main" id="{32A359C8-D442-3E4C-8C8F-345F67386DB0}"/>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00" name="Elipse 1499">
                <a:extLst>
                  <a:ext uri="{FF2B5EF4-FFF2-40B4-BE49-F238E27FC236}">
                    <a16:creationId xmlns:a16="http://schemas.microsoft.com/office/drawing/2014/main" id="{22AC2611-0236-364E-AC47-82C090DF7F52}"/>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01" name="Elipse 1500">
                <a:extLst>
                  <a:ext uri="{FF2B5EF4-FFF2-40B4-BE49-F238E27FC236}">
                    <a16:creationId xmlns:a16="http://schemas.microsoft.com/office/drawing/2014/main" id="{0C13D5B1-5594-2145-A0AC-98B03FF972E6}"/>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02" name="Elipse 1501">
                <a:extLst>
                  <a:ext uri="{FF2B5EF4-FFF2-40B4-BE49-F238E27FC236}">
                    <a16:creationId xmlns:a16="http://schemas.microsoft.com/office/drawing/2014/main" id="{FA9D5B5B-BCD7-B04B-8DE6-864B87655C63}"/>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03" name="Elipse 1502">
                <a:extLst>
                  <a:ext uri="{FF2B5EF4-FFF2-40B4-BE49-F238E27FC236}">
                    <a16:creationId xmlns:a16="http://schemas.microsoft.com/office/drawing/2014/main" id="{538D592F-6090-804B-BBD8-0038363011C7}"/>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04" name="Elipse 1503">
                <a:extLst>
                  <a:ext uri="{FF2B5EF4-FFF2-40B4-BE49-F238E27FC236}">
                    <a16:creationId xmlns:a16="http://schemas.microsoft.com/office/drawing/2014/main" id="{0C011917-C21E-0A4F-B650-27BEF3B363A3}"/>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05" name="Elipse 1504">
                <a:extLst>
                  <a:ext uri="{FF2B5EF4-FFF2-40B4-BE49-F238E27FC236}">
                    <a16:creationId xmlns:a16="http://schemas.microsoft.com/office/drawing/2014/main" id="{B59813F0-BF23-864C-9133-6955066C76A8}"/>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06" name="Elipse 1505">
                <a:extLst>
                  <a:ext uri="{FF2B5EF4-FFF2-40B4-BE49-F238E27FC236}">
                    <a16:creationId xmlns:a16="http://schemas.microsoft.com/office/drawing/2014/main" id="{27051FBD-C9EE-2F4D-8831-681241ABE61F}"/>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07" name="Elipse 1506">
                <a:extLst>
                  <a:ext uri="{FF2B5EF4-FFF2-40B4-BE49-F238E27FC236}">
                    <a16:creationId xmlns:a16="http://schemas.microsoft.com/office/drawing/2014/main" id="{CCB284F9-2F0C-7144-AACB-A17DD528B77C}"/>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08" name="Elipse 1507">
                <a:extLst>
                  <a:ext uri="{FF2B5EF4-FFF2-40B4-BE49-F238E27FC236}">
                    <a16:creationId xmlns:a16="http://schemas.microsoft.com/office/drawing/2014/main" id="{7CC80178-B6B3-814C-8713-AB577DB309F2}"/>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09" name="Elipse 1508">
                <a:extLst>
                  <a:ext uri="{FF2B5EF4-FFF2-40B4-BE49-F238E27FC236}">
                    <a16:creationId xmlns:a16="http://schemas.microsoft.com/office/drawing/2014/main" id="{420B69FD-FC9B-8D49-8ACC-CD73CE43FFC0}"/>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10" name="Elipse 1509">
                <a:extLst>
                  <a:ext uri="{FF2B5EF4-FFF2-40B4-BE49-F238E27FC236}">
                    <a16:creationId xmlns:a16="http://schemas.microsoft.com/office/drawing/2014/main" id="{DFCB0F15-DD74-6444-AC34-3EEF944E76A4}"/>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511" name="Elipse 1510">
                <a:extLst>
                  <a:ext uri="{FF2B5EF4-FFF2-40B4-BE49-F238E27FC236}">
                    <a16:creationId xmlns:a16="http://schemas.microsoft.com/office/drawing/2014/main" id="{A0B87093-D26D-8C4F-8F80-48325A3BB4C0}"/>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45" name="Grupo 1044">
              <a:extLst>
                <a:ext uri="{FF2B5EF4-FFF2-40B4-BE49-F238E27FC236}">
                  <a16:creationId xmlns:a16="http://schemas.microsoft.com/office/drawing/2014/main" id="{A5ABF919-6CD9-3944-98B0-8688307109CC}"/>
                </a:ext>
              </a:extLst>
            </p:cNvPr>
            <p:cNvGrpSpPr/>
            <p:nvPr/>
          </p:nvGrpSpPr>
          <p:grpSpPr>
            <a:xfrm>
              <a:off x="5512497" y="32843"/>
              <a:ext cx="28800" cy="5462318"/>
              <a:chOff x="110763" y="32843"/>
              <a:chExt cx="28800" cy="5462318"/>
            </a:xfrm>
            <a:grpFill/>
          </p:grpSpPr>
          <p:sp>
            <p:nvSpPr>
              <p:cNvPr id="1436" name="Elipse 1435">
                <a:extLst>
                  <a:ext uri="{FF2B5EF4-FFF2-40B4-BE49-F238E27FC236}">
                    <a16:creationId xmlns:a16="http://schemas.microsoft.com/office/drawing/2014/main" id="{3C994236-0181-EE4E-A922-5546DD1D934E}"/>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37" name="Elipse 1436">
                <a:extLst>
                  <a:ext uri="{FF2B5EF4-FFF2-40B4-BE49-F238E27FC236}">
                    <a16:creationId xmlns:a16="http://schemas.microsoft.com/office/drawing/2014/main" id="{06164BA0-1397-1747-A1FD-B7D12FD9A88A}"/>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38" name="Elipse 1437">
                <a:extLst>
                  <a:ext uri="{FF2B5EF4-FFF2-40B4-BE49-F238E27FC236}">
                    <a16:creationId xmlns:a16="http://schemas.microsoft.com/office/drawing/2014/main" id="{02301B05-AEAD-CB4F-B3F7-D9A5DD56BADA}"/>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39" name="Elipse 1438">
                <a:extLst>
                  <a:ext uri="{FF2B5EF4-FFF2-40B4-BE49-F238E27FC236}">
                    <a16:creationId xmlns:a16="http://schemas.microsoft.com/office/drawing/2014/main" id="{F5F6A772-9C62-5C41-9326-3E6632B2E44F}"/>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40" name="Elipse 1439">
                <a:extLst>
                  <a:ext uri="{FF2B5EF4-FFF2-40B4-BE49-F238E27FC236}">
                    <a16:creationId xmlns:a16="http://schemas.microsoft.com/office/drawing/2014/main" id="{FF2B8BD5-01B3-CC41-9B9F-02427DD0E945}"/>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41" name="Elipse 1440">
                <a:extLst>
                  <a:ext uri="{FF2B5EF4-FFF2-40B4-BE49-F238E27FC236}">
                    <a16:creationId xmlns:a16="http://schemas.microsoft.com/office/drawing/2014/main" id="{76387111-7D45-7E44-90F7-D3F9F258BCDA}"/>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42" name="Elipse 1441">
                <a:extLst>
                  <a:ext uri="{FF2B5EF4-FFF2-40B4-BE49-F238E27FC236}">
                    <a16:creationId xmlns:a16="http://schemas.microsoft.com/office/drawing/2014/main" id="{A825D0F0-299F-9F47-B481-B4C17B29AC3E}"/>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43" name="Elipse 1442">
                <a:extLst>
                  <a:ext uri="{FF2B5EF4-FFF2-40B4-BE49-F238E27FC236}">
                    <a16:creationId xmlns:a16="http://schemas.microsoft.com/office/drawing/2014/main" id="{5CCD8768-A55E-984F-B7B9-06F54D252C3C}"/>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44" name="Elipse 1443">
                <a:extLst>
                  <a:ext uri="{FF2B5EF4-FFF2-40B4-BE49-F238E27FC236}">
                    <a16:creationId xmlns:a16="http://schemas.microsoft.com/office/drawing/2014/main" id="{C4DCF8ED-56E7-0E40-B1BD-665CC5213DE9}"/>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45" name="Elipse 1444">
                <a:extLst>
                  <a:ext uri="{FF2B5EF4-FFF2-40B4-BE49-F238E27FC236}">
                    <a16:creationId xmlns:a16="http://schemas.microsoft.com/office/drawing/2014/main" id="{F89E9AB8-FE9D-7D41-8C9D-3E0453B21C8C}"/>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46" name="Elipse 1445">
                <a:extLst>
                  <a:ext uri="{FF2B5EF4-FFF2-40B4-BE49-F238E27FC236}">
                    <a16:creationId xmlns:a16="http://schemas.microsoft.com/office/drawing/2014/main" id="{4C95B214-F378-AE45-9D0D-CEDB8AFD3615}"/>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47" name="Elipse 1446">
                <a:extLst>
                  <a:ext uri="{FF2B5EF4-FFF2-40B4-BE49-F238E27FC236}">
                    <a16:creationId xmlns:a16="http://schemas.microsoft.com/office/drawing/2014/main" id="{AE20C3E2-B5F3-5949-8FE8-71BCC926A70D}"/>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48" name="Elipse 1447">
                <a:extLst>
                  <a:ext uri="{FF2B5EF4-FFF2-40B4-BE49-F238E27FC236}">
                    <a16:creationId xmlns:a16="http://schemas.microsoft.com/office/drawing/2014/main" id="{318A2144-80D7-BC48-A3A6-5CE46A0508D3}"/>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49" name="Elipse 1448">
                <a:extLst>
                  <a:ext uri="{FF2B5EF4-FFF2-40B4-BE49-F238E27FC236}">
                    <a16:creationId xmlns:a16="http://schemas.microsoft.com/office/drawing/2014/main" id="{1F795C73-656D-594E-AFB3-5B48D8E0535F}"/>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50" name="Elipse 1449">
                <a:extLst>
                  <a:ext uri="{FF2B5EF4-FFF2-40B4-BE49-F238E27FC236}">
                    <a16:creationId xmlns:a16="http://schemas.microsoft.com/office/drawing/2014/main" id="{85939DE1-3923-064D-B747-98592EC536CA}"/>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51" name="Elipse 1450">
                <a:extLst>
                  <a:ext uri="{FF2B5EF4-FFF2-40B4-BE49-F238E27FC236}">
                    <a16:creationId xmlns:a16="http://schemas.microsoft.com/office/drawing/2014/main" id="{BF97EEBE-DC7F-8847-8CC1-FCEAFC675841}"/>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52" name="Elipse 1451">
                <a:extLst>
                  <a:ext uri="{FF2B5EF4-FFF2-40B4-BE49-F238E27FC236}">
                    <a16:creationId xmlns:a16="http://schemas.microsoft.com/office/drawing/2014/main" id="{A2D0A162-67C8-2246-A52A-100F801CE2DF}"/>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53" name="Elipse 1452">
                <a:extLst>
                  <a:ext uri="{FF2B5EF4-FFF2-40B4-BE49-F238E27FC236}">
                    <a16:creationId xmlns:a16="http://schemas.microsoft.com/office/drawing/2014/main" id="{983357D0-09D6-E944-BFC2-57C519B793FD}"/>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54" name="Elipse 1453">
                <a:extLst>
                  <a:ext uri="{FF2B5EF4-FFF2-40B4-BE49-F238E27FC236}">
                    <a16:creationId xmlns:a16="http://schemas.microsoft.com/office/drawing/2014/main" id="{F83B8793-5B99-374F-AF96-ECA04637DBFC}"/>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55" name="Elipse 1454">
                <a:extLst>
                  <a:ext uri="{FF2B5EF4-FFF2-40B4-BE49-F238E27FC236}">
                    <a16:creationId xmlns:a16="http://schemas.microsoft.com/office/drawing/2014/main" id="{7253A232-0D8B-2E46-B7EA-939487668F87}"/>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56" name="Elipse 1455">
                <a:extLst>
                  <a:ext uri="{FF2B5EF4-FFF2-40B4-BE49-F238E27FC236}">
                    <a16:creationId xmlns:a16="http://schemas.microsoft.com/office/drawing/2014/main" id="{178F0F20-7EBA-9A48-A4FA-EF092E7A17B3}"/>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57" name="Elipse 1456">
                <a:extLst>
                  <a:ext uri="{FF2B5EF4-FFF2-40B4-BE49-F238E27FC236}">
                    <a16:creationId xmlns:a16="http://schemas.microsoft.com/office/drawing/2014/main" id="{981CE92C-C10E-8D42-B2F9-F0413F9580EC}"/>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58" name="Elipse 1457">
                <a:extLst>
                  <a:ext uri="{FF2B5EF4-FFF2-40B4-BE49-F238E27FC236}">
                    <a16:creationId xmlns:a16="http://schemas.microsoft.com/office/drawing/2014/main" id="{61E8AC58-8379-864F-9C90-DB5E1FF9953C}"/>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59" name="Elipse 1458">
                <a:extLst>
                  <a:ext uri="{FF2B5EF4-FFF2-40B4-BE49-F238E27FC236}">
                    <a16:creationId xmlns:a16="http://schemas.microsoft.com/office/drawing/2014/main" id="{DB1249BE-1AB7-1F45-91CA-FC7C6533788D}"/>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60" name="Elipse 1459">
                <a:extLst>
                  <a:ext uri="{FF2B5EF4-FFF2-40B4-BE49-F238E27FC236}">
                    <a16:creationId xmlns:a16="http://schemas.microsoft.com/office/drawing/2014/main" id="{8EE33DCD-28BD-7F4B-B48F-5019DF53DCA0}"/>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61" name="Elipse 1460">
                <a:extLst>
                  <a:ext uri="{FF2B5EF4-FFF2-40B4-BE49-F238E27FC236}">
                    <a16:creationId xmlns:a16="http://schemas.microsoft.com/office/drawing/2014/main" id="{79A515F5-17C4-8446-9A83-CEB272DCF835}"/>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62" name="Elipse 1461">
                <a:extLst>
                  <a:ext uri="{FF2B5EF4-FFF2-40B4-BE49-F238E27FC236}">
                    <a16:creationId xmlns:a16="http://schemas.microsoft.com/office/drawing/2014/main" id="{736570DB-8FDA-CF44-918C-CF7E5946F170}"/>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63" name="Elipse 1462">
                <a:extLst>
                  <a:ext uri="{FF2B5EF4-FFF2-40B4-BE49-F238E27FC236}">
                    <a16:creationId xmlns:a16="http://schemas.microsoft.com/office/drawing/2014/main" id="{9BA220A6-E91A-3343-8182-4512587BE328}"/>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64" name="Elipse 1463">
                <a:extLst>
                  <a:ext uri="{FF2B5EF4-FFF2-40B4-BE49-F238E27FC236}">
                    <a16:creationId xmlns:a16="http://schemas.microsoft.com/office/drawing/2014/main" id="{C4C72A80-D335-8348-9C1A-AB52B977B73D}"/>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65" name="Elipse 1464">
                <a:extLst>
                  <a:ext uri="{FF2B5EF4-FFF2-40B4-BE49-F238E27FC236}">
                    <a16:creationId xmlns:a16="http://schemas.microsoft.com/office/drawing/2014/main" id="{816EF24D-A3F5-7B48-B87F-0A54704D0A93}"/>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66" name="Elipse 1465">
                <a:extLst>
                  <a:ext uri="{FF2B5EF4-FFF2-40B4-BE49-F238E27FC236}">
                    <a16:creationId xmlns:a16="http://schemas.microsoft.com/office/drawing/2014/main" id="{016E4737-F860-134F-8A9B-B746D6E11100}"/>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67" name="Elipse 1466">
                <a:extLst>
                  <a:ext uri="{FF2B5EF4-FFF2-40B4-BE49-F238E27FC236}">
                    <a16:creationId xmlns:a16="http://schemas.microsoft.com/office/drawing/2014/main" id="{A135F117-A723-D44A-88E3-6EB67C38161B}"/>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68" name="Elipse 1467">
                <a:extLst>
                  <a:ext uri="{FF2B5EF4-FFF2-40B4-BE49-F238E27FC236}">
                    <a16:creationId xmlns:a16="http://schemas.microsoft.com/office/drawing/2014/main" id="{5C7D8CA1-B1D3-1A4D-8292-118F231EA8CB}"/>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69" name="Elipse 1468">
                <a:extLst>
                  <a:ext uri="{FF2B5EF4-FFF2-40B4-BE49-F238E27FC236}">
                    <a16:creationId xmlns:a16="http://schemas.microsoft.com/office/drawing/2014/main" id="{F4E2906E-820D-F843-9C8C-AA1BA10D3CA7}"/>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70" name="Elipse 1469">
                <a:extLst>
                  <a:ext uri="{FF2B5EF4-FFF2-40B4-BE49-F238E27FC236}">
                    <a16:creationId xmlns:a16="http://schemas.microsoft.com/office/drawing/2014/main" id="{52B0578C-47EB-264B-BF5A-35FE95168751}"/>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71" name="Elipse 1470">
                <a:extLst>
                  <a:ext uri="{FF2B5EF4-FFF2-40B4-BE49-F238E27FC236}">
                    <a16:creationId xmlns:a16="http://schemas.microsoft.com/office/drawing/2014/main" id="{D0ED7192-A182-CB4E-8C9E-771EF47BBE02}"/>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72" name="Elipse 1471">
                <a:extLst>
                  <a:ext uri="{FF2B5EF4-FFF2-40B4-BE49-F238E27FC236}">
                    <a16:creationId xmlns:a16="http://schemas.microsoft.com/office/drawing/2014/main" id="{63FB2C0B-CB7E-7C42-8723-CC16D0D4163B}"/>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73" name="Elipse 1472">
                <a:extLst>
                  <a:ext uri="{FF2B5EF4-FFF2-40B4-BE49-F238E27FC236}">
                    <a16:creationId xmlns:a16="http://schemas.microsoft.com/office/drawing/2014/main" id="{D298AC92-5DA5-354C-AD35-98E4834386CA}"/>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46" name="Grupo 1045">
              <a:extLst>
                <a:ext uri="{FF2B5EF4-FFF2-40B4-BE49-F238E27FC236}">
                  <a16:creationId xmlns:a16="http://schemas.microsoft.com/office/drawing/2014/main" id="{38593CA6-938A-1449-AE0C-381FC99128DE}"/>
                </a:ext>
              </a:extLst>
            </p:cNvPr>
            <p:cNvGrpSpPr/>
            <p:nvPr/>
          </p:nvGrpSpPr>
          <p:grpSpPr>
            <a:xfrm>
              <a:off x="5660664" y="32843"/>
              <a:ext cx="28800" cy="5462318"/>
              <a:chOff x="110763" y="32843"/>
              <a:chExt cx="28800" cy="5462318"/>
            </a:xfrm>
            <a:grpFill/>
          </p:grpSpPr>
          <p:sp>
            <p:nvSpPr>
              <p:cNvPr id="1398" name="Elipse 1397">
                <a:extLst>
                  <a:ext uri="{FF2B5EF4-FFF2-40B4-BE49-F238E27FC236}">
                    <a16:creationId xmlns:a16="http://schemas.microsoft.com/office/drawing/2014/main" id="{93438F3A-AFE8-DD44-964D-CD9F2DB41CD1}"/>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99" name="Elipse 1398">
                <a:extLst>
                  <a:ext uri="{FF2B5EF4-FFF2-40B4-BE49-F238E27FC236}">
                    <a16:creationId xmlns:a16="http://schemas.microsoft.com/office/drawing/2014/main" id="{04A6C211-D92F-4A4B-860E-07E92E13118B}"/>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00" name="Elipse 1399">
                <a:extLst>
                  <a:ext uri="{FF2B5EF4-FFF2-40B4-BE49-F238E27FC236}">
                    <a16:creationId xmlns:a16="http://schemas.microsoft.com/office/drawing/2014/main" id="{CE12CB3A-F4DE-314E-8A83-A606B6B1D13B}"/>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01" name="Elipse 1400">
                <a:extLst>
                  <a:ext uri="{FF2B5EF4-FFF2-40B4-BE49-F238E27FC236}">
                    <a16:creationId xmlns:a16="http://schemas.microsoft.com/office/drawing/2014/main" id="{F0DC42C3-83CD-A248-903B-AC4602C317AE}"/>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02" name="Elipse 1401">
                <a:extLst>
                  <a:ext uri="{FF2B5EF4-FFF2-40B4-BE49-F238E27FC236}">
                    <a16:creationId xmlns:a16="http://schemas.microsoft.com/office/drawing/2014/main" id="{356B3CBF-780C-F648-A940-EF760D216AC9}"/>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03" name="Elipse 1402">
                <a:extLst>
                  <a:ext uri="{FF2B5EF4-FFF2-40B4-BE49-F238E27FC236}">
                    <a16:creationId xmlns:a16="http://schemas.microsoft.com/office/drawing/2014/main" id="{467C1CE3-9BDC-DF49-9A1C-A94822BA445B}"/>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04" name="Elipse 1403">
                <a:extLst>
                  <a:ext uri="{FF2B5EF4-FFF2-40B4-BE49-F238E27FC236}">
                    <a16:creationId xmlns:a16="http://schemas.microsoft.com/office/drawing/2014/main" id="{1AEFA39A-1C39-0E44-99B8-09168EA72DA2}"/>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05" name="Elipse 1404">
                <a:extLst>
                  <a:ext uri="{FF2B5EF4-FFF2-40B4-BE49-F238E27FC236}">
                    <a16:creationId xmlns:a16="http://schemas.microsoft.com/office/drawing/2014/main" id="{EF000364-7043-C04B-98D2-A5C55F198C95}"/>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06" name="Elipse 1405">
                <a:extLst>
                  <a:ext uri="{FF2B5EF4-FFF2-40B4-BE49-F238E27FC236}">
                    <a16:creationId xmlns:a16="http://schemas.microsoft.com/office/drawing/2014/main" id="{1E881BC8-45ED-5246-899C-0067FC4182DE}"/>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07" name="Elipse 1406">
                <a:extLst>
                  <a:ext uri="{FF2B5EF4-FFF2-40B4-BE49-F238E27FC236}">
                    <a16:creationId xmlns:a16="http://schemas.microsoft.com/office/drawing/2014/main" id="{32C191B6-2060-AA47-9265-0AD6269D7C28}"/>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08" name="Elipse 1407">
                <a:extLst>
                  <a:ext uri="{FF2B5EF4-FFF2-40B4-BE49-F238E27FC236}">
                    <a16:creationId xmlns:a16="http://schemas.microsoft.com/office/drawing/2014/main" id="{F80954A0-3512-A341-931A-06D638DC614B}"/>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09" name="Elipse 1408">
                <a:extLst>
                  <a:ext uri="{FF2B5EF4-FFF2-40B4-BE49-F238E27FC236}">
                    <a16:creationId xmlns:a16="http://schemas.microsoft.com/office/drawing/2014/main" id="{8EEC8990-DD03-0644-A59B-E3EDB196EB44}"/>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10" name="Elipse 1409">
                <a:extLst>
                  <a:ext uri="{FF2B5EF4-FFF2-40B4-BE49-F238E27FC236}">
                    <a16:creationId xmlns:a16="http://schemas.microsoft.com/office/drawing/2014/main" id="{08322762-F63D-E043-8AC5-B34986036E20}"/>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11" name="Elipse 1410">
                <a:extLst>
                  <a:ext uri="{FF2B5EF4-FFF2-40B4-BE49-F238E27FC236}">
                    <a16:creationId xmlns:a16="http://schemas.microsoft.com/office/drawing/2014/main" id="{2C847287-065B-F04D-B1DC-5F91410E75D9}"/>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12" name="Elipse 1411">
                <a:extLst>
                  <a:ext uri="{FF2B5EF4-FFF2-40B4-BE49-F238E27FC236}">
                    <a16:creationId xmlns:a16="http://schemas.microsoft.com/office/drawing/2014/main" id="{F47F5128-A0AE-864B-AF6C-7F900B179231}"/>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13" name="Elipse 1412">
                <a:extLst>
                  <a:ext uri="{FF2B5EF4-FFF2-40B4-BE49-F238E27FC236}">
                    <a16:creationId xmlns:a16="http://schemas.microsoft.com/office/drawing/2014/main" id="{3D91C2D3-ECB2-7E4E-9CED-5D832A9D436D}"/>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14" name="Elipse 1413">
                <a:extLst>
                  <a:ext uri="{FF2B5EF4-FFF2-40B4-BE49-F238E27FC236}">
                    <a16:creationId xmlns:a16="http://schemas.microsoft.com/office/drawing/2014/main" id="{B977550F-83C3-5A42-A778-30D2539AC403}"/>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15" name="Elipse 1414">
                <a:extLst>
                  <a:ext uri="{FF2B5EF4-FFF2-40B4-BE49-F238E27FC236}">
                    <a16:creationId xmlns:a16="http://schemas.microsoft.com/office/drawing/2014/main" id="{F71967F0-0E38-794A-B944-1BA5C04D17FE}"/>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16" name="Elipse 1415">
                <a:extLst>
                  <a:ext uri="{FF2B5EF4-FFF2-40B4-BE49-F238E27FC236}">
                    <a16:creationId xmlns:a16="http://schemas.microsoft.com/office/drawing/2014/main" id="{AF9A9583-B881-554E-AC7E-65D9987EAC13}"/>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17" name="Elipse 1416">
                <a:extLst>
                  <a:ext uri="{FF2B5EF4-FFF2-40B4-BE49-F238E27FC236}">
                    <a16:creationId xmlns:a16="http://schemas.microsoft.com/office/drawing/2014/main" id="{31FD6F9D-731B-804C-AACA-97A9A840A613}"/>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18" name="Elipse 1417">
                <a:extLst>
                  <a:ext uri="{FF2B5EF4-FFF2-40B4-BE49-F238E27FC236}">
                    <a16:creationId xmlns:a16="http://schemas.microsoft.com/office/drawing/2014/main" id="{C5B82B96-8669-8A44-80F3-8665C07450EE}"/>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19" name="Elipse 1418">
                <a:extLst>
                  <a:ext uri="{FF2B5EF4-FFF2-40B4-BE49-F238E27FC236}">
                    <a16:creationId xmlns:a16="http://schemas.microsoft.com/office/drawing/2014/main" id="{CAB8D53B-1134-8F4C-97F1-CAD41FA05210}"/>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20" name="Elipse 1419">
                <a:extLst>
                  <a:ext uri="{FF2B5EF4-FFF2-40B4-BE49-F238E27FC236}">
                    <a16:creationId xmlns:a16="http://schemas.microsoft.com/office/drawing/2014/main" id="{6373E2A6-55F3-A54E-9EF9-D4947F5D8171}"/>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21" name="Elipse 1420">
                <a:extLst>
                  <a:ext uri="{FF2B5EF4-FFF2-40B4-BE49-F238E27FC236}">
                    <a16:creationId xmlns:a16="http://schemas.microsoft.com/office/drawing/2014/main" id="{2357C608-3A26-9B44-AB7C-9B99B36448EA}"/>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22" name="Elipse 1421">
                <a:extLst>
                  <a:ext uri="{FF2B5EF4-FFF2-40B4-BE49-F238E27FC236}">
                    <a16:creationId xmlns:a16="http://schemas.microsoft.com/office/drawing/2014/main" id="{02B0BFEF-92F4-2F47-B9E5-78D18CAE1BC2}"/>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23" name="Elipse 1422">
                <a:extLst>
                  <a:ext uri="{FF2B5EF4-FFF2-40B4-BE49-F238E27FC236}">
                    <a16:creationId xmlns:a16="http://schemas.microsoft.com/office/drawing/2014/main" id="{A8136AA0-8FE9-F64F-9EE6-3540EC487D07}"/>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24" name="Elipse 1423">
                <a:extLst>
                  <a:ext uri="{FF2B5EF4-FFF2-40B4-BE49-F238E27FC236}">
                    <a16:creationId xmlns:a16="http://schemas.microsoft.com/office/drawing/2014/main" id="{FEB771AD-739A-CE48-949D-172E5C6437A3}"/>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25" name="Elipse 1424">
                <a:extLst>
                  <a:ext uri="{FF2B5EF4-FFF2-40B4-BE49-F238E27FC236}">
                    <a16:creationId xmlns:a16="http://schemas.microsoft.com/office/drawing/2014/main" id="{E550CC22-4400-F94D-8A8C-EF810D8EE496}"/>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26" name="Elipse 1425">
                <a:extLst>
                  <a:ext uri="{FF2B5EF4-FFF2-40B4-BE49-F238E27FC236}">
                    <a16:creationId xmlns:a16="http://schemas.microsoft.com/office/drawing/2014/main" id="{2060A7A7-1D46-C744-9420-3FFA02BECFF3}"/>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27" name="Elipse 1426">
                <a:extLst>
                  <a:ext uri="{FF2B5EF4-FFF2-40B4-BE49-F238E27FC236}">
                    <a16:creationId xmlns:a16="http://schemas.microsoft.com/office/drawing/2014/main" id="{E4624A56-B9A3-B749-9BE6-DBE8883E4BFF}"/>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28" name="Elipse 1427">
                <a:extLst>
                  <a:ext uri="{FF2B5EF4-FFF2-40B4-BE49-F238E27FC236}">
                    <a16:creationId xmlns:a16="http://schemas.microsoft.com/office/drawing/2014/main" id="{BEB2CC42-5C61-4645-AB4E-432D1BD91308}"/>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29" name="Elipse 1428">
                <a:extLst>
                  <a:ext uri="{FF2B5EF4-FFF2-40B4-BE49-F238E27FC236}">
                    <a16:creationId xmlns:a16="http://schemas.microsoft.com/office/drawing/2014/main" id="{1E16A433-9BA8-0542-877F-B8990F8ADC6E}"/>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30" name="Elipse 1429">
                <a:extLst>
                  <a:ext uri="{FF2B5EF4-FFF2-40B4-BE49-F238E27FC236}">
                    <a16:creationId xmlns:a16="http://schemas.microsoft.com/office/drawing/2014/main" id="{F164FE6C-24FC-E14D-9133-A5102AFD9E21}"/>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31" name="Elipse 1430">
                <a:extLst>
                  <a:ext uri="{FF2B5EF4-FFF2-40B4-BE49-F238E27FC236}">
                    <a16:creationId xmlns:a16="http://schemas.microsoft.com/office/drawing/2014/main" id="{DFE66C2D-033E-1146-B29D-6906D380A72B}"/>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32" name="Elipse 1431">
                <a:extLst>
                  <a:ext uri="{FF2B5EF4-FFF2-40B4-BE49-F238E27FC236}">
                    <a16:creationId xmlns:a16="http://schemas.microsoft.com/office/drawing/2014/main" id="{D33DF67B-2AB4-114D-9719-A667E9622507}"/>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33" name="Elipse 1432">
                <a:extLst>
                  <a:ext uri="{FF2B5EF4-FFF2-40B4-BE49-F238E27FC236}">
                    <a16:creationId xmlns:a16="http://schemas.microsoft.com/office/drawing/2014/main" id="{B67CFD72-4B0B-A148-AABB-F13EBA9435B4}"/>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34" name="Elipse 1433">
                <a:extLst>
                  <a:ext uri="{FF2B5EF4-FFF2-40B4-BE49-F238E27FC236}">
                    <a16:creationId xmlns:a16="http://schemas.microsoft.com/office/drawing/2014/main" id="{1EE383B9-FD4B-6A4A-84E0-378583B9274E}"/>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435" name="Elipse 1434">
                <a:extLst>
                  <a:ext uri="{FF2B5EF4-FFF2-40B4-BE49-F238E27FC236}">
                    <a16:creationId xmlns:a16="http://schemas.microsoft.com/office/drawing/2014/main" id="{5D16F125-A503-B54D-B482-5F88A3E2DC17}"/>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47" name="Grupo 1046">
              <a:extLst>
                <a:ext uri="{FF2B5EF4-FFF2-40B4-BE49-F238E27FC236}">
                  <a16:creationId xmlns:a16="http://schemas.microsoft.com/office/drawing/2014/main" id="{23A95238-30ED-934C-8C1D-87CEB16E6A91}"/>
                </a:ext>
              </a:extLst>
            </p:cNvPr>
            <p:cNvGrpSpPr/>
            <p:nvPr/>
          </p:nvGrpSpPr>
          <p:grpSpPr>
            <a:xfrm>
              <a:off x="5808831" y="32843"/>
              <a:ext cx="28800" cy="5462318"/>
              <a:chOff x="110763" y="32843"/>
              <a:chExt cx="28800" cy="5462318"/>
            </a:xfrm>
            <a:grpFill/>
          </p:grpSpPr>
          <p:sp>
            <p:nvSpPr>
              <p:cNvPr id="1360" name="Elipse 1359">
                <a:extLst>
                  <a:ext uri="{FF2B5EF4-FFF2-40B4-BE49-F238E27FC236}">
                    <a16:creationId xmlns:a16="http://schemas.microsoft.com/office/drawing/2014/main" id="{A54E9CCC-2910-A241-9C9C-3CF7922FEE92}"/>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61" name="Elipse 1360">
                <a:extLst>
                  <a:ext uri="{FF2B5EF4-FFF2-40B4-BE49-F238E27FC236}">
                    <a16:creationId xmlns:a16="http://schemas.microsoft.com/office/drawing/2014/main" id="{3206C41C-2116-FC4C-9C25-B584182E1D19}"/>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62" name="Elipse 1361">
                <a:extLst>
                  <a:ext uri="{FF2B5EF4-FFF2-40B4-BE49-F238E27FC236}">
                    <a16:creationId xmlns:a16="http://schemas.microsoft.com/office/drawing/2014/main" id="{0501D0CB-D209-394F-94B5-6A531CC9540F}"/>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63" name="Elipse 1362">
                <a:extLst>
                  <a:ext uri="{FF2B5EF4-FFF2-40B4-BE49-F238E27FC236}">
                    <a16:creationId xmlns:a16="http://schemas.microsoft.com/office/drawing/2014/main" id="{354EC802-B230-6744-AD5F-EAA3254B4531}"/>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64" name="Elipse 1363">
                <a:extLst>
                  <a:ext uri="{FF2B5EF4-FFF2-40B4-BE49-F238E27FC236}">
                    <a16:creationId xmlns:a16="http://schemas.microsoft.com/office/drawing/2014/main" id="{A1A3A88F-7BA2-164A-994D-40082AA782DF}"/>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65" name="Elipse 1364">
                <a:extLst>
                  <a:ext uri="{FF2B5EF4-FFF2-40B4-BE49-F238E27FC236}">
                    <a16:creationId xmlns:a16="http://schemas.microsoft.com/office/drawing/2014/main" id="{1921D4D6-014D-B14F-A42D-237B1495FA04}"/>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66" name="Elipse 1365">
                <a:extLst>
                  <a:ext uri="{FF2B5EF4-FFF2-40B4-BE49-F238E27FC236}">
                    <a16:creationId xmlns:a16="http://schemas.microsoft.com/office/drawing/2014/main" id="{FB2D12DD-1533-804B-B38B-52F5AEB2A19A}"/>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67" name="Elipse 1366">
                <a:extLst>
                  <a:ext uri="{FF2B5EF4-FFF2-40B4-BE49-F238E27FC236}">
                    <a16:creationId xmlns:a16="http://schemas.microsoft.com/office/drawing/2014/main" id="{E0E62478-6676-264D-BC04-44F7BBBED8F3}"/>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68" name="Elipse 1367">
                <a:extLst>
                  <a:ext uri="{FF2B5EF4-FFF2-40B4-BE49-F238E27FC236}">
                    <a16:creationId xmlns:a16="http://schemas.microsoft.com/office/drawing/2014/main" id="{BBBBFE1B-0F70-A740-B9E8-247C76C03FA4}"/>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69" name="Elipse 1368">
                <a:extLst>
                  <a:ext uri="{FF2B5EF4-FFF2-40B4-BE49-F238E27FC236}">
                    <a16:creationId xmlns:a16="http://schemas.microsoft.com/office/drawing/2014/main" id="{9A29C81D-8C99-D34F-AA88-2B717582021E}"/>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70" name="Elipse 1369">
                <a:extLst>
                  <a:ext uri="{FF2B5EF4-FFF2-40B4-BE49-F238E27FC236}">
                    <a16:creationId xmlns:a16="http://schemas.microsoft.com/office/drawing/2014/main" id="{F23A944F-57B4-6A41-9660-1CC71F8ABB33}"/>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71" name="Elipse 1370">
                <a:extLst>
                  <a:ext uri="{FF2B5EF4-FFF2-40B4-BE49-F238E27FC236}">
                    <a16:creationId xmlns:a16="http://schemas.microsoft.com/office/drawing/2014/main" id="{23E3AD4E-4D76-9248-AB7B-7CDAF6F333E5}"/>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72" name="Elipse 1371">
                <a:extLst>
                  <a:ext uri="{FF2B5EF4-FFF2-40B4-BE49-F238E27FC236}">
                    <a16:creationId xmlns:a16="http://schemas.microsoft.com/office/drawing/2014/main" id="{3301C537-A791-8349-9FB9-AB833226EBEF}"/>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73" name="Elipse 1372">
                <a:extLst>
                  <a:ext uri="{FF2B5EF4-FFF2-40B4-BE49-F238E27FC236}">
                    <a16:creationId xmlns:a16="http://schemas.microsoft.com/office/drawing/2014/main" id="{45F7CBD0-457E-DF4C-9C4C-88CEF2A852D6}"/>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74" name="Elipse 1373">
                <a:extLst>
                  <a:ext uri="{FF2B5EF4-FFF2-40B4-BE49-F238E27FC236}">
                    <a16:creationId xmlns:a16="http://schemas.microsoft.com/office/drawing/2014/main" id="{671CC904-04C6-BC47-A1D3-6D0EB0C53D71}"/>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75" name="Elipse 1374">
                <a:extLst>
                  <a:ext uri="{FF2B5EF4-FFF2-40B4-BE49-F238E27FC236}">
                    <a16:creationId xmlns:a16="http://schemas.microsoft.com/office/drawing/2014/main" id="{4E8CC56A-4AAF-B943-9455-D6FB76F5F689}"/>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76" name="Elipse 1375">
                <a:extLst>
                  <a:ext uri="{FF2B5EF4-FFF2-40B4-BE49-F238E27FC236}">
                    <a16:creationId xmlns:a16="http://schemas.microsoft.com/office/drawing/2014/main" id="{306C65CF-5705-0B4A-B82C-0D25972EB61F}"/>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77" name="Elipse 1376">
                <a:extLst>
                  <a:ext uri="{FF2B5EF4-FFF2-40B4-BE49-F238E27FC236}">
                    <a16:creationId xmlns:a16="http://schemas.microsoft.com/office/drawing/2014/main" id="{D03A832E-A8AC-F94F-A027-B7ECB43840DD}"/>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78" name="Elipse 1377">
                <a:extLst>
                  <a:ext uri="{FF2B5EF4-FFF2-40B4-BE49-F238E27FC236}">
                    <a16:creationId xmlns:a16="http://schemas.microsoft.com/office/drawing/2014/main" id="{21CBFDE7-ACA5-3A43-BE07-B15476C13B70}"/>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79" name="Elipse 1378">
                <a:extLst>
                  <a:ext uri="{FF2B5EF4-FFF2-40B4-BE49-F238E27FC236}">
                    <a16:creationId xmlns:a16="http://schemas.microsoft.com/office/drawing/2014/main" id="{086F8982-ED05-7042-92E3-105EB6533CE8}"/>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80" name="Elipse 1379">
                <a:extLst>
                  <a:ext uri="{FF2B5EF4-FFF2-40B4-BE49-F238E27FC236}">
                    <a16:creationId xmlns:a16="http://schemas.microsoft.com/office/drawing/2014/main" id="{DF97A172-AD6F-2B48-B09A-218EB1EB3FFE}"/>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81" name="Elipse 1380">
                <a:extLst>
                  <a:ext uri="{FF2B5EF4-FFF2-40B4-BE49-F238E27FC236}">
                    <a16:creationId xmlns:a16="http://schemas.microsoft.com/office/drawing/2014/main" id="{60CDA0E0-47FB-0546-8AD1-3B94DA2ACA93}"/>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82" name="Elipse 1381">
                <a:extLst>
                  <a:ext uri="{FF2B5EF4-FFF2-40B4-BE49-F238E27FC236}">
                    <a16:creationId xmlns:a16="http://schemas.microsoft.com/office/drawing/2014/main" id="{A5C27BB5-36CF-444B-85B2-D6F0CC246E5B}"/>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83" name="Elipse 1382">
                <a:extLst>
                  <a:ext uri="{FF2B5EF4-FFF2-40B4-BE49-F238E27FC236}">
                    <a16:creationId xmlns:a16="http://schemas.microsoft.com/office/drawing/2014/main" id="{EA212671-8030-A549-9CD1-1184BD0A544B}"/>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84" name="Elipse 1383">
                <a:extLst>
                  <a:ext uri="{FF2B5EF4-FFF2-40B4-BE49-F238E27FC236}">
                    <a16:creationId xmlns:a16="http://schemas.microsoft.com/office/drawing/2014/main" id="{DEBFA28E-1CE4-CF4C-96D4-5ACAF48C10C3}"/>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85" name="Elipse 1384">
                <a:extLst>
                  <a:ext uri="{FF2B5EF4-FFF2-40B4-BE49-F238E27FC236}">
                    <a16:creationId xmlns:a16="http://schemas.microsoft.com/office/drawing/2014/main" id="{B3A9A484-D410-0245-9A3C-3E5BEE5111BC}"/>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86" name="Elipse 1385">
                <a:extLst>
                  <a:ext uri="{FF2B5EF4-FFF2-40B4-BE49-F238E27FC236}">
                    <a16:creationId xmlns:a16="http://schemas.microsoft.com/office/drawing/2014/main" id="{A161D5F9-FE86-3843-9625-D2A1D3163FA3}"/>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87" name="Elipse 1386">
                <a:extLst>
                  <a:ext uri="{FF2B5EF4-FFF2-40B4-BE49-F238E27FC236}">
                    <a16:creationId xmlns:a16="http://schemas.microsoft.com/office/drawing/2014/main" id="{587A6510-511A-C642-ACCE-F664DA87943C}"/>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88" name="Elipse 1387">
                <a:extLst>
                  <a:ext uri="{FF2B5EF4-FFF2-40B4-BE49-F238E27FC236}">
                    <a16:creationId xmlns:a16="http://schemas.microsoft.com/office/drawing/2014/main" id="{126EE1CA-F741-A041-8EFE-8DF59A9268A3}"/>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89" name="Elipse 1388">
                <a:extLst>
                  <a:ext uri="{FF2B5EF4-FFF2-40B4-BE49-F238E27FC236}">
                    <a16:creationId xmlns:a16="http://schemas.microsoft.com/office/drawing/2014/main" id="{7EBBFE7E-076A-094D-A534-0283B51F64D1}"/>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90" name="Elipse 1389">
                <a:extLst>
                  <a:ext uri="{FF2B5EF4-FFF2-40B4-BE49-F238E27FC236}">
                    <a16:creationId xmlns:a16="http://schemas.microsoft.com/office/drawing/2014/main" id="{87A71A5A-8180-9E46-BA1E-3FFD45B5F3AA}"/>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91" name="Elipse 1390">
                <a:extLst>
                  <a:ext uri="{FF2B5EF4-FFF2-40B4-BE49-F238E27FC236}">
                    <a16:creationId xmlns:a16="http://schemas.microsoft.com/office/drawing/2014/main" id="{9C78BAA0-3058-AD42-8E7B-5EB01A685CA1}"/>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92" name="Elipse 1391">
                <a:extLst>
                  <a:ext uri="{FF2B5EF4-FFF2-40B4-BE49-F238E27FC236}">
                    <a16:creationId xmlns:a16="http://schemas.microsoft.com/office/drawing/2014/main" id="{53CBB54A-536D-3A4D-9E5B-DAB68B89A100}"/>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93" name="Elipse 1392">
                <a:extLst>
                  <a:ext uri="{FF2B5EF4-FFF2-40B4-BE49-F238E27FC236}">
                    <a16:creationId xmlns:a16="http://schemas.microsoft.com/office/drawing/2014/main" id="{C0D6D7DA-568C-7B46-B185-21294FBAF360}"/>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94" name="Elipse 1393">
                <a:extLst>
                  <a:ext uri="{FF2B5EF4-FFF2-40B4-BE49-F238E27FC236}">
                    <a16:creationId xmlns:a16="http://schemas.microsoft.com/office/drawing/2014/main" id="{7796A695-4EF5-CA46-B07C-BB620954C375}"/>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95" name="Elipse 1394">
                <a:extLst>
                  <a:ext uri="{FF2B5EF4-FFF2-40B4-BE49-F238E27FC236}">
                    <a16:creationId xmlns:a16="http://schemas.microsoft.com/office/drawing/2014/main" id="{F06DBAB4-DC33-E74E-B335-745F8D578726}"/>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96" name="Elipse 1395">
                <a:extLst>
                  <a:ext uri="{FF2B5EF4-FFF2-40B4-BE49-F238E27FC236}">
                    <a16:creationId xmlns:a16="http://schemas.microsoft.com/office/drawing/2014/main" id="{6ACD3BA6-30E0-8A49-B783-7DFA3E300099}"/>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97" name="Elipse 1396">
                <a:extLst>
                  <a:ext uri="{FF2B5EF4-FFF2-40B4-BE49-F238E27FC236}">
                    <a16:creationId xmlns:a16="http://schemas.microsoft.com/office/drawing/2014/main" id="{9F594CE5-F305-584B-B41D-BC4256099CB7}"/>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48" name="Grupo 1047">
              <a:extLst>
                <a:ext uri="{FF2B5EF4-FFF2-40B4-BE49-F238E27FC236}">
                  <a16:creationId xmlns:a16="http://schemas.microsoft.com/office/drawing/2014/main" id="{14127087-AB91-234C-8AD8-3647E8594DC1}"/>
                </a:ext>
              </a:extLst>
            </p:cNvPr>
            <p:cNvGrpSpPr/>
            <p:nvPr/>
          </p:nvGrpSpPr>
          <p:grpSpPr>
            <a:xfrm>
              <a:off x="5956998" y="32843"/>
              <a:ext cx="28800" cy="5462318"/>
              <a:chOff x="110763" y="32843"/>
              <a:chExt cx="28800" cy="5462318"/>
            </a:xfrm>
            <a:grpFill/>
          </p:grpSpPr>
          <p:sp>
            <p:nvSpPr>
              <p:cNvPr id="1322" name="Elipse 1321">
                <a:extLst>
                  <a:ext uri="{FF2B5EF4-FFF2-40B4-BE49-F238E27FC236}">
                    <a16:creationId xmlns:a16="http://schemas.microsoft.com/office/drawing/2014/main" id="{F49B8DAF-17B4-434B-B67C-9523795476EE}"/>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23" name="Elipse 1322">
                <a:extLst>
                  <a:ext uri="{FF2B5EF4-FFF2-40B4-BE49-F238E27FC236}">
                    <a16:creationId xmlns:a16="http://schemas.microsoft.com/office/drawing/2014/main" id="{E326916D-DA2E-0F40-B293-135B9F9D1C10}"/>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24" name="Elipse 1323">
                <a:extLst>
                  <a:ext uri="{FF2B5EF4-FFF2-40B4-BE49-F238E27FC236}">
                    <a16:creationId xmlns:a16="http://schemas.microsoft.com/office/drawing/2014/main" id="{EF0AE939-BC13-874E-8C94-88D8AFA73E4A}"/>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25" name="Elipse 1324">
                <a:extLst>
                  <a:ext uri="{FF2B5EF4-FFF2-40B4-BE49-F238E27FC236}">
                    <a16:creationId xmlns:a16="http://schemas.microsoft.com/office/drawing/2014/main" id="{24ECDF4B-05EB-F141-928A-CE3E85F2B6E5}"/>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26" name="Elipse 1325">
                <a:extLst>
                  <a:ext uri="{FF2B5EF4-FFF2-40B4-BE49-F238E27FC236}">
                    <a16:creationId xmlns:a16="http://schemas.microsoft.com/office/drawing/2014/main" id="{6FB901DB-8875-7043-BEFF-086B2697FA12}"/>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27" name="Elipse 1326">
                <a:extLst>
                  <a:ext uri="{FF2B5EF4-FFF2-40B4-BE49-F238E27FC236}">
                    <a16:creationId xmlns:a16="http://schemas.microsoft.com/office/drawing/2014/main" id="{5E0FC9AB-795E-B64B-9727-8D67DC833F96}"/>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28" name="Elipse 1327">
                <a:extLst>
                  <a:ext uri="{FF2B5EF4-FFF2-40B4-BE49-F238E27FC236}">
                    <a16:creationId xmlns:a16="http://schemas.microsoft.com/office/drawing/2014/main" id="{CE9447BD-9F5F-7B42-BB9B-1C272BC34C2C}"/>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29" name="Elipse 1328">
                <a:extLst>
                  <a:ext uri="{FF2B5EF4-FFF2-40B4-BE49-F238E27FC236}">
                    <a16:creationId xmlns:a16="http://schemas.microsoft.com/office/drawing/2014/main" id="{1EED2832-A26D-2341-B660-589697B99F4F}"/>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30" name="Elipse 1329">
                <a:extLst>
                  <a:ext uri="{FF2B5EF4-FFF2-40B4-BE49-F238E27FC236}">
                    <a16:creationId xmlns:a16="http://schemas.microsoft.com/office/drawing/2014/main" id="{A7F14B74-F4CB-0240-959F-3649D7CC68F6}"/>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31" name="Elipse 1330">
                <a:extLst>
                  <a:ext uri="{FF2B5EF4-FFF2-40B4-BE49-F238E27FC236}">
                    <a16:creationId xmlns:a16="http://schemas.microsoft.com/office/drawing/2014/main" id="{CAD7840F-537D-B146-8BCF-136E63AA8309}"/>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32" name="Elipse 1331">
                <a:extLst>
                  <a:ext uri="{FF2B5EF4-FFF2-40B4-BE49-F238E27FC236}">
                    <a16:creationId xmlns:a16="http://schemas.microsoft.com/office/drawing/2014/main" id="{F387738F-5BEA-0E4D-8E40-84DEFE623AD6}"/>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33" name="Elipse 1332">
                <a:extLst>
                  <a:ext uri="{FF2B5EF4-FFF2-40B4-BE49-F238E27FC236}">
                    <a16:creationId xmlns:a16="http://schemas.microsoft.com/office/drawing/2014/main" id="{9ABAB8BF-6882-ED4F-B286-7DEEB0A0EC8F}"/>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34" name="Elipse 1333">
                <a:extLst>
                  <a:ext uri="{FF2B5EF4-FFF2-40B4-BE49-F238E27FC236}">
                    <a16:creationId xmlns:a16="http://schemas.microsoft.com/office/drawing/2014/main" id="{7182A65E-E2F8-E74B-BB6F-3A0E3CB3DF07}"/>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35" name="Elipse 1334">
                <a:extLst>
                  <a:ext uri="{FF2B5EF4-FFF2-40B4-BE49-F238E27FC236}">
                    <a16:creationId xmlns:a16="http://schemas.microsoft.com/office/drawing/2014/main" id="{B181D1B3-12DE-8A46-A90E-89D3403D88FE}"/>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36" name="Elipse 1335">
                <a:extLst>
                  <a:ext uri="{FF2B5EF4-FFF2-40B4-BE49-F238E27FC236}">
                    <a16:creationId xmlns:a16="http://schemas.microsoft.com/office/drawing/2014/main" id="{A9E70221-1D6B-F946-B1D9-6EE74D1BB767}"/>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37" name="Elipse 1336">
                <a:extLst>
                  <a:ext uri="{FF2B5EF4-FFF2-40B4-BE49-F238E27FC236}">
                    <a16:creationId xmlns:a16="http://schemas.microsoft.com/office/drawing/2014/main" id="{37CAC059-B048-4145-AE07-08182F6C26BD}"/>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38" name="Elipse 1337">
                <a:extLst>
                  <a:ext uri="{FF2B5EF4-FFF2-40B4-BE49-F238E27FC236}">
                    <a16:creationId xmlns:a16="http://schemas.microsoft.com/office/drawing/2014/main" id="{FB04EED3-6391-7B4B-9528-729CCC590A52}"/>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39" name="Elipse 1338">
                <a:extLst>
                  <a:ext uri="{FF2B5EF4-FFF2-40B4-BE49-F238E27FC236}">
                    <a16:creationId xmlns:a16="http://schemas.microsoft.com/office/drawing/2014/main" id="{571EF7F0-55FA-944B-B613-B99212EC34CF}"/>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40" name="Elipse 1339">
                <a:extLst>
                  <a:ext uri="{FF2B5EF4-FFF2-40B4-BE49-F238E27FC236}">
                    <a16:creationId xmlns:a16="http://schemas.microsoft.com/office/drawing/2014/main" id="{843043F5-7B5D-4E4C-AAC6-64688A38E9CA}"/>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41" name="Elipse 1340">
                <a:extLst>
                  <a:ext uri="{FF2B5EF4-FFF2-40B4-BE49-F238E27FC236}">
                    <a16:creationId xmlns:a16="http://schemas.microsoft.com/office/drawing/2014/main" id="{DB830AFA-36D9-4341-B335-AD1F6258E6AF}"/>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42" name="Elipse 1341">
                <a:extLst>
                  <a:ext uri="{FF2B5EF4-FFF2-40B4-BE49-F238E27FC236}">
                    <a16:creationId xmlns:a16="http://schemas.microsoft.com/office/drawing/2014/main" id="{484BF31D-7BEA-0748-82E4-FFBAEF805D2D}"/>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43" name="Elipse 1342">
                <a:extLst>
                  <a:ext uri="{FF2B5EF4-FFF2-40B4-BE49-F238E27FC236}">
                    <a16:creationId xmlns:a16="http://schemas.microsoft.com/office/drawing/2014/main" id="{DD4B127B-ADD1-6146-9BC8-39CB41660168}"/>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44" name="Elipse 1343">
                <a:extLst>
                  <a:ext uri="{FF2B5EF4-FFF2-40B4-BE49-F238E27FC236}">
                    <a16:creationId xmlns:a16="http://schemas.microsoft.com/office/drawing/2014/main" id="{D9DB3546-F5F8-774F-9687-6D1126B64E86}"/>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45" name="Elipse 1344">
                <a:extLst>
                  <a:ext uri="{FF2B5EF4-FFF2-40B4-BE49-F238E27FC236}">
                    <a16:creationId xmlns:a16="http://schemas.microsoft.com/office/drawing/2014/main" id="{749F6329-16A3-BE47-B73F-1768EA165916}"/>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46" name="Elipse 1345">
                <a:extLst>
                  <a:ext uri="{FF2B5EF4-FFF2-40B4-BE49-F238E27FC236}">
                    <a16:creationId xmlns:a16="http://schemas.microsoft.com/office/drawing/2014/main" id="{4CC270E4-CEF4-5240-82DF-1BDCE62053C3}"/>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47" name="Elipse 1346">
                <a:extLst>
                  <a:ext uri="{FF2B5EF4-FFF2-40B4-BE49-F238E27FC236}">
                    <a16:creationId xmlns:a16="http://schemas.microsoft.com/office/drawing/2014/main" id="{F0598835-1C36-DA41-8727-6DBBABAA62DC}"/>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48" name="Elipse 1347">
                <a:extLst>
                  <a:ext uri="{FF2B5EF4-FFF2-40B4-BE49-F238E27FC236}">
                    <a16:creationId xmlns:a16="http://schemas.microsoft.com/office/drawing/2014/main" id="{C99C55A2-FB82-3D4D-9B14-1C4E35BF6599}"/>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49" name="Elipse 1348">
                <a:extLst>
                  <a:ext uri="{FF2B5EF4-FFF2-40B4-BE49-F238E27FC236}">
                    <a16:creationId xmlns:a16="http://schemas.microsoft.com/office/drawing/2014/main" id="{61954371-8DE0-4647-960D-1D83C9925E46}"/>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50" name="Elipse 1349">
                <a:extLst>
                  <a:ext uri="{FF2B5EF4-FFF2-40B4-BE49-F238E27FC236}">
                    <a16:creationId xmlns:a16="http://schemas.microsoft.com/office/drawing/2014/main" id="{56BCB1F9-619B-AF47-9CFF-FF529276A03C}"/>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51" name="Elipse 1350">
                <a:extLst>
                  <a:ext uri="{FF2B5EF4-FFF2-40B4-BE49-F238E27FC236}">
                    <a16:creationId xmlns:a16="http://schemas.microsoft.com/office/drawing/2014/main" id="{8F3E9307-B363-F94D-B391-7D86709EC065}"/>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52" name="Elipse 1351">
                <a:extLst>
                  <a:ext uri="{FF2B5EF4-FFF2-40B4-BE49-F238E27FC236}">
                    <a16:creationId xmlns:a16="http://schemas.microsoft.com/office/drawing/2014/main" id="{2E6AD132-8466-5242-83E7-1FF763E8F01E}"/>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53" name="Elipse 1352">
                <a:extLst>
                  <a:ext uri="{FF2B5EF4-FFF2-40B4-BE49-F238E27FC236}">
                    <a16:creationId xmlns:a16="http://schemas.microsoft.com/office/drawing/2014/main" id="{F5EA5C6B-7FB2-5545-9FF8-978BB781C8E1}"/>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54" name="Elipse 1353">
                <a:extLst>
                  <a:ext uri="{FF2B5EF4-FFF2-40B4-BE49-F238E27FC236}">
                    <a16:creationId xmlns:a16="http://schemas.microsoft.com/office/drawing/2014/main" id="{06F2B02C-6EA9-8A44-A99D-E0C6A60405F7}"/>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55" name="Elipse 1354">
                <a:extLst>
                  <a:ext uri="{FF2B5EF4-FFF2-40B4-BE49-F238E27FC236}">
                    <a16:creationId xmlns:a16="http://schemas.microsoft.com/office/drawing/2014/main" id="{4096B371-6C8E-6E47-A295-6267DDC57F86}"/>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56" name="Elipse 1355">
                <a:extLst>
                  <a:ext uri="{FF2B5EF4-FFF2-40B4-BE49-F238E27FC236}">
                    <a16:creationId xmlns:a16="http://schemas.microsoft.com/office/drawing/2014/main" id="{C39BE045-8B75-E84F-93E1-08EFF3BC27A9}"/>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57" name="Elipse 1356">
                <a:extLst>
                  <a:ext uri="{FF2B5EF4-FFF2-40B4-BE49-F238E27FC236}">
                    <a16:creationId xmlns:a16="http://schemas.microsoft.com/office/drawing/2014/main" id="{8D71BB0E-5275-354A-BA54-6507C99C1F4B}"/>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58" name="Elipse 1357">
                <a:extLst>
                  <a:ext uri="{FF2B5EF4-FFF2-40B4-BE49-F238E27FC236}">
                    <a16:creationId xmlns:a16="http://schemas.microsoft.com/office/drawing/2014/main" id="{7FA38D19-6373-6244-A0ED-9DFC746FD2A8}"/>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59" name="Elipse 1358">
                <a:extLst>
                  <a:ext uri="{FF2B5EF4-FFF2-40B4-BE49-F238E27FC236}">
                    <a16:creationId xmlns:a16="http://schemas.microsoft.com/office/drawing/2014/main" id="{9A63F03E-CD93-8C46-8FD4-31FB27D62513}"/>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49" name="Grupo 1048">
              <a:extLst>
                <a:ext uri="{FF2B5EF4-FFF2-40B4-BE49-F238E27FC236}">
                  <a16:creationId xmlns:a16="http://schemas.microsoft.com/office/drawing/2014/main" id="{0EED9C47-3E87-B842-963A-8746B0FD2827}"/>
                </a:ext>
              </a:extLst>
            </p:cNvPr>
            <p:cNvGrpSpPr/>
            <p:nvPr/>
          </p:nvGrpSpPr>
          <p:grpSpPr>
            <a:xfrm>
              <a:off x="6105165" y="32843"/>
              <a:ext cx="28800" cy="5462318"/>
              <a:chOff x="110763" y="32843"/>
              <a:chExt cx="28800" cy="5462318"/>
            </a:xfrm>
            <a:grpFill/>
          </p:grpSpPr>
          <p:sp>
            <p:nvSpPr>
              <p:cNvPr id="1284" name="Elipse 1283">
                <a:extLst>
                  <a:ext uri="{FF2B5EF4-FFF2-40B4-BE49-F238E27FC236}">
                    <a16:creationId xmlns:a16="http://schemas.microsoft.com/office/drawing/2014/main" id="{31E6EE14-9C09-A840-9934-935E102A4304}"/>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85" name="Elipse 1284">
                <a:extLst>
                  <a:ext uri="{FF2B5EF4-FFF2-40B4-BE49-F238E27FC236}">
                    <a16:creationId xmlns:a16="http://schemas.microsoft.com/office/drawing/2014/main" id="{699FC324-2DFB-564A-9011-0938965960FA}"/>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86" name="Elipse 1285">
                <a:extLst>
                  <a:ext uri="{FF2B5EF4-FFF2-40B4-BE49-F238E27FC236}">
                    <a16:creationId xmlns:a16="http://schemas.microsoft.com/office/drawing/2014/main" id="{19705514-82FE-D940-B493-6B5EDA87D7A5}"/>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87" name="Elipse 1286">
                <a:extLst>
                  <a:ext uri="{FF2B5EF4-FFF2-40B4-BE49-F238E27FC236}">
                    <a16:creationId xmlns:a16="http://schemas.microsoft.com/office/drawing/2014/main" id="{53043B8D-3148-8C4D-8601-243624B74520}"/>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88" name="Elipse 1287">
                <a:extLst>
                  <a:ext uri="{FF2B5EF4-FFF2-40B4-BE49-F238E27FC236}">
                    <a16:creationId xmlns:a16="http://schemas.microsoft.com/office/drawing/2014/main" id="{E999372B-BB24-004D-9511-AECD2BBEC77E}"/>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89" name="Elipse 1288">
                <a:extLst>
                  <a:ext uri="{FF2B5EF4-FFF2-40B4-BE49-F238E27FC236}">
                    <a16:creationId xmlns:a16="http://schemas.microsoft.com/office/drawing/2014/main" id="{74C37C82-9498-234B-99C2-CD08CB16FDCA}"/>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90" name="Elipse 1289">
                <a:extLst>
                  <a:ext uri="{FF2B5EF4-FFF2-40B4-BE49-F238E27FC236}">
                    <a16:creationId xmlns:a16="http://schemas.microsoft.com/office/drawing/2014/main" id="{21CA9A3D-BA5A-EF41-A0F0-A6C3DE210CCB}"/>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91" name="Elipse 1290">
                <a:extLst>
                  <a:ext uri="{FF2B5EF4-FFF2-40B4-BE49-F238E27FC236}">
                    <a16:creationId xmlns:a16="http://schemas.microsoft.com/office/drawing/2014/main" id="{44B0FDDA-8B3F-FD4A-AF3E-423C21976A96}"/>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92" name="Elipse 1291">
                <a:extLst>
                  <a:ext uri="{FF2B5EF4-FFF2-40B4-BE49-F238E27FC236}">
                    <a16:creationId xmlns:a16="http://schemas.microsoft.com/office/drawing/2014/main" id="{2E600FF0-4014-F44B-9184-34299F0AC932}"/>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93" name="Elipse 1292">
                <a:extLst>
                  <a:ext uri="{FF2B5EF4-FFF2-40B4-BE49-F238E27FC236}">
                    <a16:creationId xmlns:a16="http://schemas.microsoft.com/office/drawing/2014/main" id="{1A33B67C-A543-6440-B47F-5967BCFD7E9B}"/>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94" name="Elipse 1293">
                <a:extLst>
                  <a:ext uri="{FF2B5EF4-FFF2-40B4-BE49-F238E27FC236}">
                    <a16:creationId xmlns:a16="http://schemas.microsoft.com/office/drawing/2014/main" id="{0AA9BB7C-62D6-AD47-9A73-CA8BC2BC2CC4}"/>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95" name="Elipse 1294">
                <a:extLst>
                  <a:ext uri="{FF2B5EF4-FFF2-40B4-BE49-F238E27FC236}">
                    <a16:creationId xmlns:a16="http://schemas.microsoft.com/office/drawing/2014/main" id="{2B899729-9478-7648-B6E7-D0B0349B7BDC}"/>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96" name="Elipse 1295">
                <a:extLst>
                  <a:ext uri="{FF2B5EF4-FFF2-40B4-BE49-F238E27FC236}">
                    <a16:creationId xmlns:a16="http://schemas.microsoft.com/office/drawing/2014/main" id="{E3E8E103-9A30-F94A-898D-A5890EBB834C}"/>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97" name="Elipse 1296">
                <a:extLst>
                  <a:ext uri="{FF2B5EF4-FFF2-40B4-BE49-F238E27FC236}">
                    <a16:creationId xmlns:a16="http://schemas.microsoft.com/office/drawing/2014/main" id="{1627BF1E-ED90-EF44-9A0F-ACD961E1038E}"/>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98" name="Elipse 1297">
                <a:extLst>
                  <a:ext uri="{FF2B5EF4-FFF2-40B4-BE49-F238E27FC236}">
                    <a16:creationId xmlns:a16="http://schemas.microsoft.com/office/drawing/2014/main" id="{9F852AD1-4327-D34B-8A96-034E4BCB1B5D}"/>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99" name="Elipse 1298">
                <a:extLst>
                  <a:ext uri="{FF2B5EF4-FFF2-40B4-BE49-F238E27FC236}">
                    <a16:creationId xmlns:a16="http://schemas.microsoft.com/office/drawing/2014/main" id="{576150CB-919F-BF4F-ACD0-890FA21B3A7F}"/>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00" name="Elipse 1299">
                <a:extLst>
                  <a:ext uri="{FF2B5EF4-FFF2-40B4-BE49-F238E27FC236}">
                    <a16:creationId xmlns:a16="http://schemas.microsoft.com/office/drawing/2014/main" id="{B80D4807-73FC-3C47-8B02-8545E26EA67B}"/>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01" name="Elipse 1300">
                <a:extLst>
                  <a:ext uri="{FF2B5EF4-FFF2-40B4-BE49-F238E27FC236}">
                    <a16:creationId xmlns:a16="http://schemas.microsoft.com/office/drawing/2014/main" id="{DF4137E4-1812-2C4B-A8FE-CB609059B49E}"/>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02" name="Elipse 1301">
                <a:extLst>
                  <a:ext uri="{FF2B5EF4-FFF2-40B4-BE49-F238E27FC236}">
                    <a16:creationId xmlns:a16="http://schemas.microsoft.com/office/drawing/2014/main" id="{42B210D2-FC38-9E40-8196-1863C33A9084}"/>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03" name="Elipse 1302">
                <a:extLst>
                  <a:ext uri="{FF2B5EF4-FFF2-40B4-BE49-F238E27FC236}">
                    <a16:creationId xmlns:a16="http://schemas.microsoft.com/office/drawing/2014/main" id="{96240AC9-292E-C947-A200-FDBF4616E5C1}"/>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04" name="Elipse 1303">
                <a:extLst>
                  <a:ext uri="{FF2B5EF4-FFF2-40B4-BE49-F238E27FC236}">
                    <a16:creationId xmlns:a16="http://schemas.microsoft.com/office/drawing/2014/main" id="{5DCB750D-18DA-E640-902F-9FFD251F67B4}"/>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05" name="Elipse 1304">
                <a:extLst>
                  <a:ext uri="{FF2B5EF4-FFF2-40B4-BE49-F238E27FC236}">
                    <a16:creationId xmlns:a16="http://schemas.microsoft.com/office/drawing/2014/main" id="{BD4E5A01-1CD4-7146-AFA7-9D42032F6A7C}"/>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06" name="Elipse 1305">
                <a:extLst>
                  <a:ext uri="{FF2B5EF4-FFF2-40B4-BE49-F238E27FC236}">
                    <a16:creationId xmlns:a16="http://schemas.microsoft.com/office/drawing/2014/main" id="{D9426AA8-3EE0-354D-9CF7-B2A51EE63C30}"/>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07" name="Elipse 1306">
                <a:extLst>
                  <a:ext uri="{FF2B5EF4-FFF2-40B4-BE49-F238E27FC236}">
                    <a16:creationId xmlns:a16="http://schemas.microsoft.com/office/drawing/2014/main" id="{7DEF4F58-F207-5146-98DC-38228FA97F9A}"/>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08" name="Elipse 1307">
                <a:extLst>
                  <a:ext uri="{FF2B5EF4-FFF2-40B4-BE49-F238E27FC236}">
                    <a16:creationId xmlns:a16="http://schemas.microsoft.com/office/drawing/2014/main" id="{F531FAB5-36A8-0A4C-926D-10A48EF2EDD3}"/>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09" name="Elipse 1308">
                <a:extLst>
                  <a:ext uri="{FF2B5EF4-FFF2-40B4-BE49-F238E27FC236}">
                    <a16:creationId xmlns:a16="http://schemas.microsoft.com/office/drawing/2014/main" id="{46E8F52C-E0D2-EB42-8834-295877A326BB}"/>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10" name="Elipse 1309">
                <a:extLst>
                  <a:ext uri="{FF2B5EF4-FFF2-40B4-BE49-F238E27FC236}">
                    <a16:creationId xmlns:a16="http://schemas.microsoft.com/office/drawing/2014/main" id="{60B209A8-4C88-6B44-8062-9BE5F4A32026}"/>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11" name="Elipse 1310">
                <a:extLst>
                  <a:ext uri="{FF2B5EF4-FFF2-40B4-BE49-F238E27FC236}">
                    <a16:creationId xmlns:a16="http://schemas.microsoft.com/office/drawing/2014/main" id="{91AB8951-A983-AC47-9863-81D65F923598}"/>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12" name="Elipse 1311">
                <a:extLst>
                  <a:ext uri="{FF2B5EF4-FFF2-40B4-BE49-F238E27FC236}">
                    <a16:creationId xmlns:a16="http://schemas.microsoft.com/office/drawing/2014/main" id="{6D77E89D-4D71-B143-BC06-372647A4F9F8}"/>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13" name="Elipse 1312">
                <a:extLst>
                  <a:ext uri="{FF2B5EF4-FFF2-40B4-BE49-F238E27FC236}">
                    <a16:creationId xmlns:a16="http://schemas.microsoft.com/office/drawing/2014/main" id="{AB910284-F968-1A44-A8F0-2579BC9A2EAB}"/>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14" name="Elipse 1313">
                <a:extLst>
                  <a:ext uri="{FF2B5EF4-FFF2-40B4-BE49-F238E27FC236}">
                    <a16:creationId xmlns:a16="http://schemas.microsoft.com/office/drawing/2014/main" id="{8CB9420A-D341-0845-A2E3-1763637BAEDB}"/>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15" name="Elipse 1314">
                <a:extLst>
                  <a:ext uri="{FF2B5EF4-FFF2-40B4-BE49-F238E27FC236}">
                    <a16:creationId xmlns:a16="http://schemas.microsoft.com/office/drawing/2014/main" id="{BD20790C-A92A-BE46-B402-B0C216663C68}"/>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16" name="Elipse 1315">
                <a:extLst>
                  <a:ext uri="{FF2B5EF4-FFF2-40B4-BE49-F238E27FC236}">
                    <a16:creationId xmlns:a16="http://schemas.microsoft.com/office/drawing/2014/main" id="{1970EF2D-0299-CD4F-B3C8-1596B312A6BA}"/>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17" name="Elipse 1316">
                <a:extLst>
                  <a:ext uri="{FF2B5EF4-FFF2-40B4-BE49-F238E27FC236}">
                    <a16:creationId xmlns:a16="http://schemas.microsoft.com/office/drawing/2014/main" id="{B827634C-041B-FA48-A240-CE8C2B4B9B1D}"/>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18" name="Elipse 1317">
                <a:extLst>
                  <a:ext uri="{FF2B5EF4-FFF2-40B4-BE49-F238E27FC236}">
                    <a16:creationId xmlns:a16="http://schemas.microsoft.com/office/drawing/2014/main" id="{15B59242-3BD1-4D4B-9D85-ED5B5B6FDE5E}"/>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19" name="Elipse 1318">
                <a:extLst>
                  <a:ext uri="{FF2B5EF4-FFF2-40B4-BE49-F238E27FC236}">
                    <a16:creationId xmlns:a16="http://schemas.microsoft.com/office/drawing/2014/main" id="{E78C1520-2A8B-344F-8B4C-C53AAFDD84B8}"/>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20" name="Elipse 1319">
                <a:extLst>
                  <a:ext uri="{FF2B5EF4-FFF2-40B4-BE49-F238E27FC236}">
                    <a16:creationId xmlns:a16="http://schemas.microsoft.com/office/drawing/2014/main" id="{A499EDFE-C1A4-DE45-BB1A-6ECEB65C94B7}"/>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321" name="Elipse 1320">
                <a:extLst>
                  <a:ext uri="{FF2B5EF4-FFF2-40B4-BE49-F238E27FC236}">
                    <a16:creationId xmlns:a16="http://schemas.microsoft.com/office/drawing/2014/main" id="{6E6BBB2C-BD60-914D-81A2-15F32B3AA165}"/>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50" name="Grupo 1049">
              <a:extLst>
                <a:ext uri="{FF2B5EF4-FFF2-40B4-BE49-F238E27FC236}">
                  <a16:creationId xmlns:a16="http://schemas.microsoft.com/office/drawing/2014/main" id="{4923B81F-F415-774A-87A4-72ADC6CA1E3A}"/>
                </a:ext>
              </a:extLst>
            </p:cNvPr>
            <p:cNvGrpSpPr/>
            <p:nvPr/>
          </p:nvGrpSpPr>
          <p:grpSpPr>
            <a:xfrm>
              <a:off x="6253332" y="32843"/>
              <a:ext cx="28800" cy="5462318"/>
              <a:chOff x="110763" y="32843"/>
              <a:chExt cx="28800" cy="5462318"/>
            </a:xfrm>
            <a:grpFill/>
          </p:grpSpPr>
          <p:sp>
            <p:nvSpPr>
              <p:cNvPr id="1246" name="Elipse 1245">
                <a:extLst>
                  <a:ext uri="{FF2B5EF4-FFF2-40B4-BE49-F238E27FC236}">
                    <a16:creationId xmlns:a16="http://schemas.microsoft.com/office/drawing/2014/main" id="{2220F35B-C51C-EB4E-BF87-7F025FD6C0F4}"/>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47" name="Elipse 1246">
                <a:extLst>
                  <a:ext uri="{FF2B5EF4-FFF2-40B4-BE49-F238E27FC236}">
                    <a16:creationId xmlns:a16="http://schemas.microsoft.com/office/drawing/2014/main" id="{783A1CCE-C93D-EF4E-8023-486EA33EE7FE}"/>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48" name="Elipse 1247">
                <a:extLst>
                  <a:ext uri="{FF2B5EF4-FFF2-40B4-BE49-F238E27FC236}">
                    <a16:creationId xmlns:a16="http://schemas.microsoft.com/office/drawing/2014/main" id="{A9983D15-84BA-1544-AED1-E587B4E6C2C5}"/>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49" name="Elipse 1248">
                <a:extLst>
                  <a:ext uri="{FF2B5EF4-FFF2-40B4-BE49-F238E27FC236}">
                    <a16:creationId xmlns:a16="http://schemas.microsoft.com/office/drawing/2014/main" id="{C2A1AC86-8847-394F-9DD8-F4339F9FADD7}"/>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50" name="Elipse 1249">
                <a:extLst>
                  <a:ext uri="{FF2B5EF4-FFF2-40B4-BE49-F238E27FC236}">
                    <a16:creationId xmlns:a16="http://schemas.microsoft.com/office/drawing/2014/main" id="{84155450-0D0F-8B46-BF44-0A8F03FEDBCC}"/>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51" name="Elipse 1250">
                <a:extLst>
                  <a:ext uri="{FF2B5EF4-FFF2-40B4-BE49-F238E27FC236}">
                    <a16:creationId xmlns:a16="http://schemas.microsoft.com/office/drawing/2014/main" id="{CAD083EE-C1D9-3A49-9334-B363E66717C8}"/>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52" name="Elipse 1251">
                <a:extLst>
                  <a:ext uri="{FF2B5EF4-FFF2-40B4-BE49-F238E27FC236}">
                    <a16:creationId xmlns:a16="http://schemas.microsoft.com/office/drawing/2014/main" id="{4F49D377-9454-9540-A4CB-F82511932FC3}"/>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53" name="Elipse 1252">
                <a:extLst>
                  <a:ext uri="{FF2B5EF4-FFF2-40B4-BE49-F238E27FC236}">
                    <a16:creationId xmlns:a16="http://schemas.microsoft.com/office/drawing/2014/main" id="{9FE56ADC-9AF7-2841-87C3-69F7DF720C1C}"/>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54" name="Elipse 1253">
                <a:extLst>
                  <a:ext uri="{FF2B5EF4-FFF2-40B4-BE49-F238E27FC236}">
                    <a16:creationId xmlns:a16="http://schemas.microsoft.com/office/drawing/2014/main" id="{C9C0A304-D761-9C40-A364-0723CB8B0283}"/>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55" name="Elipse 1254">
                <a:extLst>
                  <a:ext uri="{FF2B5EF4-FFF2-40B4-BE49-F238E27FC236}">
                    <a16:creationId xmlns:a16="http://schemas.microsoft.com/office/drawing/2014/main" id="{6C71ABDB-C694-CA4C-8387-0F2ED5652379}"/>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56" name="Elipse 1255">
                <a:extLst>
                  <a:ext uri="{FF2B5EF4-FFF2-40B4-BE49-F238E27FC236}">
                    <a16:creationId xmlns:a16="http://schemas.microsoft.com/office/drawing/2014/main" id="{AA269BE3-75D9-8B40-B11A-2DD7E62FED2F}"/>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57" name="Elipse 1256">
                <a:extLst>
                  <a:ext uri="{FF2B5EF4-FFF2-40B4-BE49-F238E27FC236}">
                    <a16:creationId xmlns:a16="http://schemas.microsoft.com/office/drawing/2014/main" id="{660CD9B8-94D5-6349-B733-58FA14B7BA6A}"/>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58" name="Elipse 1257">
                <a:extLst>
                  <a:ext uri="{FF2B5EF4-FFF2-40B4-BE49-F238E27FC236}">
                    <a16:creationId xmlns:a16="http://schemas.microsoft.com/office/drawing/2014/main" id="{561C19AF-94BB-BC4C-BB8D-F730C3C93753}"/>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59" name="Elipse 1258">
                <a:extLst>
                  <a:ext uri="{FF2B5EF4-FFF2-40B4-BE49-F238E27FC236}">
                    <a16:creationId xmlns:a16="http://schemas.microsoft.com/office/drawing/2014/main" id="{1C9B3A53-3AAB-284F-8897-56A09155B437}"/>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60" name="Elipse 1259">
                <a:extLst>
                  <a:ext uri="{FF2B5EF4-FFF2-40B4-BE49-F238E27FC236}">
                    <a16:creationId xmlns:a16="http://schemas.microsoft.com/office/drawing/2014/main" id="{2B7F201C-7E1F-454B-9085-2279E28307F9}"/>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61" name="Elipse 1260">
                <a:extLst>
                  <a:ext uri="{FF2B5EF4-FFF2-40B4-BE49-F238E27FC236}">
                    <a16:creationId xmlns:a16="http://schemas.microsoft.com/office/drawing/2014/main" id="{B3FBBBE9-2689-154E-8585-0CBB062051D6}"/>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62" name="Elipse 1261">
                <a:extLst>
                  <a:ext uri="{FF2B5EF4-FFF2-40B4-BE49-F238E27FC236}">
                    <a16:creationId xmlns:a16="http://schemas.microsoft.com/office/drawing/2014/main" id="{6480D85F-0565-9241-B1B0-C7244371A519}"/>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63" name="Elipse 1262">
                <a:extLst>
                  <a:ext uri="{FF2B5EF4-FFF2-40B4-BE49-F238E27FC236}">
                    <a16:creationId xmlns:a16="http://schemas.microsoft.com/office/drawing/2014/main" id="{73789A6A-5759-144A-82B9-46ECBE83E134}"/>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64" name="Elipse 1263">
                <a:extLst>
                  <a:ext uri="{FF2B5EF4-FFF2-40B4-BE49-F238E27FC236}">
                    <a16:creationId xmlns:a16="http://schemas.microsoft.com/office/drawing/2014/main" id="{C44ACC46-7CDB-7C49-BFD6-C43E4331D3F2}"/>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65" name="Elipse 1264">
                <a:extLst>
                  <a:ext uri="{FF2B5EF4-FFF2-40B4-BE49-F238E27FC236}">
                    <a16:creationId xmlns:a16="http://schemas.microsoft.com/office/drawing/2014/main" id="{3BF7F2B1-28E6-6F45-986A-7F063A744C82}"/>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66" name="Elipse 1265">
                <a:extLst>
                  <a:ext uri="{FF2B5EF4-FFF2-40B4-BE49-F238E27FC236}">
                    <a16:creationId xmlns:a16="http://schemas.microsoft.com/office/drawing/2014/main" id="{DC995156-D01D-8542-96E9-2DE75730823B}"/>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67" name="Elipse 1266">
                <a:extLst>
                  <a:ext uri="{FF2B5EF4-FFF2-40B4-BE49-F238E27FC236}">
                    <a16:creationId xmlns:a16="http://schemas.microsoft.com/office/drawing/2014/main" id="{F91DD9AC-F7D1-8D40-8C55-209B00D4BA5A}"/>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68" name="Elipse 1267">
                <a:extLst>
                  <a:ext uri="{FF2B5EF4-FFF2-40B4-BE49-F238E27FC236}">
                    <a16:creationId xmlns:a16="http://schemas.microsoft.com/office/drawing/2014/main" id="{A0688A82-FB16-1C40-9ADD-BE9106B1084A}"/>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69" name="Elipse 1268">
                <a:extLst>
                  <a:ext uri="{FF2B5EF4-FFF2-40B4-BE49-F238E27FC236}">
                    <a16:creationId xmlns:a16="http://schemas.microsoft.com/office/drawing/2014/main" id="{0C0E91DC-9EB3-914E-A182-3FC42568AF03}"/>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70" name="Elipse 1269">
                <a:extLst>
                  <a:ext uri="{FF2B5EF4-FFF2-40B4-BE49-F238E27FC236}">
                    <a16:creationId xmlns:a16="http://schemas.microsoft.com/office/drawing/2014/main" id="{38295B27-7617-2B48-BFF8-81096847ACD4}"/>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71" name="Elipse 1270">
                <a:extLst>
                  <a:ext uri="{FF2B5EF4-FFF2-40B4-BE49-F238E27FC236}">
                    <a16:creationId xmlns:a16="http://schemas.microsoft.com/office/drawing/2014/main" id="{2F978F35-B2E1-EF4D-B9EE-698EF5F72472}"/>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72" name="Elipse 1271">
                <a:extLst>
                  <a:ext uri="{FF2B5EF4-FFF2-40B4-BE49-F238E27FC236}">
                    <a16:creationId xmlns:a16="http://schemas.microsoft.com/office/drawing/2014/main" id="{084BC78C-179A-3147-8D58-EDF8E6A8F8CD}"/>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73" name="Elipse 1272">
                <a:extLst>
                  <a:ext uri="{FF2B5EF4-FFF2-40B4-BE49-F238E27FC236}">
                    <a16:creationId xmlns:a16="http://schemas.microsoft.com/office/drawing/2014/main" id="{9E11C2B8-FC66-AC4C-A853-7A169D446D53}"/>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74" name="Elipse 1273">
                <a:extLst>
                  <a:ext uri="{FF2B5EF4-FFF2-40B4-BE49-F238E27FC236}">
                    <a16:creationId xmlns:a16="http://schemas.microsoft.com/office/drawing/2014/main" id="{BBEA0043-E43B-E141-976A-2B2150378D1E}"/>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75" name="Elipse 1274">
                <a:extLst>
                  <a:ext uri="{FF2B5EF4-FFF2-40B4-BE49-F238E27FC236}">
                    <a16:creationId xmlns:a16="http://schemas.microsoft.com/office/drawing/2014/main" id="{BBF303EC-B3C4-0A48-840B-EBC3E7739D15}"/>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76" name="Elipse 1275">
                <a:extLst>
                  <a:ext uri="{FF2B5EF4-FFF2-40B4-BE49-F238E27FC236}">
                    <a16:creationId xmlns:a16="http://schemas.microsoft.com/office/drawing/2014/main" id="{1ED1C572-8F5A-F347-A853-1FB0EF32D7D4}"/>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77" name="Elipse 1276">
                <a:extLst>
                  <a:ext uri="{FF2B5EF4-FFF2-40B4-BE49-F238E27FC236}">
                    <a16:creationId xmlns:a16="http://schemas.microsoft.com/office/drawing/2014/main" id="{10097D05-71A6-1A43-9312-FF516A85EB96}"/>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78" name="Elipse 1277">
                <a:extLst>
                  <a:ext uri="{FF2B5EF4-FFF2-40B4-BE49-F238E27FC236}">
                    <a16:creationId xmlns:a16="http://schemas.microsoft.com/office/drawing/2014/main" id="{278A73B4-5E8D-104E-9C0E-742765547BB3}"/>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79" name="Elipse 1278">
                <a:extLst>
                  <a:ext uri="{FF2B5EF4-FFF2-40B4-BE49-F238E27FC236}">
                    <a16:creationId xmlns:a16="http://schemas.microsoft.com/office/drawing/2014/main" id="{6A33A489-E5F7-D040-85EE-7A3BF289CCBC}"/>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80" name="Elipse 1279">
                <a:extLst>
                  <a:ext uri="{FF2B5EF4-FFF2-40B4-BE49-F238E27FC236}">
                    <a16:creationId xmlns:a16="http://schemas.microsoft.com/office/drawing/2014/main" id="{AC41CD56-B359-C04D-B929-0C1E3E6D9DAE}"/>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81" name="Elipse 1280">
                <a:extLst>
                  <a:ext uri="{FF2B5EF4-FFF2-40B4-BE49-F238E27FC236}">
                    <a16:creationId xmlns:a16="http://schemas.microsoft.com/office/drawing/2014/main" id="{4F30A71E-BC53-2E42-A82A-59D7A0F59D41}"/>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82" name="Elipse 1281">
                <a:extLst>
                  <a:ext uri="{FF2B5EF4-FFF2-40B4-BE49-F238E27FC236}">
                    <a16:creationId xmlns:a16="http://schemas.microsoft.com/office/drawing/2014/main" id="{9EACBCB6-E5D0-1E4D-908E-124638BEEEF6}"/>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83" name="Elipse 1282">
                <a:extLst>
                  <a:ext uri="{FF2B5EF4-FFF2-40B4-BE49-F238E27FC236}">
                    <a16:creationId xmlns:a16="http://schemas.microsoft.com/office/drawing/2014/main" id="{D1DE262E-0DA1-4340-B23C-58D70E0E668C}"/>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51" name="Grupo 1050">
              <a:extLst>
                <a:ext uri="{FF2B5EF4-FFF2-40B4-BE49-F238E27FC236}">
                  <a16:creationId xmlns:a16="http://schemas.microsoft.com/office/drawing/2014/main" id="{B3EE7850-5B4A-D247-9C24-3294227F9058}"/>
                </a:ext>
              </a:extLst>
            </p:cNvPr>
            <p:cNvGrpSpPr/>
            <p:nvPr/>
          </p:nvGrpSpPr>
          <p:grpSpPr>
            <a:xfrm>
              <a:off x="6401499" y="32843"/>
              <a:ext cx="28800" cy="5462318"/>
              <a:chOff x="110763" y="32843"/>
              <a:chExt cx="28800" cy="5462318"/>
            </a:xfrm>
            <a:grpFill/>
          </p:grpSpPr>
          <p:sp>
            <p:nvSpPr>
              <p:cNvPr id="1208" name="Elipse 1207">
                <a:extLst>
                  <a:ext uri="{FF2B5EF4-FFF2-40B4-BE49-F238E27FC236}">
                    <a16:creationId xmlns:a16="http://schemas.microsoft.com/office/drawing/2014/main" id="{13512691-A3B0-174E-B3D3-3A57C8E54FFC}"/>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09" name="Elipse 1208">
                <a:extLst>
                  <a:ext uri="{FF2B5EF4-FFF2-40B4-BE49-F238E27FC236}">
                    <a16:creationId xmlns:a16="http://schemas.microsoft.com/office/drawing/2014/main" id="{0720B0C6-8525-7F49-974A-CE5DB1EB3C7D}"/>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10" name="Elipse 1209">
                <a:extLst>
                  <a:ext uri="{FF2B5EF4-FFF2-40B4-BE49-F238E27FC236}">
                    <a16:creationId xmlns:a16="http://schemas.microsoft.com/office/drawing/2014/main" id="{64087959-8BA4-2240-9F26-7834D97845E4}"/>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11" name="Elipse 1210">
                <a:extLst>
                  <a:ext uri="{FF2B5EF4-FFF2-40B4-BE49-F238E27FC236}">
                    <a16:creationId xmlns:a16="http://schemas.microsoft.com/office/drawing/2014/main" id="{53715FE2-0DCB-9D40-8CFC-FC772A682EDE}"/>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12" name="Elipse 1211">
                <a:extLst>
                  <a:ext uri="{FF2B5EF4-FFF2-40B4-BE49-F238E27FC236}">
                    <a16:creationId xmlns:a16="http://schemas.microsoft.com/office/drawing/2014/main" id="{4E1CFA99-694E-5147-8544-A00BB4333E63}"/>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13" name="Elipse 1212">
                <a:extLst>
                  <a:ext uri="{FF2B5EF4-FFF2-40B4-BE49-F238E27FC236}">
                    <a16:creationId xmlns:a16="http://schemas.microsoft.com/office/drawing/2014/main" id="{CE64C2A5-4535-744A-BE9A-48CBFFDE70FF}"/>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14" name="Elipse 1213">
                <a:extLst>
                  <a:ext uri="{FF2B5EF4-FFF2-40B4-BE49-F238E27FC236}">
                    <a16:creationId xmlns:a16="http://schemas.microsoft.com/office/drawing/2014/main" id="{7B2C8ACD-EE86-9D4D-B353-6DD776A43157}"/>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15" name="Elipse 1214">
                <a:extLst>
                  <a:ext uri="{FF2B5EF4-FFF2-40B4-BE49-F238E27FC236}">
                    <a16:creationId xmlns:a16="http://schemas.microsoft.com/office/drawing/2014/main" id="{624588A2-5345-A545-BB93-7C00487C8AAC}"/>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16" name="Elipse 1215">
                <a:extLst>
                  <a:ext uri="{FF2B5EF4-FFF2-40B4-BE49-F238E27FC236}">
                    <a16:creationId xmlns:a16="http://schemas.microsoft.com/office/drawing/2014/main" id="{9D17E279-4E98-7A40-90C6-662BE04A157E}"/>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17" name="Elipse 1216">
                <a:extLst>
                  <a:ext uri="{FF2B5EF4-FFF2-40B4-BE49-F238E27FC236}">
                    <a16:creationId xmlns:a16="http://schemas.microsoft.com/office/drawing/2014/main" id="{7A814DF0-B13D-DA4B-85CB-3F55173C1B9C}"/>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18" name="Elipse 1217">
                <a:extLst>
                  <a:ext uri="{FF2B5EF4-FFF2-40B4-BE49-F238E27FC236}">
                    <a16:creationId xmlns:a16="http://schemas.microsoft.com/office/drawing/2014/main" id="{D86D61D2-E4F7-B349-A9C3-B75E7F03B6FC}"/>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19" name="Elipse 1218">
                <a:extLst>
                  <a:ext uri="{FF2B5EF4-FFF2-40B4-BE49-F238E27FC236}">
                    <a16:creationId xmlns:a16="http://schemas.microsoft.com/office/drawing/2014/main" id="{27F5810F-AF82-154B-AA45-F6D1E55A546F}"/>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20" name="Elipse 1219">
                <a:extLst>
                  <a:ext uri="{FF2B5EF4-FFF2-40B4-BE49-F238E27FC236}">
                    <a16:creationId xmlns:a16="http://schemas.microsoft.com/office/drawing/2014/main" id="{90A068DF-7558-5B44-8695-8FA2C46CF8D4}"/>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21" name="Elipse 1220">
                <a:extLst>
                  <a:ext uri="{FF2B5EF4-FFF2-40B4-BE49-F238E27FC236}">
                    <a16:creationId xmlns:a16="http://schemas.microsoft.com/office/drawing/2014/main" id="{2B36E9F4-50CD-C34C-A2D8-20DA7626F073}"/>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22" name="Elipse 1221">
                <a:extLst>
                  <a:ext uri="{FF2B5EF4-FFF2-40B4-BE49-F238E27FC236}">
                    <a16:creationId xmlns:a16="http://schemas.microsoft.com/office/drawing/2014/main" id="{39FA923F-9146-7344-9265-1816F98B3B7C}"/>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23" name="Elipse 1222">
                <a:extLst>
                  <a:ext uri="{FF2B5EF4-FFF2-40B4-BE49-F238E27FC236}">
                    <a16:creationId xmlns:a16="http://schemas.microsoft.com/office/drawing/2014/main" id="{1EA4BC6F-2AFA-B446-83BC-232D97CC6A8E}"/>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24" name="Elipse 1223">
                <a:extLst>
                  <a:ext uri="{FF2B5EF4-FFF2-40B4-BE49-F238E27FC236}">
                    <a16:creationId xmlns:a16="http://schemas.microsoft.com/office/drawing/2014/main" id="{AEB8A2CF-DD83-3A4A-AA99-F66092F5659B}"/>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25" name="Elipse 1224">
                <a:extLst>
                  <a:ext uri="{FF2B5EF4-FFF2-40B4-BE49-F238E27FC236}">
                    <a16:creationId xmlns:a16="http://schemas.microsoft.com/office/drawing/2014/main" id="{C55AFD1B-BC2F-EC42-A1AF-B8C1353F8316}"/>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26" name="Elipse 1225">
                <a:extLst>
                  <a:ext uri="{FF2B5EF4-FFF2-40B4-BE49-F238E27FC236}">
                    <a16:creationId xmlns:a16="http://schemas.microsoft.com/office/drawing/2014/main" id="{5184EA38-7EC7-7D4A-AF98-830C714C79E6}"/>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27" name="Elipse 1226">
                <a:extLst>
                  <a:ext uri="{FF2B5EF4-FFF2-40B4-BE49-F238E27FC236}">
                    <a16:creationId xmlns:a16="http://schemas.microsoft.com/office/drawing/2014/main" id="{C5234438-B8D6-904D-B81E-1233C2B70EA9}"/>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28" name="Elipse 1227">
                <a:extLst>
                  <a:ext uri="{FF2B5EF4-FFF2-40B4-BE49-F238E27FC236}">
                    <a16:creationId xmlns:a16="http://schemas.microsoft.com/office/drawing/2014/main" id="{9E1E4632-4120-884C-B63D-3A5DAC2DA90B}"/>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29" name="Elipse 1228">
                <a:extLst>
                  <a:ext uri="{FF2B5EF4-FFF2-40B4-BE49-F238E27FC236}">
                    <a16:creationId xmlns:a16="http://schemas.microsoft.com/office/drawing/2014/main" id="{A6058CC3-598D-164C-A81E-8ED5BBEB9038}"/>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30" name="Elipse 1229">
                <a:extLst>
                  <a:ext uri="{FF2B5EF4-FFF2-40B4-BE49-F238E27FC236}">
                    <a16:creationId xmlns:a16="http://schemas.microsoft.com/office/drawing/2014/main" id="{71B0749C-D72E-8D43-9998-43352E638407}"/>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31" name="Elipse 1230">
                <a:extLst>
                  <a:ext uri="{FF2B5EF4-FFF2-40B4-BE49-F238E27FC236}">
                    <a16:creationId xmlns:a16="http://schemas.microsoft.com/office/drawing/2014/main" id="{9D161ED0-FA58-E847-8118-3C01CF3B50E0}"/>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32" name="Elipse 1231">
                <a:extLst>
                  <a:ext uri="{FF2B5EF4-FFF2-40B4-BE49-F238E27FC236}">
                    <a16:creationId xmlns:a16="http://schemas.microsoft.com/office/drawing/2014/main" id="{2394BAF3-F765-414F-8518-F151AD8D3C7C}"/>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33" name="Elipse 1232">
                <a:extLst>
                  <a:ext uri="{FF2B5EF4-FFF2-40B4-BE49-F238E27FC236}">
                    <a16:creationId xmlns:a16="http://schemas.microsoft.com/office/drawing/2014/main" id="{2A6D6EBB-7447-7346-9C05-22FC719AAE38}"/>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34" name="Elipse 1233">
                <a:extLst>
                  <a:ext uri="{FF2B5EF4-FFF2-40B4-BE49-F238E27FC236}">
                    <a16:creationId xmlns:a16="http://schemas.microsoft.com/office/drawing/2014/main" id="{ADAE97C5-1C6A-4F4C-ACC6-0154DE3BDCBC}"/>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35" name="Elipse 1234">
                <a:extLst>
                  <a:ext uri="{FF2B5EF4-FFF2-40B4-BE49-F238E27FC236}">
                    <a16:creationId xmlns:a16="http://schemas.microsoft.com/office/drawing/2014/main" id="{DDEDD225-30B8-4A47-9620-E91A812CD9EE}"/>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36" name="Elipse 1235">
                <a:extLst>
                  <a:ext uri="{FF2B5EF4-FFF2-40B4-BE49-F238E27FC236}">
                    <a16:creationId xmlns:a16="http://schemas.microsoft.com/office/drawing/2014/main" id="{4A6755CB-E2C6-354B-8717-1EA82A1468FD}"/>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37" name="Elipse 1236">
                <a:extLst>
                  <a:ext uri="{FF2B5EF4-FFF2-40B4-BE49-F238E27FC236}">
                    <a16:creationId xmlns:a16="http://schemas.microsoft.com/office/drawing/2014/main" id="{6DB8FB43-EC0A-4549-806B-B40CA16C8CA9}"/>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38" name="Elipse 1237">
                <a:extLst>
                  <a:ext uri="{FF2B5EF4-FFF2-40B4-BE49-F238E27FC236}">
                    <a16:creationId xmlns:a16="http://schemas.microsoft.com/office/drawing/2014/main" id="{3B0548D4-BBB3-2844-8CFD-F3E6F86BA5A2}"/>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39" name="Elipse 1238">
                <a:extLst>
                  <a:ext uri="{FF2B5EF4-FFF2-40B4-BE49-F238E27FC236}">
                    <a16:creationId xmlns:a16="http://schemas.microsoft.com/office/drawing/2014/main" id="{1D687D52-179E-3641-84F2-A4B9F8EF9036}"/>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40" name="Elipse 1239">
                <a:extLst>
                  <a:ext uri="{FF2B5EF4-FFF2-40B4-BE49-F238E27FC236}">
                    <a16:creationId xmlns:a16="http://schemas.microsoft.com/office/drawing/2014/main" id="{7B6EB106-D8D4-814B-BE00-FCF00154EBD0}"/>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41" name="Elipse 1240">
                <a:extLst>
                  <a:ext uri="{FF2B5EF4-FFF2-40B4-BE49-F238E27FC236}">
                    <a16:creationId xmlns:a16="http://schemas.microsoft.com/office/drawing/2014/main" id="{3CE00434-EF60-1341-B635-1880FA0D7987}"/>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42" name="Elipse 1241">
                <a:extLst>
                  <a:ext uri="{FF2B5EF4-FFF2-40B4-BE49-F238E27FC236}">
                    <a16:creationId xmlns:a16="http://schemas.microsoft.com/office/drawing/2014/main" id="{F9A6FFB8-804C-7D49-B241-1884D57D1FEF}"/>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43" name="Elipse 1242">
                <a:extLst>
                  <a:ext uri="{FF2B5EF4-FFF2-40B4-BE49-F238E27FC236}">
                    <a16:creationId xmlns:a16="http://schemas.microsoft.com/office/drawing/2014/main" id="{A3F1D17C-A5B1-6644-935A-46FCB2B4E6CD}"/>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44" name="Elipse 1243">
                <a:extLst>
                  <a:ext uri="{FF2B5EF4-FFF2-40B4-BE49-F238E27FC236}">
                    <a16:creationId xmlns:a16="http://schemas.microsoft.com/office/drawing/2014/main" id="{644F2CD4-B9F4-234D-8238-3A4EE8BBD52F}"/>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45" name="Elipse 1244">
                <a:extLst>
                  <a:ext uri="{FF2B5EF4-FFF2-40B4-BE49-F238E27FC236}">
                    <a16:creationId xmlns:a16="http://schemas.microsoft.com/office/drawing/2014/main" id="{6F44C683-22A2-7E4D-9E0C-AC0AEDA1619E}"/>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52" name="Grupo 1051">
              <a:extLst>
                <a:ext uri="{FF2B5EF4-FFF2-40B4-BE49-F238E27FC236}">
                  <a16:creationId xmlns:a16="http://schemas.microsoft.com/office/drawing/2014/main" id="{C0B289F1-77AC-7A40-B134-B3EDBCFFF88B}"/>
                </a:ext>
              </a:extLst>
            </p:cNvPr>
            <p:cNvGrpSpPr/>
            <p:nvPr/>
          </p:nvGrpSpPr>
          <p:grpSpPr>
            <a:xfrm>
              <a:off x="6549666" y="32843"/>
              <a:ext cx="28800" cy="5462318"/>
              <a:chOff x="110763" y="32843"/>
              <a:chExt cx="28800" cy="5462318"/>
            </a:xfrm>
            <a:grpFill/>
          </p:grpSpPr>
          <p:sp>
            <p:nvSpPr>
              <p:cNvPr id="1170" name="Elipse 1169">
                <a:extLst>
                  <a:ext uri="{FF2B5EF4-FFF2-40B4-BE49-F238E27FC236}">
                    <a16:creationId xmlns:a16="http://schemas.microsoft.com/office/drawing/2014/main" id="{903C2C65-E4B8-A74D-8B3C-EC00DF25ACF1}"/>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71" name="Elipse 1170">
                <a:extLst>
                  <a:ext uri="{FF2B5EF4-FFF2-40B4-BE49-F238E27FC236}">
                    <a16:creationId xmlns:a16="http://schemas.microsoft.com/office/drawing/2014/main" id="{3DA46DA1-CCA2-F14C-85E3-9E934D06A995}"/>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72" name="Elipse 1171">
                <a:extLst>
                  <a:ext uri="{FF2B5EF4-FFF2-40B4-BE49-F238E27FC236}">
                    <a16:creationId xmlns:a16="http://schemas.microsoft.com/office/drawing/2014/main" id="{6F721B3F-76CA-DF42-8DF3-0AB457D8D194}"/>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73" name="Elipse 1172">
                <a:extLst>
                  <a:ext uri="{FF2B5EF4-FFF2-40B4-BE49-F238E27FC236}">
                    <a16:creationId xmlns:a16="http://schemas.microsoft.com/office/drawing/2014/main" id="{C1B939F1-B7B9-C840-BB0A-0269B61DE71A}"/>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74" name="Elipse 1173">
                <a:extLst>
                  <a:ext uri="{FF2B5EF4-FFF2-40B4-BE49-F238E27FC236}">
                    <a16:creationId xmlns:a16="http://schemas.microsoft.com/office/drawing/2014/main" id="{C402126A-027F-914A-B58B-1EACBB40E323}"/>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75" name="Elipse 1174">
                <a:extLst>
                  <a:ext uri="{FF2B5EF4-FFF2-40B4-BE49-F238E27FC236}">
                    <a16:creationId xmlns:a16="http://schemas.microsoft.com/office/drawing/2014/main" id="{CC45716A-19DC-D445-A62B-47497B24108E}"/>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76" name="Elipse 1175">
                <a:extLst>
                  <a:ext uri="{FF2B5EF4-FFF2-40B4-BE49-F238E27FC236}">
                    <a16:creationId xmlns:a16="http://schemas.microsoft.com/office/drawing/2014/main" id="{AACF497E-A900-314F-A39A-ACFF8F73CDD9}"/>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77" name="Elipse 1176">
                <a:extLst>
                  <a:ext uri="{FF2B5EF4-FFF2-40B4-BE49-F238E27FC236}">
                    <a16:creationId xmlns:a16="http://schemas.microsoft.com/office/drawing/2014/main" id="{0ECAA6AC-0516-2042-A79E-666EB560C693}"/>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78" name="Elipse 1177">
                <a:extLst>
                  <a:ext uri="{FF2B5EF4-FFF2-40B4-BE49-F238E27FC236}">
                    <a16:creationId xmlns:a16="http://schemas.microsoft.com/office/drawing/2014/main" id="{BD1A0997-C47A-1748-A524-693B0E2C861C}"/>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79" name="Elipse 1178">
                <a:extLst>
                  <a:ext uri="{FF2B5EF4-FFF2-40B4-BE49-F238E27FC236}">
                    <a16:creationId xmlns:a16="http://schemas.microsoft.com/office/drawing/2014/main" id="{496EE5A5-4F58-064B-941A-238CC13E5D8D}"/>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80" name="Elipse 1179">
                <a:extLst>
                  <a:ext uri="{FF2B5EF4-FFF2-40B4-BE49-F238E27FC236}">
                    <a16:creationId xmlns:a16="http://schemas.microsoft.com/office/drawing/2014/main" id="{02201ABA-78E1-3C46-8080-B2E43177C15E}"/>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81" name="Elipse 1180">
                <a:extLst>
                  <a:ext uri="{FF2B5EF4-FFF2-40B4-BE49-F238E27FC236}">
                    <a16:creationId xmlns:a16="http://schemas.microsoft.com/office/drawing/2014/main" id="{D916E315-CD16-FA41-8F83-E154C7297F5C}"/>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82" name="Elipse 1181">
                <a:extLst>
                  <a:ext uri="{FF2B5EF4-FFF2-40B4-BE49-F238E27FC236}">
                    <a16:creationId xmlns:a16="http://schemas.microsoft.com/office/drawing/2014/main" id="{A15717A4-082B-7348-A2FC-A91A294152EC}"/>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83" name="Elipse 1182">
                <a:extLst>
                  <a:ext uri="{FF2B5EF4-FFF2-40B4-BE49-F238E27FC236}">
                    <a16:creationId xmlns:a16="http://schemas.microsoft.com/office/drawing/2014/main" id="{0FF87875-14A7-5D41-B983-83B1C3146DB3}"/>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84" name="Elipse 1183">
                <a:extLst>
                  <a:ext uri="{FF2B5EF4-FFF2-40B4-BE49-F238E27FC236}">
                    <a16:creationId xmlns:a16="http://schemas.microsoft.com/office/drawing/2014/main" id="{7A5C0BEF-AD17-514D-8CAC-F233662B1973}"/>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85" name="Elipse 1184">
                <a:extLst>
                  <a:ext uri="{FF2B5EF4-FFF2-40B4-BE49-F238E27FC236}">
                    <a16:creationId xmlns:a16="http://schemas.microsoft.com/office/drawing/2014/main" id="{7B9EC364-076B-224E-ABE1-E712280681A3}"/>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86" name="Elipse 1185">
                <a:extLst>
                  <a:ext uri="{FF2B5EF4-FFF2-40B4-BE49-F238E27FC236}">
                    <a16:creationId xmlns:a16="http://schemas.microsoft.com/office/drawing/2014/main" id="{4D41CC17-7A5B-6449-8444-58F42687AD4E}"/>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87" name="Elipse 1186">
                <a:extLst>
                  <a:ext uri="{FF2B5EF4-FFF2-40B4-BE49-F238E27FC236}">
                    <a16:creationId xmlns:a16="http://schemas.microsoft.com/office/drawing/2014/main" id="{69BDCC28-E528-BD46-98DA-1E25FF709FDD}"/>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88" name="Elipse 1187">
                <a:extLst>
                  <a:ext uri="{FF2B5EF4-FFF2-40B4-BE49-F238E27FC236}">
                    <a16:creationId xmlns:a16="http://schemas.microsoft.com/office/drawing/2014/main" id="{E3602ADE-85E5-9B4B-8D74-0216E5A1808C}"/>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89" name="Elipse 1188">
                <a:extLst>
                  <a:ext uri="{FF2B5EF4-FFF2-40B4-BE49-F238E27FC236}">
                    <a16:creationId xmlns:a16="http://schemas.microsoft.com/office/drawing/2014/main" id="{AE63F8E1-58A8-7F49-BF0F-834F1736A4AD}"/>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90" name="Elipse 1189">
                <a:extLst>
                  <a:ext uri="{FF2B5EF4-FFF2-40B4-BE49-F238E27FC236}">
                    <a16:creationId xmlns:a16="http://schemas.microsoft.com/office/drawing/2014/main" id="{B6C1399D-74AA-C347-8834-BAEE642099D0}"/>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91" name="Elipse 1190">
                <a:extLst>
                  <a:ext uri="{FF2B5EF4-FFF2-40B4-BE49-F238E27FC236}">
                    <a16:creationId xmlns:a16="http://schemas.microsoft.com/office/drawing/2014/main" id="{C7053722-7612-DA4A-8FDD-1D43A6B4BF08}"/>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92" name="Elipse 1191">
                <a:extLst>
                  <a:ext uri="{FF2B5EF4-FFF2-40B4-BE49-F238E27FC236}">
                    <a16:creationId xmlns:a16="http://schemas.microsoft.com/office/drawing/2014/main" id="{95252B4D-F6C3-654F-8075-F4F526DBF7C0}"/>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93" name="Elipse 1192">
                <a:extLst>
                  <a:ext uri="{FF2B5EF4-FFF2-40B4-BE49-F238E27FC236}">
                    <a16:creationId xmlns:a16="http://schemas.microsoft.com/office/drawing/2014/main" id="{6CE879CE-A5AC-AA41-8827-DFED2D60902E}"/>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94" name="Elipse 1193">
                <a:extLst>
                  <a:ext uri="{FF2B5EF4-FFF2-40B4-BE49-F238E27FC236}">
                    <a16:creationId xmlns:a16="http://schemas.microsoft.com/office/drawing/2014/main" id="{4A646A32-FA44-C94B-B79C-8C4D26841BB2}"/>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95" name="Elipse 1194">
                <a:extLst>
                  <a:ext uri="{FF2B5EF4-FFF2-40B4-BE49-F238E27FC236}">
                    <a16:creationId xmlns:a16="http://schemas.microsoft.com/office/drawing/2014/main" id="{5AC96F14-6D91-E442-B699-D5CFF0A43EC0}"/>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96" name="Elipse 1195">
                <a:extLst>
                  <a:ext uri="{FF2B5EF4-FFF2-40B4-BE49-F238E27FC236}">
                    <a16:creationId xmlns:a16="http://schemas.microsoft.com/office/drawing/2014/main" id="{B685A2DA-9826-A240-9801-7E2AC92A897F}"/>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97" name="Elipse 1196">
                <a:extLst>
                  <a:ext uri="{FF2B5EF4-FFF2-40B4-BE49-F238E27FC236}">
                    <a16:creationId xmlns:a16="http://schemas.microsoft.com/office/drawing/2014/main" id="{C51F8663-9470-1E4F-8D95-F23523C486E4}"/>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98" name="Elipse 1197">
                <a:extLst>
                  <a:ext uri="{FF2B5EF4-FFF2-40B4-BE49-F238E27FC236}">
                    <a16:creationId xmlns:a16="http://schemas.microsoft.com/office/drawing/2014/main" id="{0047D507-629A-CF4B-A626-B2AD6B849FD7}"/>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99" name="Elipse 1198">
                <a:extLst>
                  <a:ext uri="{FF2B5EF4-FFF2-40B4-BE49-F238E27FC236}">
                    <a16:creationId xmlns:a16="http://schemas.microsoft.com/office/drawing/2014/main" id="{FBB21A71-B628-0D42-B49F-8843E38F31DC}"/>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00" name="Elipse 1199">
                <a:extLst>
                  <a:ext uri="{FF2B5EF4-FFF2-40B4-BE49-F238E27FC236}">
                    <a16:creationId xmlns:a16="http://schemas.microsoft.com/office/drawing/2014/main" id="{33AF3CA7-E454-9F4B-953A-D0840B103A52}"/>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01" name="Elipse 1200">
                <a:extLst>
                  <a:ext uri="{FF2B5EF4-FFF2-40B4-BE49-F238E27FC236}">
                    <a16:creationId xmlns:a16="http://schemas.microsoft.com/office/drawing/2014/main" id="{574BC9E9-9EFA-B040-9EAE-5BBE8E5DAC7C}"/>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02" name="Elipse 1201">
                <a:extLst>
                  <a:ext uri="{FF2B5EF4-FFF2-40B4-BE49-F238E27FC236}">
                    <a16:creationId xmlns:a16="http://schemas.microsoft.com/office/drawing/2014/main" id="{77C68BE7-F61C-494B-B9EA-EE0C3356D694}"/>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03" name="Elipse 1202">
                <a:extLst>
                  <a:ext uri="{FF2B5EF4-FFF2-40B4-BE49-F238E27FC236}">
                    <a16:creationId xmlns:a16="http://schemas.microsoft.com/office/drawing/2014/main" id="{2ADB17BE-3DF1-DE4B-85CA-BCC4B005204F}"/>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04" name="Elipse 1203">
                <a:extLst>
                  <a:ext uri="{FF2B5EF4-FFF2-40B4-BE49-F238E27FC236}">
                    <a16:creationId xmlns:a16="http://schemas.microsoft.com/office/drawing/2014/main" id="{394C038C-C890-574A-81E8-263BD730F03C}"/>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05" name="Elipse 1204">
                <a:extLst>
                  <a:ext uri="{FF2B5EF4-FFF2-40B4-BE49-F238E27FC236}">
                    <a16:creationId xmlns:a16="http://schemas.microsoft.com/office/drawing/2014/main" id="{2A8EE959-36AE-0141-91EA-3C04E962E7EE}"/>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06" name="Elipse 1205">
                <a:extLst>
                  <a:ext uri="{FF2B5EF4-FFF2-40B4-BE49-F238E27FC236}">
                    <a16:creationId xmlns:a16="http://schemas.microsoft.com/office/drawing/2014/main" id="{1C1AEE7B-9262-104B-9036-C52CC0C31F2C}"/>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207" name="Elipse 1206">
                <a:extLst>
                  <a:ext uri="{FF2B5EF4-FFF2-40B4-BE49-F238E27FC236}">
                    <a16:creationId xmlns:a16="http://schemas.microsoft.com/office/drawing/2014/main" id="{A5CCA677-57CC-6F43-9810-E6F2A9AEA4B5}"/>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53" name="Grupo 1052">
              <a:extLst>
                <a:ext uri="{FF2B5EF4-FFF2-40B4-BE49-F238E27FC236}">
                  <a16:creationId xmlns:a16="http://schemas.microsoft.com/office/drawing/2014/main" id="{60C9CB7C-2228-C24A-9376-3BD31AC51904}"/>
                </a:ext>
              </a:extLst>
            </p:cNvPr>
            <p:cNvGrpSpPr/>
            <p:nvPr/>
          </p:nvGrpSpPr>
          <p:grpSpPr>
            <a:xfrm>
              <a:off x="6697833" y="32843"/>
              <a:ext cx="28800" cy="5462318"/>
              <a:chOff x="110763" y="32843"/>
              <a:chExt cx="28800" cy="5462318"/>
            </a:xfrm>
            <a:grpFill/>
          </p:grpSpPr>
          <p:sp>
            <p:nvSpPr>
              <p:cNvPr id="1132" name="Elipse 1131">
                <a:extLst>
                  <a:ext uri="{FF2B5EF4-FFF2-40B4-BE49-F238E27FC236}">
                    <a16:creationId xmlns:a16="http://schemas.microsoft.com/office/drawing/2014/main" id="{ADC4EBB7-EF9A-4143-A2D5-B81AB96A8360}"/>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33" name="Elipse 1132">
                <a:extLst>
                  <a:ext uri="{FF2B5EF4-FFF2-40B4-BE49-F238E27FC236}">
                    <a16:creationId xmlns:a16="http://schemas.microsoft.com/office/drawing/2014/main" id="{2DE0451C-5424-3246-B053-9131CB4733BD}"/>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34" name="Elipse 1133">
                <a:extLst>
                  <a:ext uri="{FF2B5EF4-FFF2-40B4-BE49-F238E27FC236}">
                    <a16:creationId xmlns:a16="http://schemas.microsoft.com/office/drawing/2014/main" id="{0B119079-B172-514E-8516-E99096BAA4FD}"/>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35" name="Elipse 1134">
                <a:extLst>
                  <a:ext uri="{FF2B5EF4-FFF2-40B4-BE49-F238E27FC236}">
                    <a16:creationId xmlns:a16="http://schemas.microsoft.com/office/drawing/2014/main" id="{5E563000-593A-B244-9C10-E9B4FF572721}"/>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36" name="Elipse 1135">
                <a:extLst>
                  <a:ext uri="{FF2B5EF4-FFF2-40B4-BE49-F238E27FC236}">
                    <a16:creationId xmlns:a16="http://schemas.microsoft.com/office/drawing/2014/main" id="{D2A18FF4-A60F-8A4F-9ADD-8D846DA1A32D}"/>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37" name="Elipse 1136">
                <a:extLst>
                  <a:ext uri="{FF2B5EF4-FFF2-40B4-BE49-F238E27FC236}">
                    <a16:creationId xmlns:a16="http://schemas.microsoft.com/office/drawing/2014/main" id="{C7F9953A-E945-E748-944D-2FBA2FBE3333}"/>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38" name="Elipse 1137">
                <a:extLst>
                  <a:ext uri="{FF2B5EF4-FFF2-40B4-BE49-F238E27FC236}">
                    <a16:creationId xmlns:a16="http://schemas.microsoft.com/office/drawing/2014/main" id="{6DA4717A-2B35-DE49-A0D1-DEAE2000CD8C}"/>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39" name="Elipse 1138">
                <a:extLst>
                  <a:ext uri="{FF2B5EF4-FFF2-40B4-BE49-F238E27FC236}">
                    <a16:creationId xmlns:a16="http://schemas.microsoft.com/office/drawing/2014/main" id="{EF188638-D821-8347-8047-2500EA00DDD4}"/>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40" name="Elipse 1139">
                <a:extLst>
                  <a:ext uri="{FF2B5EF4-FFF2-40B4-BE49-F238E27FC236}">
                    <a16:creationId xmlns:a16="http://schemas.microsoft.com/office/drawing/2014/main" id="{52C568BA-81BE-3C41-A747-98C4F3B884B2}"/>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41" name="Elipse 1140">
                <a:extLst>
                  <a:ext uri="{FF2B5EF4-FFF2-40B4-BE49-F238E27FC236}">
                    <a16:creationId xmlns:a16="http://schemas.microsoft.com/office/drawing/2014/main" id="{45CB2A80-3734-B843-9972-356811D638FB}"/>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42" name="Elipse 1141">
                <a:extLst>
                  <a:ext uri="{FF2B5EF4-FFF2-40B4-BE49-F238E27FC236}">
                    <a16:creationId xmlns:a16="http://schemas.microsoft.com/office/drawing/2014/main" id="{3848F427-592B-DC44-B450-E4ED6C2E3196}"/>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43" name="Elipse 1142">
                <a:extLst>
                  <a:ext uri="{FF2B5EF4-FFF2-40B4-BE49-F238E27FC236}">
                    <a16:creationId xmlns:a16="http://schemas.microsoft.com/office/drawing/2014/main" id="{21E41277-F41F-4042-BF1C-C312E9FB7354}"/>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44" name="Elipse 1143">
                <a:extLst>
                  <a:ext uri="{FF2B5EF4-FFF2-40B4-BE49-F238E27FC236}">
                    <a16:creationId xmlns:a16="http://schemas.microsoft.com/office/drawing/2014/main" id="{7492F189-9767-1E4B-9FAF-E69111210AAA}"/>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45" name="Elipse 1144">
                <a:extLst>
                  <a:ext uri="{FF2B5EF4-FFF2-40B4-BE49-F238E27FC236}">
                    <a16:creationId xmlns:a16="http://schemas.microsoft.com/office/drawing/2014/main" id="{EEFDA9D5-7124-1B4F-86A4-41CA01AA1504}"/>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46" name="Elipse 1145">
                <a:extLst>
                  <a:ext uri="{FF2B5EF4-FFF2-40B4-BE49-F238E27FC236}">
                    <a16:creationId xmlns:a16="http://schemas.microsoft.com/office/drawing/2014/main" id="{925CA629-B83E-5847-AB2F-3DF0F6D7E1F6}"/>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47" name="Elipse 1146">
                <a:extLst>
                  <a:ext uri="{FF2B5EF4-FFF2-40B4-BE49-F238E27FC236}">
                    <a16:creationId xmlns:a16="http://schemas.microsoft.com/office/drawing/2014/main" id="{9F41C9D5-35F9-814D-AABB-A8105ACB16FC}"/>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48" name="Elipse 1147">
                <a:extLst>
                  <a:ext uri="{FF2B5EF4-FFF2-40B4-BE49-F238E27FC236}">
                    <a16:creationId xmlns:a16="http://schemas.microsoft.com/office/drawing/2014/main" id="{E934EAE9-2934-AE4E-B035-C0C57F8681E5}"/>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49" name="Elipse 1148">
                <a:extLst>
                  <a:ext uri="{FF2B5EF4-FFF2-40B4-BE49-F238E27FC236}">
                    <a16:creationId xmlns:a16="http://schemas.microsoft.com/office/drawing/2014/main" id="{24B83AAD-3AAD-6C4F-B194-F0B1C5C3AAC1}"/>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50" name="Elipse 1149">
                <a:extLst>
                  <a:ext uri="{FF2B5EF4-FFF2-40B4-BE49-F238E27FC236}">
                    <a16:creationId xmlns:a16="http://schemas.microsoft.com/office/drawing/2014/main" id="{267BF2DE-059D-694C-9793-F668B432D26D}"/>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51" name="Elipse 1150">
                <a:extLst>
                  <a:ext uri="{FF2B5EF4-FFF2-40B4-BE49-F238E27FC236}">
                    <a16:creationId xmlns:a16="http://schemas.microsoft.com/office/drawing/2014/main" id="{08287AF1-E310-FC43-A091-9EABE7A4BD79}"/>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52" name="Elipse 1151">
                <a:extLst>
                  <a:ext uri="{FF2B5EF4-FFF2-40B4-BE49-F238E27FC236}">
                    <a16:creationId xmlns:a16="http://schemas.microsoft.com/office/drawing/2014/main" id="{3770CEA4-C0EC-DA45-812A-D150852E4521}"/>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53" name="Elipse 1152">
                <a:extLst>
                  <a:ext uri="{FF2B5EF4-FFF2-40B4-BE49-F238E27FC236}">
                    <a16:creationId xmlns:a16="http://schemas.microsoft.com/office/drawing/2014/main" id="{69D2E1E0-A2B0-E241-9992-C2E1D2D36C11}"/>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54" name="Elipse 1153">
                <a:extLst>
                  <a:ext uri="{FF2B5EF4-FFF2-40B4-BE49-F238E27FC236}">
                    <a16:creationId xmlns:a16="http://schemas.microsoft.com/office/drawing/2014/main" id="{712AA9C2-9EBA-224A-8010-D1E67F079DC3}"/>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55" name="Elipse 1154">
                <a:extLst>
                  <a:ext uri="{FF2B5EF4-FFF2-40B4-BE49-F238E27FC236}">
                    <a16:creationId xmlns:a16="http://schemas.microsoft.com/office/drawing/2014/main" id="{3FC4C636-E802-404B-A9A7-342410E818CF}"/>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56" name="Elipse 1155">
                <a:extLst>
                  <a:ext uri="{FF2B5EF4-FFF2-40B4-BE49-F238E27FC236}">
                    <a16:creationId xmlns:a16="http://schemas.microsoft.com/office/drawing/2014/main" id="{388DD665-B72D-9E41-BF51-DC4B651C8387}"/>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57" name="Elipse 1156">
                <a:extLst>
                  <a:ext uri="{FF2B5EF4-FFF2-40B4-BE49-F238E27FC236}">
                    <a16:creationId xmlns:a16="http://schemas.microsoft.com/office/drawing/2014/main" id="{314800FF-45C8-F149-9CEC-C21B31EF0923}"/>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58" name="Elipse 1157">
                <a:extLst>
                  <a:ext uri="{FF2B5EF4-FFF2-40B4-BE49-F238E27FC236}">
                    <a16:creationId xmlns:a16="http://schemas.microsoft.com/office/drawing/2014/main" id="{0C29EA36-4F52-7D46-91FF-059C6B90343D}"/>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59" name="Elipse 1158">
                <a:extLst>
                  <a:ext uri="{FF2B5EF4-FFF2-40B4-BE49-F238E27FC236}">
                    <a16:creationId xmlns:a16="http://schemas.microsoft.com/office/drawing/2014/main" id="{F25F85F5-12B2-6D49-92C7-0C5444BE0048}"/>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60" name="Elipse 1159">
                <a:extLst>
                  <a:ext uri="{FF2B5EF4-FFF2-40B4-BE49-F238E27FC236}">
                    <a16:creationId xmlns:a16="http://schemas.microsoft.com/office/drawing/2014/main" id="{50BD3E39-47EF-E54E-9DB3-B192B0C81EBB}"/>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61" name="Elipse 1160">
                <a:extLst>
                  <a:ext uri="{FF2B5EF4-FFF2-40B4-BE49-F238E27FC236}">
                    <a16:creationId xmlns:a16="http://schemas.microsoft.com/office/drawing/2014/main" id="{A86433F9-0C0A-FB47-B233-9A0196CDF253}"/>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62" name="Elipse 1161">
                <a:extLst>
                  <a:ext uri="{FF2B5EF4-FFF2-40B4-BE49-F238E27FC236}">
                    <a16:creationId xmlns:a16="http://schemas.microsoft.com/office/drawing/2014/main" id="{6A5976F6-6DAA-954A-967B-1178FB3706DE}"/>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63" name="Elipse 1162">
                <a:extLst>
                  <a:ext uri="{FF2B5EF4-FFF2-40B4-BE49-F238E27FC236}">
                    <a16:creationId xmlns:a16="http://schemas.microsoft.com/office/drawing/2014/main" id="{52E09D02-CBA0-4D4C-89B8-BBFDD6ACDBAC}"/>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64" name="Elipse 1163">
                <a:extLst>
                  <a:ext uri="{FF2B5EF4-FFF2-40B4-BE49-F238E27FC236}">
                    <a16:creationId xmlns:a16="http://schemas.microsoft.com/office/drawing/2014/main" id="{67F06FAE-417C-C548-9A89-2C326EFFEFE6}"/>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65" name="Elipse 1164">
                <a:extLst>
                  <a:ext uri="{FF2B5EF4-FFF2-40B4-BE49-F238E27FC236}">
                    <a16:creationId xmlns:a16="http://schemas.microsoft.com/office/drawing/2014/main" id="{46CAA09A-527E-AE42-A25A-AA9BAC664A22}"/>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66" name="Elipse 1165">
                <a:extLst>
                  <a:ext uri="{FF2B5EF4-FFF2-40B4-BE49-F238E27FC236}">
                    <a16:creationId xmlns:a16="http://schemas.microsoft.com/office/drawing/2014/main" id="{86258218-E0DA-4B4D-B55F-D32851E5FCFC}"/>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67" name="Elipse 1166">
                <a:extLst>
                  <a:ext uri="{FF2B5EF4-FFF2-40B4-BE49-F238E27FC236}">
                    <a16:creationId xmlns:a16="http://schemas.microsoft.com/office/drawing/2014/main" id="{51379D2B-A4D5-D24C-A3EE-24685D06C7C8}"/>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68" name="Elipse 1167">
                <a:extLst>
                  <a:ext uri="{FF2B5EF4-FFF2-40B4-BE49-F238E27FC236}">
                    <a16:creationId xmlns:a16="http://schemas.microsoft.com/office/drawing/2014/main" id="{F6391617-701D-DA41-ACF7-FC4DFC504C83}"/>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69" name="Elipse 1168">
                <a:extLst>
                  <a:ext uri="{FF2B5EF4-FFF2-40B4-BE49-F238E27FC236}">
                    <a16:creationId xmlns:a16="http://schemas.microsoft.com/office/drawing/2014/main" id="{0E116A05-7336-2F4A-83E8-D97F0E2A934A}"/>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54" name="Grupo 1053">
              <a:extLst>
                <a:ext uri="{FF2B5EF4-FFF2-40B4-BE49-F238E27FC236}">
                  <a16:creationId xmlns:a16="http://schemas.microsoft.com/office/drawing/2014/main" id="{3D148553-0DD7-8848-B22E-B2D3476ADE48}"/>
                </a:ext>
              </a:extLst>
            </p:cNvPr>
            <p:cNvGrpSpPr/>
            <p:nvPr/>
          </p:nvGrpSpPr>
          <p:grpSpPr>
            <a:xfrm>
              <a:off x="6846000" y="32843"/>
              <a:ext cx="28800" cy="5462318"/>
              <a:chOff x="110763" y="32843"/>
              <a:chExt cx="28800" cy="5462318"/>
            </a:xfrm>
            <a:grpFill/>
          </p:grpSpPr>
          <p:sp>
            <p:nvSpPr>
              <p:cNvPr id="1094" name="Elipse 1093">
                <a:extLst>
                  <a:ext uri="{FF2B5EF4-FFF2-40B4-BE49-F238E27FC236}">
                    <a16:creationId xmlns:a16="http://schemas.microsoft.com/office/drawing/2014/main" id="{88C1FA0F-96D1-4947-9E2B-C0E6735BD698}"/>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95" name="Elipse 1094">
                <a:extLst>
                  <a:ext uri="{FF2B5EF4-FFF2-40B4-BE49-F238E27FC236}">
                    <a16:creationId xmlns:a16="http://schemas.microsoft.com/office/drawing/2014/main" id="{2FFB2D83-0BED-C645-8318-90D8453C3AE6}"/>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96" name="Elipse 1095">
                <a:extLst>
                  <a:ext uri="{FF2B5EF4-FFF2-40B4-BE49-F238E27FC236}">
                    <a16:creationId xmlns:a16="http://schemas.microsoft.com/office/drawing/2014/main" id="{B337AA84-D014-674F-BFE4-749659062242}"/>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97" name="Elipse 1096">
                <a:extLst>
                  <a:ext uri="{FF2B5EF4-FFF2-40B4-BE49-F238E27FC236}">
                    <a16:creationId xmlns:a16="http://schemas.microsoft.com/office/drawing/2014/main" id="{32BA803B-D01D-2244-81A5-2D34EA336E10}"/>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98" name="Elipse 1097">
                <a:extLst>
                  <a:ext uri="{FF2B5EF4-FFF2-40B4-BE49-F238E27FC236}">
                    <a16:creationId xmlns:a16="http://schemas.microsoft.com/office/drawing/2014/main" id="{737C1D7D-F9C9-8D46-BD38-DE97E241C243}"/>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99" name="Elipse 1098">
                <a:extLst>
                  <a:ext uri="{FF2B5EF4-FFF2-40B4-BE49-F238E27FC236}">
                    <a16:creationId xmlns:a16="http://schemas.microsoft.com/office/drawing/2014/main" id="{5C522524-163E-3144-BBAD-326DAF20D0A2}"/>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00" name="Elipse 1099">
                <a:extLst>
                  <a:ext uri="{FF2B5EF4-FFF2-40B4-BE49-F238E27FC236}">
                    <a16:creationId xmlns:a16="http://schemas.microsoft.com/office/drawing/2014/main" id="{0BE7C46D-6863-6E4E-B17D-592CE574832A}"/>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01" name="Elipse 1100">
                <a:extLst>
                  <a:ext uri="{FF2B5EF4-FFF2-40B4-BE49-F238E27FC236}">
                    <a16:creationId xmlns:a16="http://schemas.microsoft.com/office/drawing/2014/main" id="{D213B301-4521-044F-BD8E-6C057B9C9B5E}"/>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02" name="Elipse 1101">
                <a:extLst>
                  <a:ext uri="{FF2B5EF4-FFF2-40B4-BE49-F238E27FC236}">
                    <a16:creationId xmlns:a16="http://schemas.microsoft.com/office/drawing/2014/main" id="{3FDEC0B2-B9D8-EA48-B4D2-730C29195672}"/>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03" name="Elipse 1102">
                <a:extLst>
                  <a:ext uri="{FF2B5EF4-FFF2-40B4-BE49-F238E27FC236}">
                    <a16:creationId xmlns:a16="http://schemas.microsoft.com/office/drawing/2014/main" id="{ACEE7F3C-772A-3C41-9704-E682E8928EAF}"/>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04" name="Elipse 1103">
                <a:extLst>
                  <a:ext uri="{FF2B5EF4-FFF2-40B4-BE49-F238E27FC236}">
                    <a16:creationId xmlns:a16="http://schemas.microsoft.com/office/drawing/2014/main" id="{157C7974-48E8-A247-8612-967459469FB0}"/>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05" name="Elipse 1104">
                <a:extLst>
                  <a:ext uri="{FF2B5EF4-FFF2-40B4-BE49-F238E27FC236}">
                    <a16:creationId xmlns:a16="http://schemas.microsoft.com/office/drawing/2014/main" id="{A2D8F793-3E5B-8345-8694-C5BCBE373D7A}"/>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06" name="Elipse 1105">
                <a:extLst>
                  <a:ext uri="{FF2B5EF4-FFF2-40B4-BE49-F238E27FC236}">
                    <a16:creationId xmlns:a16="http://schemas.microsoft.com/office/drawing/2014/main" id="{1D105219-53EA-5640-8161-1EE42506E4C1}"/>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07" name="Elipse 1106">
                <a:extLst>
                  <a:ext uri="{FF2B5EF4-FFF2-40B4-BE49-F238E27FC236}">
                    <a16:creationId xmlns:a16="http://schemas.microsoft.com/office/drawing/2014/main" id="{75FC21D1-CC79-A340-817B-56EF76FD88BC}"/>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08" name="Elipse 1107">
                <a:extLst>
                  <a:ext uri="{FF2B5EF4-FFF2-40B4-BE49-F238E27FC236}">
                    <a16:creationId xmlns:a16="http://schemas.microsoft.com/office/drawing/2014/main" id="{A90DBC2C-CC31-5946-B3A3-0F5F0140710D}"/>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09" name="Elipse 1108">
                <a:extLst>
                  <a:ext uri="{FF2B5EF4-FFF2-40B4-BE49-F238E27FC236}">
                    <a16:creationId xmlns:a16="http://schemas.microsoft.com/office/drawing/2014/main" id="{43390F43-5330-3149-B131-21330D53F270}"/>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10" name="Elipse 1109">
                <a:extLst>
                  <a:ext uri="{FF2B5EF4-FFF2-40B4-BE49-F238E27FC236}">
                    <a16:creationId xmlns:a16="http://schemas.microsoft.com/office/drawing/2014/main" id="{7677257D-F854-EA4E-BEC6-79CF24F7DA0E}"/>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11" name="Elipse 1110">
                <a:extLst>
                  <a:ext uri="{FF2B5EF4-FFF2-40B4-BE49-F238E27FC236}">
                    <a16:creationId xmlns:a16="http://schemas.microsoft.com/office/drawing/2014/main" id="{4E203876-4552-0843-A8D2-99F031E8EA9F}"/>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12" name="Elipse 1111">
                <a:extLst>
                  <a:ext uri="{FF2B5EF4-FFF2-40B4-BE49-F238E27FC236}">
                    <a16:creationId xmlns:a16="http://schemas.microsoft.com/office/drawing/2014/main" id="{B9BBEAB8-A3F1-374C-824D-E4FA3194E7C6}"/>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13" name="Elipse 1112">
                <a:extLst>
                  <a:ext uri="{FF2B5EF4-FFF2-40B4-BE49-F238E27FC236}">
                    <a16:creationId xmlns:a16="http://schemas.microsoft.com/office/drawing/2014/main" id="{4BEAD2F8-A764-A445-9CBD-A9BF18CEA3A8}"/>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14" name="Elipse 1113">
                <a:extLst>
                  <a:ext uri="{FF2B5EF4-FFF2-40B4-BE49-F238E27FC236}">
                    <a16:creationId xmlns:a16="http://schemas.microsoft.com/office/drawing/2014/main" id="{E0A013D6-A8A6-FE44-8610-6A53E724DFDD}"/>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15" name="Elipse 1114">
                <a:extLst>
                  <a:ext uri="{FF2B5EF4-FFF2-40B4-BE49-F238E27FC236}">
                    <a16:creationId xmlns:a16="http://schemas.microsoft.com/office/drawing/2014/main" id="{83B37923-563F-A14C-90B6-19FC056D7827}"/>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16" name="Elipse 1115">
                <a:extLst>
                  <a:ext uri="{FF2B5EF4-FFF2-40B4-BE49-F238E27FC236}">
                    <a16:creationId xmlns:a16="http://schemas.microsoft.com/office/drawing/2014/main" id="{CC05B7D3-E242-3947-B797-E696504DA59A}"/>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17" name="Elipse 1116">
                <a:extLst>
                  <a:ext uri="{FF2B5EF4-FFF2-40B4-BE49-F238E27FC236}">
                    <a16:creationId xmlns:a16="http://schemas.microsoft.com/office/drawing/2014/main" id="{9ABE9C1E-FC15-6548-AEAE-F30D1EAA2500}"/>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18" name="Elipse 1117">
                <a:extLst>
                  <a:ext uri="{FF2B5EF4-FFF2-40B4-BE49-F238E27FC236}">
                    <a16:creationId xmlns:a16="http://schemas.microsoft.com/office/drawing/2014/main" id="{2D3FCBB7-E147-3A4A-93AF-2DAE745043E3}"/>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19" name="Elipse 1118">
                <a:extLst>
                  <a:ext uri="{FF2B5EF4-FFF2-40B4-BE49-F238E27FC236}">
                    <a16:creationId xmlns:a16="http://schemas.microsoft.com/office/drawing/2014/main" id="{2EF41F02-993B-4D4E-B30E-362E87D032C1}"/>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20" name="Elipse 1119">
                <a:extLst>
                  <a:ext uri="{FF2B5EF4-FFF2-40B4-BE49-F238E27FC236}">
                    <a16:creationId xmlns:a16="http://schemas.microsoft.com/office/drawing/2014/main" id="{0C1CDD7F-5E7F-234C-9934-F26AE3712D88}"/>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21" name="Elipse 1120">
                <a:extLst>
                  <a:ext uri="{FF2B5EF4-FFF2-40B4-BE49-F238E27FC236}">
                    <a16:creationId xmlns:a16="http://schemas.microsoft.com/office/drawing/2014/main" id="{ECE522F8-8258-924F-9737-191A4A78EEC7}"/>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22" name="Elipse 1121">
                <a:extLst>
                  <a:ext uri="{FF2B5EF4-FFF2-40B4-BE49-F238E27FC236}">
                    <a16:creationId xmlns:a16="http://schemas.microsoft.com/office/drawing/2014/main" id="{5F48BEE6-1BED-8745-8F09-DD7821311DD5}"/>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23" name="Elipse 1122">
                <a:extLst>
                  <a:ext uri="{FF2B5EF4-FFF2-40B4-BE49-F238E27FC236}">
                    <a16:creationId xmlns:a16="http://schemas.microsoft.com/office/drawing/2014/main" id="{9DCFD7BF-2765-9840-AEB2-9DCC03837B63}"/>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24" name="Elipse 1123">
                <a:extLst>
                  <a:ext uri="{FF2B5EF4-FFF2-40B4-BE49-F238E27FC236}">
                    <a16:creationId xmlns:a16="http://schemas.microsoft.com/office/drawing/2014/main" id="{8A4E8D7B-2F18-C24F-BB07-9987A780A2DD}"/>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25" name="Elipse 1124">
                <a:extLst>
                  <a:ext uri="{FF2B5EF4-FFF2-40B4-BE49-F238E27FC236}">
                    <a16:creationId xmlns:a16="http://schemas.microsoft.com/office/drawing/2014/main" id="{E5D230D7-8D21-184E-A305-3C54998C3982}"/>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26" name="Elipse 1125">
                <a:extLst>
                  <a:ext uri="{FF2B5EF4-FFF2-40B4-BE49-F238E27FC236}">
                    <a16:creationId xmlns:a16="http://schemas.microsoft.com/office/drawing/2014/main" id="{B37CA618-046E-D34E-A63E-C817B575B765}"/>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27" name="Elipse 1126">
                <a:extLst>
                  <a:ext uri="{FF2B5EF4-FFF2-40B4-BE49-F238E27FC236}">
                    <a16:creationId xmlns:a16="http://schemas.microsoft.com/office/drawing/2014/main" id="{AB33F257-4F5B-2C4C-806B-7C29B57D8EF4}"/>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28" name="Elipse 1127">
                <a:extLst>
                  <a:ext uri="{FF2B5EF4-FFF2-40B4-BE49-F238E27FC236}">
                    <a16:creationId xmlns:a16="http://schemas.microsoft.com/office/drawing/2014/main" id="{90A8ECA9-58A6-E342-9FAD-A0E9486D37B9}"/>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29" name="Elipse 1128">
                <a:extLst>
                  <a:ext uri="{FF2B5EF4-FFF2-40B4-BE49-F238E27FC236}">
                    <a16:creationId xmlns:a16="http://schemas.microsoft.com/office/drawing/2014/main" id="{A470C91C-A69B-1042-A969-1FCC2E9EF2D8}"/>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30" name="Elipse 1129">
                <a:extLst>
                  <a:ext uri="{FF2B5EF4-FFF2-40B4-BE49-F238E27FC236}">
                    <a16:creationId xmlns:a16="http://schemas.microsoft.com/office/drawing/2014/main" id="{D20F7255-9D31-E44C-A189-3DCC4FF4592C}"/>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131" name="Elipse 1130">
                <a:extLst>
                  <a:ext uri="{FF2B5EF4-FFF2-40B4-BE49-F238E27FC236}">
                    <a16:creationId xmlns:a16="http://schemas.microsoft.com/office/drawing/2014/main" id="{F8133DF9-BCF1-1C42-AA4A-A022035F2358}"/>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nvGrpSpPr>
            <p:cNvPr id="1055" name="Grupo 1054">
              <a:extLst>
                <a:ext uri="{FF2B5EF4-FFF2-40B4-BE49-F238E27FC236}">
                  <a16:creationId xmlns:a16="http://schemas.microsoft.com/office/drawing/2014/main" id="{90CA6EE6-22D7-E841-A479-DD504DD050DA}"/>
                </a:ext>
              </a:extLst>
            </p:cNvPr>
            <p:cNvGrpSpPr/>
            <p:nvPr/>
          </p:nvGrpSpPr>
          <p:grpSpPr>
            <a:xfrm>
              <a:off x="6994167" y="32843"/>
              <a:ext cx="28800" cy="5462318"/>
              <a:chOff x="110763" y="32843"/>
              <a:chExt cx="28800" cy="5462318"/>
            </a:xfrm>
            <a:grpFill/>
          </p:grpSpPr>
          <p:sp>
            <p:nvSpPr>
              <p:cNvPr id="1056" name="Elipse 1055">
                <a:extLst>
                  <a:ext uri="{FF2B5EF4-FFF2-40B4-BE49-F238E27FC236}">
                    <a16:creationId xmlns:a16="http://schemas.microsoft.com/office/drawing/2014/main" id="{A8BF0C33-3C96-464B-A695-5A29D6D360A7}"/>
                  </a:ext>
                </a:extLst>
              </p:cNvPr>
              <p:cNvSpPr>
                <a:spLocks noChangeAspect="1"/>
              </p:cNvSpPr>
              <p:nvPr/>
            </p:nvSpPr>
            <p:spPr>
              <a:xfrm>
                <a:off x="110763" y="328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57" name="Elipse 1056">
                <a:extLst>
                  <a:ext uri="{FF2B5EF4-FFF2-40B4-BE49-F238E27FC236}">
                    <a16:creationId xmlns:a16="http://schemas.microsoft.com/office/drawing/2014/main" id="{3AD22189-F315-2546-A0F9-06916F9B47AB}"/>
                  </a:ext>
                </a:extLst>
              </p:cNvPr>
              <p:cNvSpPr>
                <a:spLocks noChangeAspect="1"/>
              </p:cNvSpPr>
              <p:nvPr/>
            </p:nvSpPr>
            <p:spPr>
              <a:xfrm>
                <a:off x="110763" y="1796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58" name="Elipse 1057">
                <a:extLst>
                  <a:ext uri="{FF2B5EF4-FFF2-40B4-BE49-F238E27FC236}">
                    <a16:creationId xmlns:a16="http://schemas.microsoft.com/office/drawing/2014/main" id="{9675513E-A77A-004B-A955-6D9B7DC59641}"/>
                  </a:ext>
                </a:extLst>
              </p:cNvPr>
              <p:cNvSpPr>
                <a:spLocks noChangeAspect="1"/>
              </p:cNvSpPr>
              <p:nvPr/>
            </p:nvSpPr>
            <p:spPr>
              <a:xfrm>
                <a:off x="110763" y="3265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59" name="Elipse 1058">
                <a:extLst>
                  <a:ext uri="{FF2B5EF4-FFF2-40B4-BE49-F238E27FC236}">
                    <a16:creationId xmlns:a16="http://schemas.microsoft.com/office/drawing/2014/main" id="{ED6AB613-34A2-7044-A727-EAF04882109C}"/>
                  </a:ext>
                </a:extLst>
              </p:cNvPr>
              <p:cNvSpPr>
                <a:spLocks noChangeAspect="1"/>
              </p:cNvSpPr>
              <p:nvPr/>
            </p:nvSpPr>
            <p:spPr>
              <a:xfrm>
                <a:off x="110763" y="4733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60" name="Elipse 1059">
                <a:extLst>
                  <a:ext uri="{FF2B5EF4-FFF2-40B4-BE49-F238E27FC236}">
                    <a16:creationId xmlns:a16="http://schemas.microsoft.com/office/drawing/2014/main" id="{ECCEA7F7-C068-894A-A9DF-1475237FBC49}"/>
                  </a:ext>
                </a:extLst>
              </p:cNvPr>
              <p:cNvSpPr>
                <a:spLocks noChangeAspect="1"/>
              </p:cNvSpPr>
              <p:nvPr/>
            </p:nvSpPr>
            <p:spPr>
              <a:xfrm>
                <a:off x="110763" y="6202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61" name="Elipse 1060">
                <a:extLst>
                  <a:ext uri="{FF2B5EF4-FFF2-40B4-BE49-F238E27FC236}">
                    <a16:creationId xmlns:a16="http://schemas.microsoft.com/office/drawing/2014/main" id="{C9BB5452-3B40-3F41-BB3A-DE6ED17FE306}"/>
                  </a:ext>
                </a:extLst>
              </p:cNvPr>
              <p:cNvSpPr>
                <a:spLocks noChangeAspect="1"/>
              </p:cNvSpPr>
              <p:nvPr/>
            </p:nvSpPr>
            <p:spPr>
              <a:xfrm>
                <a:off x="110763" y="7671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62" name="Elipse 1061">
                <a:extLst>
                  <a:ext uri="{FF2B5EF4-FFF2-40B4-BE49-F238E27FC236}">
                    <a16:creationId xmlns:a16="http://schemas.microsoft.com/office/drawing/2014/main" id="{1A74C2E9-37C3-0142-A65E-5368DA0E9856}"/>
                  </a:ext>
                </a:extLst>
              </p:cNvPr>
              <p:cNvSpPr>
                <a:spLocks noChangeAspect="1"/>
              </p:cNvSpPr>
              <p:nvPr/>
            </p:nvSpPr>
            <p:spPr>
              <a:xfrm>
                <a:off x="110763" y="9139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63" name="Elipse 1062">
                <a:extLst>
                  <a:ext uri="{FF2B5EF4-FFF2-40B4-BE49-F238E27FC236}">
                    <a16:creationId xmlns:a16="http://schemas.microsoft.com/office/drawing/2014/main" id="{E4821198-CCFC-DF45-A59E-7B4A433FAA15}"/>
                  </a:ext>
                </a:extLst>
              </p:cNvPr>
              <p:cNvSpPr>
                <a:spLocks noChangeAspect="1"/>
              </p:cNvSpPr>
              <p:nvPr/>
            </p:nvSpPr>
            <p:spPr>
              <a:xfrm>
                <a:off x="110763" y="10608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64" name="Elipse 1063">
                <a:extLst>
                  <a:ext uri="{FF2B5EF4-FFF2-40B4-BE49-F238E27FC236}">
                    <a16:creationId xmlns:a16="http://schemas.microsoft.com/office/drawing/2014/main" id="{873FDADB-6731-E444-9A10-3B49FBAE2784}"/>
                  </a:ext>
                </a:extLst>
              </p:cNvPr>
              <p:cNvSpPr>
                <a:spLocks noChangeAspect="1"/>
              </p:cNvSpPr>
              <p:nvPr/>
            </p:nvSpPr>
            <p:spPr>
              <a:xfrm>
                <a:off x="110763" y="12076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65" name="Elipse 1064">
                <a:extLst>
                  <a:ext uri="{FF2B5EF4-FFF2-40B4-BE49-F238E27FC236}">
                    <a16:creationId xmlns:a16="http://schemas.microsoft.com/office/drawing/2014/main" id="{040AF6C8-598D-DE43-8A26-A2AEC2494FC7}"/>
                  </a:ext>
                </a:extLst>
              </p:cNvPr>
              <p:cNvSpPr>
                <a:spLocks noChangeAspect="1"/>
              </p:cNvSpPr>
              <p:nvPr/>
            </p:nvSpPr>
            <p:spPr>
              <a:xfrm>
                <a:off x="110763" y="13545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66" name="Elipse 1065">
                <a:extLst>
                  <a:ext uri="{FF2B5EF4-FFF2-40B4-BE49-F238E27FC236}">
                    <a16:creationId xmlns:a16="http://schemas.microsoft.com/office/drawing/2014/main" id="{4295EEEA-5749-8841-A603-A75268145D62}"/>
                  </a:ext>
                </a:extLst>
              </p:cNvPr>
              <p:cNvSpPr>
                <a:spLocks noChangeAspect="1"/>
              </p:cNvSpPr>
              <p:nvPr/>
            </p:nvSpPr>
            <p:spPr>
              <a:xfrm>
                <a:off x="110763" y="15013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67" name="Elipse 1066">
                <a:extLst>
                  <a:ext uri="{FF2B5EF4-FFF2-40B4-BE49-F238E27FC236}">
                    <a16:creationId xmlns:a16="http://schemas.microsoft.com/office/drawing/2014/main" id="{EEFF8378-CB31-0D4A-BE5B-7A3E998498F1}"/>
                  </a:ext>
                </a:extLst>
              </p:cNvPr>
              <p:cNvSpPr>
                <a:spLocks noChangeAspect="1"/>
              </p:cNvSpPr>
              <p:nvPr/>
            </p:nvSpPr>
            <p:spPr>
              <a:xfrm>
                <a:off x="110763" y="16482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68" name="Elipse 1067">
                <a:extLst>
                  <a:ext uri="{FF2B5EF4-FFF2-40B4-BE49-F238E27FC236}">
                    <a16:creationId xmlns:a16="http://schemas.microsoft.com/office/drawing/2014/main" id="{F06FED69-DFA6-514F-B7FD-E675CB41274F}"/>
                  </a:ext>
                </a:extLst>
              </p:cNvPr>
              <p:cNvSpPr>
                <a:spLocks noChangeAspect="1"/>
              </p:cNvSpPr>
              <p:nvPr/>
            </p:nvSpPr>
            <p:spPr>
              <a:xfrm>
                <a:off x="110763" y="179506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69" name="Elipse 1068">
                <a:extLst>
                  <a:ext uri="{FF2B5EF4-FFF2-40B4-BE49-F238E27FC236}">
                    <a16:creationId xmlns:a16="http://schemas.microsoft.com/office/drawing/2014/main" id="{463E00F9-7DDE-3442-9AF0-65037833A15B}"/>
                  </a:ext>
                </a:extLst>
              </p:cNvPr>
              <p:cNvSpPr>
                <a:spLocks noChangeAspect="1"/>
              </p:cNvSpPr>
              <p:nvPr/>
            </p:nvSpPr>
            <p:spPr>
              <a:xfrm>
                <a:off x="110763" y="194191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70" name="Elipse 1069">
                <a:extLst>
                  <a:ext uri="{FF2B5EF4-FFF2-40B4-BE49-F238E27FC236}">
                    <a16:creationId xmlns:a16="http://schemas.microsoft.com/office/drawing/2014/main" id="{CF6541FA-5F35-BE4B-86FF-F1E783161CC6}"/>
                  </a:ext>
                </a:extLst>
              </p:cNvPr>
              <p:cNvSpPr>
                <a:spLocks noChangeAspect="1"/>
              </p:cNvSpPr>
              <p:nvPr/>
            </p:nvSpPr>
            <p:spPr>
              <a:xfrm>
                <a:off x="110763" y="208877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71" name="Elipse 1070">
                <a:extLst>
                  <a:ext uri="{FF2B5EF4-FFF2-40B4-BE49-F238E27FC236}">
                    <a16:creationId xmlns:a16="http://schemas.microsoft.com/office/drawing/2014/main" id="{8C1FB5F5-B1BD-E647-93BC-852B1E515FD2}"/>
                  </a:ext>
                </a:extLst>
              </p:cNvPr>
              <p:cNvSpPr>
                <a:spLocks noChangeAspect="1"/>
              </p:cNvSpPr>
              <p:nvPr/>
            </p:nvSpPr>
            <p:spPr>
              <a:xfrm>
                <a:off x="110763" y="223562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72" name="Elipse 1071">
                <a:extLst>
                  <a:ext uri="{FF2B5EF4-FFF2-40B4-BE49-F238E27FC236}">
                    <a16:creationId xmlns:a16="http://schemas.microsoft.com/office/drawing/2014/main" id="{89F2D2C0-3B9B-9D44-B2CE-0385CC5AE392}"/>
                  </a:ext>
                </a:extLst>
              </p:cNvPr>
              <p:cNvSpPr>
                <a:spLocks noChangeAspect="1"/>
              </p:cNvSpPr>
              <p:nvPr/>
            </p:nvSpPr>
            <p:spPr>
              <a:xfrm>
                <a:off x="110763" y="238247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73" name="Elipse 1072">
                <a:extLst>
                  <a:ext uri="{FF2B5EF4-FFF2-40B4-BE49-F238E27FC236}">
                    <a16:creationId xmlns:a16="http://schemas.microsoft.com/office/drawing/2014/main" id="{3DE42E6C-A66E-774D-B2BF-DF04EDC563F3}"/>
                  </a:ext>
                </a:extLst>
              </p:cNvPr>
              <p:cNvSpPr>
                <a:spLocks noChangeAspect="1"/>
              </p:cNvSpPr>
              <p:nvPr/>
            </p:nvSpPr>
            <p:spPr>
              <a:xfrm>
                <a:off x="110763" y="252932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74" name="Elipse 1073">
                <a:extLst>
                  <a:ext uri="{FF2B5EF4-FFF2-40B4-BE49-F238E27FC236}">
                    <a16:creationId xmlns:a16="http://schemas.microsoft.com/office/drawing/2014/main" id="{A650718F-F90B-9642-84C5-0B5F85BDC4B6}"/>
                  </a:ext>
                </a:extLst>
              </p:cNvPr>
              <p:cNvSpPr>
                <a:spLocks noChangeAspect="1"/>
              </p:cNvSpPr>
              <p:nvPr/>
            </p:nvSpPr>
            <p:spPr>
              <a:xfrm>
                <a:off x="110763" y="267617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75" name="Elipse 1074">
                <a:extLst>
                  <a:ext uri="{FF2B5EF4-FFF2-40B4-BE49-F238E27FC236}">
                    <a16:creationId xmlns:a16="http://schemas.microsoft.com/office/drawing/2014/main" id="{865F2148-6134-4242-8D1E-FFDED15DCBFD}"/>
                  </a:ext>
                </a:extLst>
              </p:cNvPr>
              <p:cNvSpPr>
                <a:spLocks noChangeAspect="1"/>
              </p:cNvSpPr>
              <p:nvPr/>
            </p:nvSpPr>
            <p:spPr>
              <a:xfrm>
                <a:off x="110763" y="282303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76" name="Elipse 1075">
                <a:extLst>
                  <a:ext uri="{FF2B5EF4-FFF2-40B4-BE49-F238E27FC236}">
                    <a16:creationId xmlns:a16="http://schemas.microsoft.com/office/drawing/2014/main" id="{8A443EA0-CEAC-6643-BB15-67C044C0AD14}"/>
                  </a:ext>
                </a:extLst>
              </p:cNvPr>
              <p:cNvSpPr>
                <a:spLocks noChangeAspect="1"/>
              </p:cNvSpPr>
              <p:nvPr/>
            </p:nvSpPr>
            <p:spPr>
              <a:xfrm>
                <a:off x="110763" y="296988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77" name="Elipse 1076">
                <a:extLst>
                  <a:ext uri="{FF2B5EF4-FFF2-40B4-BE49-F238E27FC236}">
                    <a16:creationId xmlns:a16="http://schemas.microsoft.com/office/drawing/2014/main" id="{FAD4B9EC-A123-DC42-A350-D42606CAA21D}"/>
                  </a:ext>
                </a:extLst>
              </p:cNvPr>
              <p:cNvSpPr>
                <a:spLocks noChangeAspect="1"/>
              </p:cNvSpPr>
              <p:nvPr/>
            </p:nvSpPr>
            <p:spPr>
              <a:xfrm>
                <a:off x="110763" y="311673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78" name="Elipse 1077">
                <a:extLst>
                  <a:ext uri="{FF2B5EF4-FFF2-40B4-BE49-F238E27FC236}">
                    <a16:creationId xmlns:a16="http://schemas.microsoft.com/office/drawing/2014/main" id="{23009BAC-279D-6B4B-BC20-EE5BED675209}"/>
                  </a:ext>
                </a:extLst>
              </p:cNvPr>
              <p:cNvSpPr>
                <a:spLocks noChangeAspect="1"/>
              </p:cNvSpPr>
              <p:nvPr/>
            </p:nvSpPr>
            <p:spPr>
              <a:xfrm>
                <a:off x="110763" y="326358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79" name="Elipse 1078">
                <a:extLst>
                  <a:ext uri="{FF2B5EF4-FFF2-40B4-BE49-F238E27FC236}">
                    <a16:creationId xmlns:a16="http://schemas.microsoft.com/office/drawing/2014/main" id="{69C0654E-98C4-B346-8F8A-43FDA2140238}"/>
                  </a:ext>
                </a:extLst>
              </p:cNvPr>
              <p:cNvSpPr>
                <a:spLocks noChangeAspect="1"/>
              </p:cNvSpPr>
              <p:nvPr/>
            </p:nvSpPr>
            <p:spPr>
              <a:xfrm>
                <a:off x="110763" y="341043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80" name="Elipse 1079">
                <a:extLst>
                  <a:ext uri="{FF2B5EF4-FFF2-40B4-BE49-F238E27FC236}">
                    <a16:creationId xmlns:a16="http://schemas.microsoft.com/office/drawing/2014/main" id="{F10A799F-7F48-8745-87D3-2B466CA0A4E7}"/>
                  </a:ext>
                </a:extLst>
              </p:cNvPr>
              <p:cNvSpPr>
                <a:spLocks noChangeAspect="1"/>
              </p:cNvSpPr>
              <p:nvPr/>
            </p:nvSpPr>
            <p:spPr>
              <a:xfrm>
                <a:off x="110763" y="355729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81" name="Elipse 1080">
                <a:extLst>
                  <a:ext uri="{FF2B5EF4-FFF2-40B4-BE49-F238E27FC236}">
                    <a16:creationId xmlns:a16="http://schemas.microsoft.com/office/drawing/2014/main" id="{54E76CCA-6255-A047-938E-A36D807848E7}"/>
                  </a:ext>
                </a:extLst>
              </p:cNvPr>
              <p:cNvSpPr>
                <a:spLocks noChangeAspect="1"/>
              </p:cNvSpPr>
              <p:nvPr/>
            </p:nvSpPr>
            <p:spPr>
              <a:xfrm>
                <a:off x="110763" y="370414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82" name="Elipse 1081">
                <a:extLst>
                  <a:ext uri="{FF2B5EF4-FFF2-40B4-BE49-F238E27FC236}">
                    <a16:creationId xmlns:a16="http://schemas.microsoft.com/office/drawing/2014/main" id="{1B6C4D42-0711-7344-8AF7-270F4D8646A8}"/>
                  </a:ext>
                </a:extLst>
              </p:cNvPr>
              <p:cNvSpPr>
                <a:spLocks noChangeAspect="1"/>
              </p:cNvSpPr>
              <p:nvPr/>
            </p:nvSpPr>
            <p:spPr>
              <a:xfrm>
                <a:off x="110763" y="385099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83" name="Elipse 1082">
                <a:extLst>
                  <a:ext uri="{FF2B5EF4-FFF2-40B4-BE49-F238E27FC236}">
                    <a16:creationId xmlns:a16="http://schemas.microsoft.com/office/drawing/2014/main" id="{60A8344E-FDA1-5441-A87F-0AED1C5C909A}"/>
                  </a:ext>
                </a:extLst>
              </p:cNvPr>
              <p:cNvSpPr>
                <a:spLocks noChangeAspect="1"/>
              </p:cNvSpPr>
              <p:nvPr/>
            </p:nvSpPr>
            <p:spPr>
              <a:xfrm>
                <a:off x="110763" y="399784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84" name="Elipse 1083">
                <a:extLst>
                  <a:ext uri="{FF2B5EF4-FFF2-40B4-BE49-F238E27FC236}">
                    <a16:creationId xmlns:a16="http://schemas.microsoft.com/office/drawing/2014/main" id="{2030CAFD-4C3E-604A-8DB9-ED842CDE29A7}"/>
                  </a:ext>
                </a:extLst>
              </p:cNvPr>
              <p:cNvSpPr>
                <a:spLocks noChangeAspect="1"/>
              </p:cNvSpPr>
              <p:nvPr/>
            </p:nvSpPr>
            <p:spPr>
              <a:xfrm>
                <a:off x="110763" y="414469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85" name="Elipse 1084">
                <a:extLst>
                  <a:ext uri="{FF2B5EF4-FFF2-40B4-BE49-F238E27FC236}">
                    <a16:creationId xmlns:a16="http://schemas.microsoft.com/office/drawing/2014/main" id="{688D5956-9A84-D34D-9729-7E9DF2BD9AB6}"/>
                  </a:ext>
                </a:extLst>
              </p:cNvPr>
              <p:cNvSpPr>
                <a:spLocks noChangeAspect="1"/>
              </p:cNvSpPr>
              <p:nvPr/>
            </p:nvSpPr>
            <p:spPr>
              <a:xfrm>
                <a:off x="110763" y="429155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86" name="Elipse 1085">
                <a:extLst>
                  <a:ext uri="{FF2B5EF4-FFF2-40B4-BE49-F238E27FC236}">
                    <a16:creationId xmlns:a16="http://schemas.microsoft.com/office/drawing/2014/main" id="{244E358B-3D2A-5444-8B10-6CE7EB6B53E4}"/>
                  </a:ext>
                </a:extLst>
              </p:cNvPr>
              <p:cNvSpPr>
                <a:spLocks noChangeAspect="1"/>
              </p:cNvSpPr>
              <p:nvPr/>
            </p:nvSpPr>
            <p:spPr>
              <a:xfrm>
                <a:off x="110763" y="443840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87" name="Elipse 1086">
                <a:extLst>
                  <a:ext uri="{FF2B5EF4-FFF2-40B4-BE49-F238E27FC236}">
                    <a16:creationId xmlns:a16="http://schemas.microsoft.com/office/drawing/2014/main" id="{B5BFDC8C-E359-8946-8F8B-545981B12ACB}"/>
                  </a:ext>
                </a:extLst>
              </p:cNvPr>
              <p:cNvSpPr>
                <a:spLocks noChangeAspect="1"/>
              </p:cNvSpPr>
              <p:nvPr/>
            </p:nvSpPr>
            <p:spPr>
              <a:xfrm>
                <a:off x="110763" y="458525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88" name="Elipse 1087">
                <a:extLst>
                  <a:ext uri="{FF2B5EF4-FFF2-40B4-BE49-F238E27FC236}">
                    <a16:creationId xmlns:a16="http://schemas.microsoft.com/office/drawing/2014/main" id="{8294C96A-5518-B440-B0D3-A15EEEB7EBF1}"/>
                  </a:ext>
                </a:extLst>
              </p:cNvPr>
              <p:cNvSpPr>
                <a:spLocks noChangeAspect="1"/>
              </p:cNvSpPr>
              <p:nvPr/>
            </p:nvSpPr>
            <p:spPr>
              <a:xfrm>
                <a:off x="110763" y="4732107"/>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89" name="Elipse 1088">
                <a:extLst>
                  <a:ext uri="{FF2B5EF4-FFF2-40B4-BE49-F238E27FC236}">
                    <a16:creationId xmlns:a16="http://schemas.microsoft.com/office/drawing/2014/main" id="{49ACB643-2080-E148-8D4A-A0DE080CB78B}"/>
                  </a:ext>
                </a:extLst>
              </p:cNvPr>
              <p:cNvSpPr>
                <a:spLocks noChangeAspect="1"/>
              </p:cNvSpPr>
              <p:nvPr/>
            </p:nvSpPr>
            <p:spPr>
              <a:xfrm>
                <a:off x="110763" y="4878959"/>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90" name="Elipse 1089">
                <a:extLst>
                  <a:ext uri="{FF2B5EF4-FFF2-40B4-BE49-F238E27FC236}">
                    <a16:creationId xmlns:a16="http://schemas.microsoft.com/office/drawing/2014/main" id="{46EC15CF-7A8D-2542-92E2-1FBAE8ADAB12}"/>
                  </a:ext>
                </a:extLst>
              </p:cNvPr>
              <p:cNvSpPr>
                <a:spLocks noChangeAspect="1"/>
              </p:cNvSpPr>
              <p:nvPr/>
            </p:nvSpPr>
            <p:spPr>
              <a:xfrm>
                <a:off x="110763" y="502581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91" name="Elipse 1090">
                <a:extLst>
                  <a:ext uri="{FF2B5EF4-FFF2-40B4-BE49-F238E27FC236}">
                    <a16:creationId xmlns:a16="http://schemas.microsoft.com/office/drawing/2014/main" id="{1AE8ACA5-7BA9-3A4E-BD2E-6419BC1C62BA}"/>
                  </a:ext>
                </a:extLst>
              </p:cNvPr>
              <p:cNvSpPr>
                <a:spLocks noChangeAspect="1"/>
              </p:cNvSpPr>
              <p:nvPr/>
            </p:nvSpPr>
            <p:spPr>
              <a:xfrm>
                <a:off x="110763" y="5172663"/>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92" name="Elipse 1091">
                <a:extLst>
                  <a:ext uri="{FF2B5EF4-FFF2-40B4-BE49-F238E27FC236}">
                    <a16:creationId xmlns:a16="http://schemas.microsoft.com/office/drawing/2014/main" id="{E14C58DA-4971-814C-95C6-93C56C3367D7}"/>
                  </a:ext>
                </a:extLst>
              </p:cNvPr>
              <p:cNvSpPr>
                <a:spLocks noChangeAspect="1"/>
              </p:cNvSpPr>
              <p:nvPr/>
            </p:nvSpPr>
            <p:spPr>
              <a:xfrm>
                <a:off x="110763" y="5319515"/>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sp>
            <p:nvSpPr>
              <p:cNvPr id="1093" name="Elipse 1092">
                <a:extLst>
                  <a:ext uri="{FF2B5EF4-FFF2-40B4-BE49-F238E27FC236}">
                    <a16:creationId xmlns:a16="http://schemas.microsoft.com/office/drawing/2014/main" id="{E07C17D0-9098-974E-ADE8-05B9273EA8F3}"/>
                  </a:ext>
                </a:extLst>
              </p:cNvPr>
              <p:cNvSpPr>
                <a:spLocks noChangeAspect="1"/>
              </p:cNvSpPr>
              <p:nvPr/>
            </p:nvSpPr>
            <p:spPr>
              <a:xfrm>
                <a:off x="110763" y="5466361"/>
                <a:ext cx="28800" cy="28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760"/>
              </a:p>
            </p:txBody>
          </p:sp>
        </p:grpSp>
      </p:grpSp>
      <p:sp>
        <p:nvSpPr>
          <p:cNvPr id="511" name="Rectángulo 510"/>
          <p:cNvSpPr/>
          <p:nvPr userDrawn="1"/>
        </p:nvSpPr>
        <p:spPr>
          <a:xfrm>
            <a:off x="0" y="22082"/>
            <a:ext cx="6876000" cy="151141"/>
          </a:xfrm>
          <a:prstGeom prst="rect">
            <a:avLst/>
          </a:prstGeom>
          <a:solidFill>
            <a:srgbClr val="FFAB00"/>
          </a:solidFill>
          <a:ln>
            <a:noFill/>
          </a:ln>
          <a:effectLst>
            <a:outerShdw blurRad="40000" dist="23000" dir="5400000" rotWithShape="0">
              <a:schemeClr val="bg1"/>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a:p>
        </p:txBody>
      </p:sp>
      <p:sp>
        <p:nvSpPr>
          <p:cNvPr id="512" name="Rectángulo 511"/>
          <p:cNvSpPr/>
          <p:nvPr userDrawn="1"/>
        </p:nvSpPr>
        <p:spPr>
          <a:xfrm>
            <a:off x="-8898" y="9014585"/>
            <a:ext cx="6912000" cy="135463"/>
          </a:xfrm>
          <a:prstGeom prst="rect">
            <a:avLst/>
          </a:prstGeom>
          <a:solidFill>
            <a:srgbClr val="669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a:p>
        </p:txBody>
      </p:sp>
      <p:sp>
        <p:nvSpPr>
          <p:cNvPr id="513" name="Rectángulo 512"/>
          <p:cNvSpPr/>
          <p:nvPr userDrawn="1"/>
        </p:nvSpPr>
        <p:spPr>
          <a:xfrm>
            <a:off x="-8898" y="8924466"/>
            <a:ext cx="6840000" cy="45719"/>
          </a:xfrm>
          <a:prstGeom prst="rect">
            <a:avLst/>
          </a:prstGeom>
          <a:solidFill>
            <a:srgbClr val="9D9D9C"/>
          </a:solidFill>
          <a:ln>
            <a:noFill/>
          </a:ln>
          <a:effectLst>
            <a:outerShdw dist="23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5997092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Contenido_A">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55450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87762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680391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Encabezado de sección">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6218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Índice">
    <p:spTree>
      <p:nvGrpSpPr>
        <p:cNvPr id="1" name=""/>
        <p:cNvGrpSpPr/>
        <p:nvPr/>
      </p:nvGrpSpPr>
      <p:grpSpPr>
        <a:xfrm>
          <a:off x="0" y="0"/>
          <a:ext cx="0" cy="0"/>
          <a:chOff x="0" y="0"/>
          <a:chExt cx="0" cy="0"/>
        </a:xfrm>
      </p:grpSpPr>
    </p:spTree>
    <p:extLst>
      <p:ext uri="{BB962C8B-B14F-4D97-AF65-F5344CB8AC3E}">
        <p14:creationId xmlns:p14="http://schemas.microsoft.com/office/powerpoint/2010/main" val="6994650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Dos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51597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Comparación">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71252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Solo el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5280826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Contenido con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70823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Imagen con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14270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Título y texto vertical">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638095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ítulo vertical y texto">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7638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_sección">
    <p:spTree>
      <p:nvGrpSpPr>
        <p:cNvPr id="1" name=""/>
        <p:cNvGrpSpPr/>
        <p:nvPr/>
      </p:nvGrpSpPr>
      <p:grpSpPr>
        <a:xfrm>
          <a:off x="0" y="0"/>
          <a:ext cx="0" cy="0"/>
          <a:chOff x="0" y="0"/>
          <a:chExt cx="0" cy="0"/>
        </a:xfrm>
      </p:grpSpPr>
    </p:spTree>
    <p:extLst>
      <p:ext uri="{BB962C8B-B14F-4D97-AF65-F5344CB8AC3E}">
        <p14:creationId xmlns:p14="http://schemas.microsoft.com/office/powerpoint/2010/main" val="976162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ido_A">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1238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ido_B">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9251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ido_C">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1368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ido_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8901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ido_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6782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slideLayout" Target="../slideLayouts/slideLayout31.xml"/><Relationship Id="rId3" Type="http://schemas.openxmlformats.org/officeDocument/2006/relationships/slideLayout" Target="../slideLayouts/slideLayout16.xml"/><Relationship Id="rId21" Type="http://schemas.openxmlformats.org/officeDocument/2006/relationships/slideLayout" Target="../slideLayouts/slideLayout34.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slideLayout" Target="../slideLayouts/slideLayout33.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theme" Target="../theme/theme2.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23" Type="http://schemas.openxmlformats.org/officeDocument/2006/relationships/slideLayout" Target="../slideLayouts/slideLayout36.xml"/><Relationship Id="rId10" Type="http://schemas.openxmlformats.org/officeDocument/2006/relationships/slideLayout" Target="../slideLayouts/slideLayout23.xml"/><Relationship Id="rId19" Type="http://schemas.openxmlformats.org/officeDocument/2006/relationships/slideLayout" Target="../slideLayouts/slideLayout32.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 Id="rId22"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ctángulo 2"/>
          <p:cNvSpPr/>
          <p:nvPr userDrawn="1"/>
        </p:nvSpPr>
        <p:spPr>
          <a:xfrm>
            <a:off x="0" y="3794"/>
            <a:ext cx="6876000" cy="151141"/>
          </a:xfrm>
          <a:prstGeom prst="rect">
            <a:avLst/>
          </a:prstGeom>
          <a:solidFill>
            <a:srgbClr val="FFAB00"/>
          </a:solidFill>
          <a:ln>
            <a:noFill/>
          </a:ln>
          <a:effectLst>
            <a:outerShdw blurRad="40000" dist="23000" dir="5400000" rotWithShape="0">
              <a:schemeClr val="bg1"/>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dirty="0">
              <a:latin typeface="Calibri" panose="020F0502020204030204" pitchFamily="34" charset="0"/>
            </a:endParaRPr>
          </a:p>
        </p:txBody>
      </p:sp>
      <p:sp>
        <p:nvSpPr>
          <p:cNvPr id="4" name="Rectángulo 3"/>
          <p:cNvSpPr/>
          <p:nvPr userDrawn="1"/>
        </p:nvSpPr>
        <p:spPr>
          <a:xfrm>
            <a:off x="-8898" y="9014585"/>
            <a:ext cx="6912000" cy="135463"/>
          </a:xfrm>
          <a:prstGeom prst="rect">
            <a:avLst/>
          </a:prstGeom>
          <a:solidFill>
            <a:srgbClr val="669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dirty="0">
              <a:latin typeface="Calibri" panose="020F0502020204030204" pitchFamily="34" charset="0"/>
            </a:endParaRPr>
          </a:p>
        </p:txBody>
      </p:sp>
      <p:sp>
        <p:nvSpPr>
          <p:cNvPr id="5" name="Rectángulo 4"/>
          <p:cNvSpPr/>
          <p:nvPr userDrawn="1"/>
        </p:nvSpPr>
        <p:spPr>
          <a:xfrm>
            <a:off x="-8898" y="8924466"/>
            <a:ext cx="6840000" cy="45719"/>
          </a:xfrm>
          <a:prstGeom prst="rect">
            <a:avLst/>
          </a:prstGeom>
          <a:solidFill>
            <a:srgbClr val="9D9D9C"/>
          </a:solidFill>
          <a:ln>
            <a:noFill/>
          </a:ln>
          <a:effectLst>
            <a:outerShdw dist="23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dirty="0">
              <a:latin typeface="Calibri" panose="020F0502020204030204" pitchFamily="34" charset="0"/>
            </a:endParaRPr>
          </a:p>
        </p:txBody>
      </p:sp>
    </p:spTree>
    <p:extLst>
      <p:ext uri="{BB962C8B-B14F-4D97-AF65-F5344CB8AC3E}">
        <p14:creationId xmlns:p14="http://schemas.microsoft.com/office/powerpoint/2010/main" val="2601535957"/>
      </p:ext>
    </p:extLst>
  </p:cSld>
  <p:clrMap bg1="lt1" tx1="dk1" bg2="lt2" tx2="dk2" accent1="accent1" accent2="accent2" accent3="accent3" accent4="accent4" accent5="accent5" accent6="accent6" hlink="hlink" folHlink="folHlink"/>
  <p:sldLayoutIdLst>
    <p:sldLayoutId id="2147483655" r:id="rId1"/>
    <p:sldLayoutId id="2147483657" r:id="rId2"/>
    <p:sldLayoutId id="2147483652" r:id="rId3"/>
    <p:sldLayoutId id="2147483653" r:id="rId4"/>
    <p:sldLayoutId id="2147483651" r:id="rId5"/>
    <p:sldLayoutId id="2147483660" r:id="rId6"/>
    <p:sldLayoutId id="2147483658" r:id="rId7"/>
    <p:sldLayoutId id="2147483659" r:id="rId8"/>
    <p:sldLayoutId id="2147483661" r:id="rId9"/>
    <p:sldLayoutId id="2147483662" r:id="rId10"/>
    <p:sldLayoutId id="2147483654" r:id="rId11"/>
    <p:sldLayoutId id="2147483650" r:id="rId12"/>
    <p:sldLayoutId id="2147483656" r:id="rId13"/>
  </p:sldLayoutIdLst>
  <p:txStyles>
    <p:titleStyle>
      <a:lvl1pPr algn="l" defTabSz="385763" rtl="0" eaLnBrk="1" latinLnBrk="0" hangingPunct="1">
        <a:lnSpc>
          <a:spcPct val="90000"/>
        </a:lnSpc>
        <a:spcBef>
          <a:spcPct val="0"/>
        </a:spcBef>
        <a:buNone/>
        <a:defRPr sz="1856" kern="1200">
          <a:solidFill>
            <a:schemeClr val="tx1"/>
          </a:solidFill>
          <a:latin typeface="+mj-lt"/>
          <a:ea typeface="+mj-ea"/>
          <a:cs typeface="+mj-cs"/>
        </a:defRPr>
      </a:lvl1pPr>
    </p:titleStyle>
    <p:bodyStyle>
      <a:lvl1pPr marL="96441" indent="-96441" algn="l" defTabSz="385763" rtl="0" eaLnBrk="1" latinLnBrk="0" hangingPunct="1">
        <a:lnSpc>
          <a:spcPct val="90000"/>
        </a:lnSpc>
        <a:spcBef>
          <a:spcPts val="422"/>
        </a:spcBef>
        <a:buFont typeface="Arial" panose="020B0604020202020204" pitchFamily="34" charset="0"/>
        <a:buChar char="•"/>
        <a:defRPr sz="1181" kern="1200">
          <a:solidFill>
            <a:schemeClr val="tx1"/>
          </a:solidFill>
          <a:latin typeface="+mn-lt"/>
          <a:ea typeface="+mn-ea"/>
          <a:cs typeface="+mn-cs"/>
        </a:defRPr>
      </a:lvl1pPr>
      <a:lvl2pPr marL="289322" indent="-96441" algn="l" defTabSz="385763" rtl="0" eaLnBrk="1" latinLnBrk="0" hangingPunct="1">
        <a:lnSpc>
          <a:spcPct val="90000"/>
        </a:lnSpc>
        <a:spcBef>
          <a:spcPts val="211"/>
        </a:spcBef>
        <a:buFont typeface="Arial" panose="020B0604020202020204" pitchFamily="34" charset="0"/>
        <a:buChar char="•"/>
        <a:defRPr sz="1013" kern="1200">
          <a:solidFill>
            <a:schemeClr val="tx1"/>
          </a:solidFill>
          <a:latin typeface="+mn-lt"/>
          <a:ea typeface="+mn-ea"/>
          <a:cs typeface="+mn-cs"/>
        </a:defRPr>
      </a:lvl2pPr>
      <a:lvl3pPr marL="482204" indent="-96441" algn="l" defTabSz="385763" rtl="0" eaLnBrk="1" latinLnBrk="0" hangingPunct="1">
        <a:lnSpc>
          <a:spcPct val="90000"/>
        </a:lnSpc>
        <a:spcBef>
          <a:spcPts val="211"/>
        </a:spcBef>
        <a:buFont typeface="Arial" panose="020B0604020202020204" pitchFamily="34" charset="0"/>
        <a:buChar char="•"/>
        <a:defRPr sz="844" kern="1200">
          <a:solidFill>
            <a:schemeClr val="tx1"/>
          </a:solidFill>
          <a:latin typeface="+mn-lt"/>
          <a:ea typeface="+mn-ea"/>
          <a:cs typeface="+mn-cs"/>
        </a:defRPr>
      </a:lvl3pPr>
      <a:lvl4pPr marL="675085"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4pPr>
      <a:lvl5pPr marL="867966"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5pPr>
      <a:lvl6pPr marL="1060847"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6pPr>
      <a:lvl7pPr marL="1253729"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7pPr>
      <a:lvl8pPr marL="1446610"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8pPr>
      <a:lvl9pPr marL="1639491"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9pPr>
    </p:bodyStyle>
    <p:otherStyle>
      <a:defPPr>
        <a:defRPr lang="es-CO"/>
      </a:defPPr>
      <a:lvl1pPr marL="0" algn="l" defTabSz="385763" rtl="0" eaLnBrk="1" latinLnBrk="0" hangingPunct="1">
        <a:defRPr sz="760" kern="1200">
          <a:solidFill>
            <a:schemeClr val="tx1"/>
          </a:solidFill>
          <a:latin typeface="+mn-lt"/>
          <a:ea typeface="+mn-ea"/>
          <a:cs typeface="+mn-cs"/>
        </a:defRPr>
      </a:lvl1pPr>
      <a:lvl2pPr marL="192881" algn="l" defTabSz="385763" rtl="0" eaLnBrk="1" latinLnBrk="0" hangingPunct="1">
        <a:defRPr sz="760" kern="1200">
          <a:solidFill>
            <a:schemeClr val="tx1"/>
          </a:solidFill>
          <a:latin typeface="+mn-lt"/>
          <a:ea typeface="+mn-ea"/>
          <a:cs typeface="+mn-cs"/>
        </a:defRPr>
      </a:lvl2pPr>
      <a:lvl3pPr marL="385763" algn="l" defTabSz="385763" rtl="0" eaLnBrk="1" latinLnBrk="0" hangingPunct="1">
        <a:defRPr sz="760" kern="1200">
          <a:solidFill>
            <a:schemeClr val="tx1"/>
          </a:solidFill>
          <a:latin typeface="+mn-lt"/>
          <a:ea typeface="+mn-ea"/>
          <a:cs typeface="+mn-cs"/>
        </a:defRPr>
      </a:lvl3pPr>
      <a:lvl4pPr marL="578644" algn="l" defTabSz="385763" rtl="0" eaLnBrk="1" latinLnBrk="0" hangingPunct="1">
        <a:defRPr sz="760" kern="1200">
          <a:solidFill>
            <a:schemeClr val="tx1"/>
          </a:solidFill>
          <a:latin typeface="+mn-lt"/>
          <a:ea typeface="+mn-ea"/>
          <a:cs typeface="+mn-cs"/>
        </a:defRPr>
      </a:lvl4pPr>
      <a:lvl5pPr marL="771525" algn="l" defTabSz="385763" rtl="0" eaLnBrk="1" latinLnBrk="0" hangingPunct="1">
        <a:defRPr sz="760" kern="1200">
          <a:solidFill>
            <a:schemeClr val="tx1"/>
          </a:solidFill>
          <a:latin typeface="+mn-lt"/>
          <a:ea typeface="+mn-ea"/>
          <a:cs typeface="+mn-cs"/>
        </a:defRPr>
      </a:lvl5pPr>
      <a:lvl6pPr marL="964406" algn="l" defTabSz="385763" rtl="0" eaLnBrk="1" latinLnBrk="0" hangingPunct="1">
        <a:defRPr sz="760" kern="1200">
          <a:solidFill>
            <a:schemeClr val="tx1"/>
          </a:solidFill>
          <a:latin typeface="+mn-lt"/>
          <a:ea typeface="+mn-ea"/>
          <a:cs typeface="+mn-cs"/>
        </a:defRPr>
      </a:lvl6pPr>
      <a:lvl7pPr marL="1157288" algn="l" defTabSz="385763" rtl="0" eaLnBrk="1" latinLnBrk="0" hangingPunct="1">
        <a:defRPr sz="760" kern="1200">
          <a:solidFill>
            <a:schemeClr val="tx1"/>
          </a:solidFill>
          <a:latin typeface="+mn-lt"/>
          <a:ea typeface="+mn-ea"/>
          <a:cs typeface="+mn-cs"/>
        </a:defRPr>
      </a:lvl7pPr>
      <a:lvl8pPr marL="1350169" algn="l" defTabSz="385763" rtl="0" eaLnBrk="1" latinLnBrk="0" hangingPunct="1">
        <a:defRPr sz="760" kern="1200">
          <a:solidFill>
            <a:schemeClr val="tx1"/>
          </a:solidFill>
          <a:latin typeface="+mn-lt"/>
          <a:ea typeface="+mn-ea"/>
          <a:cs typeface="+mn-cs"/>
        </a:defRPr>
      </a:lvl8pPr>
      <a:lvl9pPr marL="1543050" algn="l" defTabSz="385763" rtl="0" eaLnBrk="1" latinLnBrk="0" hangingPunct="1">
        <a:defRPr sz="76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2DD4CC45-6D6F-4EBA-A44C-76C408CFF7F3}" type="datetimeFigureOut">
              <a:rPr lang="es-MX" smtClean="0"/>
              <a:t>28/01/2023</a:t>
            </a:fld>
            <a:endParaRPr lang="es-MX"/>
          </a:p>
        </p:txBody>
      </p:sp>
      <p:sp>
        <p:nvSpPr>
          <p:cNvPr id="5" name="Marcador de pie de página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FA7785FE-ACA4-4ED1-874A-4A844C58AA53}" type="slidenum">
              <a:rPr lang="es-MX" smtClean="0"/>
              <a:t>‹Nº›</a:t>
            </a:fld>
            <a:endParaRPr lang="es-MX"/>
          </a:p>
        </p:txBody>
      </p:sp>
      <p:sp>
        <p:nvSpPr>
          <p:cNvPr id="7" name="Rectángulo 6"/>
          <p:cNvSpPr/>
          <p:nvPr userDrawn="1"/>
        </p:nvSpPr>
        <p:spPr>
          <a:xfrm>
            <a:off x="0" y="3794"/>
            <a:ext cx="6876000" cy="151141"/>
          </a:xfrm>
          <a:prstGeom prst="rect">
            <a:avLst/>
          </a:prstGeom>
          <a:solidFill>
            <a:srgbClr val="FFAB00"/>
          </a:solidFill>
          <a:ln>
            <a:noFill/>
          </a:ln>
          <a:effectLst>
            <a:outerShdw blurRad="40000" dist="23000" dir="5400000" rotWithShape="0">
              <a:schemeClr val="bg1"/>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a:p>
        </p:txBody>
      </p:sp>
      <p:sp>
        <p:nvSpPr>
          <p:cNvPr id="8" name="Rectángulo 7"/>
          <p:cNvSpPr/>
          <p:nvPr userDrawn="1"/>
        </p:nvSpPr>
        <p:spPr>
          <a:xfrm>
            <a:off x="-8898" y="9014585"/>
            <a:ext cx="6912000" cy="135463"/>
          </a:xfrm>
          <a:prstGeom prst="rect">
            <a:avLst/>
          </a:prstGeom>
          <a:solidFill>
            <a:srgbClr val="669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a:p>
        </p:txBody>
      </p:sp>
      <p:sp>
        <p:nvSpPr>
          <p:cNvPr id="9" name="Rectángulo 8"/>
          <p:cNvSpPr/>
          <p:nvPr userDrawn="1"/>
        </p:nvSpPr>
        <p:spPr>
          <a:xfrm>
            <a:off x="-8898" y="8924466"/>
            <a:ext cx="6840000" cy="45719"/>
          </a:xfrm>
          <a:prstGeom prst="rect">
            <a:avLst/>
          </a:prstGeom>
          <a:solidFill>
            <a:srgbClr val="9D9D9C"/>
          </a:solidFill>
          <a:ln>
            <a:noFill/>
          </a:ln>
          <a:effectLst>
            <a:outerShdw dist="23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254822386"/>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678" r:id="rId14"/>
    <p:sldLayoutId id="2147483679" r:id="rId15"/>
    <p:sldLayoutId id="2147483680" r:id="rId16"/>
    <p:sldLayoutId id="2147483681" r:id="rId17"/>
    <p:sldLayoutId id="2147483682" r:id="rId18"/>
    <p:sldLayoutId id="2147483683" r:id="rId19"/>
    <p:sldLayoutId id="2147483685" r:id="rId20"/>
    <p:sldLayoutId id="2147483686" r:id="rId21"/>
    <p:sldLayoutId id="2147483687" r:id="rId22"/>
    <p:sldLayoutId id="2147483688" r:id="rId23"/>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s-MX"/>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3" Type="http://schemas.openxmlformats.org/officeDocument/2006/relationships/hyperlink" Target="https://community.secop.gov.co/Public/App/AnnualPurchasingPlanManagementPublic/Index?currentLanguage=es-CO&amp;Page=login&amp;Country=CO&amp;SkinName=CCE" TargetMode="External"/><Relationship Id="rId2" Type="http://schemas.openxmlformats.org/officeDocument/2006/relationships/image" Target="../media/image3.png"/><Relationship Id="rId1" Type="http://schemas.openxmlformats.org/officeDocument/2006/relationships/slideLayout" Target="../slideLayouts/slideLayout26.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4294967295"/>
          </p:nvPr>
        </p:nvSpPr>
        <p:spPr>
          <a:xfrm>
            <a:off x="4126832" y="6264165"/>
            <a:ext cx="2622883" cy="338305"/>
          </a:xfrm>
          <a:prstGeom prst="rect">
            <a:avLst/>
          </a:prstGeom>
        </p:spPr>
        <p:txBody>
          <a:bodyPr>
            <a:noAutofit/>
          </a:bodyPr>
          <a:lstStyle/>
          <a:p>
            <a:pPr marL="0" indent="0" algn="ctr">
              <a:buNone/>
            </a:pPr>
            <a:r>
              <a:rPr lang="es-CO" sz="2400" b="1" dirty="0">
                <a:solidFill>
                  <a:schemeClr val="bg1">
                    <a:lumMod val="50000"/>
                  </a:schemeClr>
                </a:solidFill>
              </a:rPr>
              <a:t>Vigencia 2023</a:t>
            </a:r>
          </a:p>
        </p:txBody>
      </p:sp>
      <p:grpSp>
        <p:nvGrpSpPr>
          <p:cNvPr id="8" name="Grupo 7"/>
          <p:cNvGrpSpPr/>
          <p:nvPr/>
        </p:nvGrpSpPr>
        <p:grpSpPr>
          <a:xfrm>
            <a:off x="0" y="3472661"/>
            <a:ext cx="6858000" cy="1901190"/>
            <a:chOff x="0" y="0"/>
            <a:chExt cx="7769595" cy="1901190"/>
          </a:xfrm>
        </p:grpSpPr>
        <p:sp>
          <p:nvSpPr>
            <p:cNvPr id="9" name="Rectángulo 8"/>
            <p:cNvSpPr/>
            <p:nvPr/>
          </p:nvSpPr>
          <p:spPr>
            <a:xfrm>
              <a:off x="0" y="0"/>
              <a:ext cx="1243321" cy="1901190"/>
            </a:xfrm>
            <a:prstGeom prst="rect">
              <a:avLst/>
            </a:prstGeom>
            <a:solidFill>
              <a:srgbClr val="E2ECF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CO"/>
            </a:p>
          </p:txBody>
        </p:sp>
        <p:sp>
          <p:nvSpPr>
            <p:cNvPr id="10" name="Rectángulo 9"/>
            <p:cNvSpPr/>
            <p:nvPr/>
          </p:nvSpPr>
          <p:spPr>
            <a:xfrm>
              <a:off x="936839" y="0"/>
              <a:ext cx="1382395" cy="1901190"/>
            </a:xfrm>
            <a:prstGeom prst="rect">
              <a:avLst/>
            </a:prstGeom>
            <a:solidFill>
              <a:srgbClr val="3366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CO"/>
            </a:p>
          </p:txBody>
        </p:sp>
        <p:sp>
          <p:nvSpPr>
            <p:cNvPr id="11" name="Rectángulo 10"/>
            <p:cNvSpPr/>
            <p:nvPr/>
          </p:nvSpPr>
          <p:spPr>
            <a:xfrm>
              <a:off x="2019534" y="0"/>
              <a:ext cx="5750061" cy="190119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CO"/>
            </a:p>
          </p:txBody>
        </p:sp>
      </p:grpSp>
      <p:sp>
        <p:nvSpPr>
          <p:cNvPr id="2" name="Rectángulo 1"/>
          <p:cNvSpPr/>
          <p:nvPr/>
        </p:nvSpPr>
        <p:spPr>
          <a:xfrm>
            <a:off x="1782585" y="3716089"/>
            <a:ext cx="4939681" cy="646331"/>
          </a:xfrm>
          <a:prstGeom prst="rect">
            <a:avLst/>
          </a:prstGeom>
        </p:spPr>
        <p:txBody>
          <a:bodyPr wrap="square">
            <a:spAutoFit/>
          </a:bodyPr>
          <a:lstStyle/>
          <a:p>
            <a:pPr algn="ctr"/>
            <a:r>
              <a:rPr lang="es-CO" b="1" dirty="0">
                <a:solidFill>
                  <a:schemeClr val="bg1"/>
                </a:solidFill>
              </a:rPr>
              <a:t>PLAN ANUAL DE ADQUISISIONES - PAA</a:t>
            </a:r>
          </a:p>
          <a:p>
            <a:pPr algn="ctr"/>
            <a:endParaRPr lang="es-CO" b="1" dirty="0">
              <a:solidFill>
                <a:schemeClr val="bg1"/>
              </a:solidFill>
            </a:endParaRPr>
          </a:p>
        </p:txBody>
      </p:sp>
      <p:pic>
        <p:nvPicPr>
          <p:cNvPr id="3" name="Imagen 2"/>
          <p:cNvPicPr>
            <a:picLocks noChangeAspect="1"/>
          </p:cNvPicPr>
          <p:nvPr/>
        </p:nvPicPr>
        <p:blipFill rotWithShape="1">
          <a:blip r:embed="rId2"/>
          <a:srcRect l="32411" t="66726" r="36809" b="23129"/>
          <a:stretch/>
        </p:blipFill>
        <p:spPr>
          <a:xfrm>
            <a:off x="0" y="283057"/>
            <a:ext cx="4480560" cy="858520"/>
          </a:xfrm>
          <a:prstGeom prst="rect">
            <a:avLst/>
          </a:prstGeom>
        </p:spPr>
      </p:pic>
      <p:sp>
        <p:nvSpPr>
          <p:cNvPr id="6" name="Rectángulo 5"/>
          <p:cNvSpPr/>
          <p:nvPr/>
        </p:nvSpPr>
        <p:spPr>
          <a:xfrm>
            <a:off x="0" y="1"/>
            <a:ext cx="6858000" cy="197708"/>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4" name="Rectángulo 23"/>
          <p:cNvSpPr/>
          <p:nvPr/>
        </p:nvSpPr>
        <p:spPr>
          <a:xfrm>
            <a:off x="0" y="9008077"/>
            <a:ext cx="6858000" cy="135924"/>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Rectángulo 11">
            <a:extLst>
              <a:ext uri="{FF2B5EF4-FFF2-40B4-BE49-F238E27FC236}">
                <a16:creationId xmlns:a16="http://schemas.microsoft.com/office/drawing/2014/main" id="{C4D9378A-96FB-488A-901A-B7B5DB6D0234}"/>
              </a:ext>
            </a:extLst>
          </p:cNvPr>
          <p:cNvSpPr/>
          <p:nvPr/>
        </p:nvSpPr>
        <p:spPr>
          <a:xfrm>
            <a:off x="1782585" y="4360304"/>
            <a:ext cx="4994578" cy="830997"/>
          </a:xfrm>
          <a:prstGeom prst="rect">
            <a:avLst/>
          </a:prstGeom>
        </p:spPr>
        <p:txBody>
          <a:bodyPr wrap="square">
            <a:spAutoFit/>
          </a:bodyPr>
          <a:lstStyle/>
          <a:p>
            <a:pPr algn="ctr"/>
            <a:endParaRPr lang="es-CO" sz="2400" b="1" dirty="0">
              <a:solidFill>
                <a:schemeClr val="bg1"/>
              </a:solidFill>
            </a:endParaRPr>
          </a:p>
          <a:p>
            <a:pPr algn="ctr"/>
            <a:r>
              <a:rPr lang="es-CO" sz="2400" b="1" dirty="0">
                <a:solidFill>
                  <a:schemeClr val="bg1"/>
                </a:solidFill>
              </a:rPr>
              <a:t>Agencia Nacional de Infraestructura</a:t>
            </a:r>
          </a:p>
        </p:txBody>
      </p:sp>
    </p:spTree>
    <p:extLst>
      <p:ext uri="{BB962C8B-B14F-4D97-AF65-F5344CB8AC3E}">
        <p14:creationId xmlns:p14="http://schemas.microsoft.com/office/powerpoint/2010/main" val="3166202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agen 15">
            <a:extLst>
              <a:ext uri="{FF2B5EF4-FFF2-40B4-BE49-F238E27FC236}">
                <a16:creationId xmlns:a16="http://schemas.microsoft.com/office/drawing/2014/main" id="{C908E970-030C-4258-BF4D-49BCFEB155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6133" y="6347326"/>
            <a:ext cx="2143125" cy="2143125"/>
          </a:xfrm>
          <a:prstGeom prst="rect">
            <a:avLst/>
          </a:prstGeom>
        </p:spPr>
      </p:pic>
      <p:sp>
        <p:nvSpPr>
          <p:cNvPr id="3" name="Marcador de texto 2"/>
          <p:cNvSpPr>
            <a:spLocks noGrp="1"/>
          </p:cNvSpPr>
          <p:nvPr>
            <p:ph type="body" sz="quarter" idx="4294967295"/>
          </p:nvPr>
        </p:nvSpPr>
        <p:spPr>
          <a:xfrm>
            <a:off x="354842" y="197708"/>
            <a:ext cx="6138862" cy="7871437"/>
          </a:xfrm>
          <a:prstGeom prst="rect">
            <a:avLst/>
          </a:prstGeom>
        </p:spPr>
        <p:txBody>
          <a:bodyPr>
            <a:noAutofit/>
          </a:bodyPr>
          <a:lstStyle/>
          <a:p>
            <a:pPr marL="0" indent="0">
              <a:buNone/>
            </a:pPr>
            <a:endParaRPr lang="es-ES" sz="2000" b="1" dirty="0"/>
          </a:p>
          <a:p>
            <a:pPr marL="0" indent="0" algn="ctr">
              <a:buNone/>
            </a:pPr>
            <a:r>
              <a:rPr lang="es-ES" sz="2000" b="1" dirty="0"/>
              <a:t>PLAN ANUAL DE ADQUISICIONES PAA</a:t>
            </a:r>
            <a:endParaRPr lang="es-CO" sz="2000" dirty="0"/>
          </a:p>
          <a:p>
            <a:pPr marL="0" indent="0">
              <a:buNone/>
            </a:pPr>
            <a:r>
              <a:rPr lang="es-ES" b="1" dirty="0"/>
              <a:t> </a:t>
            </a:r>
            <a:endParaRPr lang="es-CO" dirty="0"/>
          </a:p>
          <a:p>
            <a:pPr marL="0" indent="0" algn="just">
              <a:lnSpc>
                <a:spcPct val="100000"/>
              </a:lnSpc>
              <a:buNone/>
            </a:pPr>
            <a:endParaRPr lang="es-MX" sz="1200" dirty="0">
              <a:latin typeface="+mn-lt"/>
              <a:cs typeface="Calibri" panose="020F0502020204030204" pitchFamily="34" charset="0"/>
            </a:endParaRPr>
          </a:p>
          <a:p>
            <a:pPr marL="0" indent="0" algn="just">
              <a:lnSpc>
                <a:spcPct val="100000"/>
              </a:lnSpc>
              <a:buNone/>
            </a:pPr>
            <a:endParaRPr lang="es-MX" sz="1200" dirty="0">
              <a:cs typeface="Calibri" panose="020F0502020204030204" pitchFamily="34" charset="0"/>
            </a:endParaRPr>
          </a:p>
          <a:p>
            <a:pPr marL="0" indent="0" algn="just">
              <a:lnSpc>
                <a:spcPct val="100000"/>
              </a:lnSpc>
              <a:buNone/>
            </a:pPr>
            <a:endParaRPr lang="es-MX" sz="1200" dirty="0">
              <a:latin typeface="+mn-lt"/>
              <a:cs typeface="Calibri" panose="020F0502020204030204" pitchFamily="34" charset="0"/>
            </a:endParaRPr>
          </a:p>
          <a:p>
            <a:pPr marL="0" indent="0" algn="just">
              <a:lnSpc>
                <a:spcPct val="100000"/>
              </a:lnSpc>
              <a:buNone/>
            </a:pPr>
            <a:r>
              <a:rPr lang="es-MX" sz="1000" b="1" dirty="0">
                <a:latin typeface="Work Sans" panose="00000500000000000000" pitchFamily="2" charset="0"/>
                <a:cs typeface="Calibri" panose="020F0502020204030204" pitchFamily="34" charset="0"/>
              </a:rPr>
              <a:t>    Año:</a:t>
            </a:r>
            <a:r>
              <a:rPr lang="es-MX" sz="1000" dirty="0">
                <a:latin typeface="Work Sans" panose="00000500000000000000" pitchFamily="2" charset="0"/>
                <a:cs typeface="Calibri" panose="020F0502020204030204" pitchFamily="34" charset="0"/>
              </a:rPr>
              <a:t> 		     2023</a:t>
            </a:r>
          </a:p>
          <a:p>
            <a:pPr marL="0" indent="0">
              <a:buNone/>
            </a:pPr>
            <a:endParaRPr lang="es-MX" sz="1000" b="1" dirty="0">
              <a:latin typeface="Work Sans" panose="00000500000000000000" pitchFamily="2" charset="0"/>
              <a:cs typeface="Calibri" panose="020F0502020204030204" pitchFamily="34" charset="0"/>
            </a:endParaRPr>
          </a:p>
          <a:p>
            <a:pPr marL="0" indent="0" algn="just">
              <a:lnSpc>
                <a:spcPct val="100000"/>
              </a:lnSpc>
              <a:buNone/>
            </a:pPr>
            <a:endParaRPr lang="es-CO" sz="1000" dirty="0">
              <a:latin typeface="Work Sans" panose="00000500000000000000" pitchFamily="2" charset="0"/>
              <a:cs typeface="Calibri" panose="020F0502020204030204" pitchFamily="34" charset="0"/>
            </a:endParaRPr>
          </a:p>
          <a:p>
            <a:pPr marL="0" indent="0" algn="just">
              <a:lnSpc>
                <a:spcPct val="100000"/>
              </a:lnSpc>
              <a:buNone/>
            </a:pPr>
            <a:endParaRPr lang="es-CO" sz="1000" dirty="0">
              <a:latin typeface="Work Sans" panose="00000500000000000000" pitchFamily="2" charset="0"/>
              <a:cs typeface="Calibri" panose="020F0502020204030204" pitchFamily="34" charset="0"/>
            </a:endParaRPr>
          </a:p>
          <a:p>
            <a:pPr marL="0" indent="0" algn="just">
              <a:lnSpc>
                <a:spcPct val="100000"/>
              </a:lnSpc>
              <a:buNone/>
            </a:pPr>
            <a:endParaRPr lang="es-CO" sz="1000" dirty="0">
              <a:latin typeface="Work Sans" panose="00000500000000000000" pitchFamily="2" charset="0"/>
              <a:cs typeface="Calibri" panose="020F0502020204030204" pitchFamily="34" charset="0"/>
            </a:endParaRPr>
          </a:p>
          <a:p>
            <a:pPr marL="0" indent="0" algn="just">
              <a:lnSpc>
                <a:spcPct val="100000"/>
              </a:lnSpc>
              <a:buNone/>
            </a:pPr>
            <a:endParaRPr lang="es-CO" sz="1000" dirty="0">
              <a:latin typeface="Work Sans" panose="00000500000000000000" pitchFamily="2" charset="0"/>
              <a:cs typeface="Calibri" panose="020F0502020204030204" pitchFamily="34" charset="0"/>
            </a:endParaRPr>
          </a:p>
          <a:p>
            <a:pPr marL="0" indent="0" algn="just">
              <a:lnSpc>
                <a:spcPct val="100000"/>
              </a:lnSpc>
              <a:buNone/>
            </a:pPr>
            <a:endParaRPr lang="es-CO" sz="1000" dirty="0">
              <a:latin typeface="Work Sans" panose="00000500000000000000" pitchFamily="2" charset="0"/>
              <a:cs typeface="Calibri" panose="020F0502020204030204" pitchFamily="34" charset="0"/>
            </a:endParaRPr>
          </a:p>
          <a:p>
            <a:pPr marL="0" indent="0" algn="just">
              <a:lnSpc>
                <a:spcPct val="100000"/>
              </a:lnSpc>
              <a:buNone/>
            </a:pPr>
            <a:endParaRPr lang="es-CO" sz="1000" dirty="0">
              <a:latin typeface="Work Sans" panose="00000500000000000000" pitchFamily="2" charset="0"/>
              <a:cs typeface="Calibri" panose="020F0502020204030204" pitchFamily="34" charset="0"/>
            </a:endParaRPr>
          </a:p>
          <a:p>
            <a:pPr marL="0" indent="0" algn="just">
              <a:lnSpc>
                <a:spcPct val="100000"/>
              </a:lnSpc>
              <a:buNone/>
            </a:pPr>
            <a:endParaRPr lang="es-CO" sz="1000" dirty="0">
              <a:latin typeface="Work Sans" panose="00000500000000000000" pitchFamily="2" charset="0"/>
              <a:cs typeface="Calibri" panose="020F0502020204030204" pitchFamily="34" charset="0"/>
            </a:endParaRPr>
          </a:p>
          <a:p>
            <a:pPr marL="0" indent="0" algn="just">
              <a:lnSpc>
                <a:spcPct val="100000"/>
              </a:lnSpc>
              <a:buNone/>
            </a:pPr>
            <a:endParaRPr lang="es-MX" sz="1000" dirty="0">
              <a:latin typeface="Work Sans" panose="00000500000000000000" pitchFamily="2" charset="0"/>
              <a:cs typeface="Calibri" panose="020F0502020204030204" pitchFamily="34" charset="0"/>
            </a:endParaRPr>
          </a:p>
          <a:p>
            <a:pPr marL="0" indent="0" algn="just">
              <a:lnSpc>
                <a:spcPct val="100000"/>
              </a:lnSpc>
              <a:buNone/>
            </a:pPr>
            <a:endParaRPr lang="es-MX" sz="1000" dirty="0">
              <a:latin typeface="Work Sans" panose="00000500000000000000" pitchFamily="2" charset="0"/>
              <a:cs typeface="Calibri" panose="020F0502020204030204" pitchFamily="34" charset="0"/>
            </a:endParaRPr>
          </a:p>
          <a:p>
            <a:endParaRPr lang="es-CO" dirty="0"/>
          </a:p>
          <a:p>
            <a:endParaRPr lang="es-CO" dirty="0"/>
          </a:p>
          <a:p>
            <a:pPr marL="0" indent="0">
              <a:buNone/>
            </a:pPr>
            <a:endParaRPr lang="es-CO" dirty="0"/>
          </a:p>
          <a:p>
            <a:pPr marL="0" indent="0" algn="ctr">
              <a:buNone/>
            </a:pPr>
            <a:endParaRPr lang="es-CO" sz="1000" dirty="0">
              <a:latin typeface="Work Sans" panose="00000500000000000000" pitchFamily="2" charset="0"/>
            </a:endParaRPr>
          </a:p>
          <a:p>
            <a:pPr marL="0" indent="0" algn="ctr">
              <a:buNone/>
            </a:pPr>
            <a:endParaRPr lang="es-CO" sz="1000" dirty="0">
              <a:latin typeface="Work Sans" panose="00000500000000000000" pitchFamily="2" charset="0"/>
            </a:endParaRPr>
          </a:p>
          <a:p>
            <a:pPr marL="0" indent="0" algn="ctr">
              <a:buNone/>
            </a:pPr>
            <a:endParaRPr lang="es-CO" sz="1000" dirty="0">
              <a:latin typeface="Work Sans" panose="00000500000000000000" pitchFamily="2" charset="0"/>
            </a:endParaRPr>
          </a:p>
          <a:p>
            <a:pPr marL="0" indent="0" algn="ctr">
              <a:buNone/>
            </a:pPr>
            <a:endParaRPr lang="es-CO" sz="1000" dirty="0">
              <a:latin typeface="Work Sans" panose="00000500000000000000" pitchFamily="2" charset="0"/>
            </a:endParaRPr>
          </a:p>
          <a:p>
            <a:pPr marL="0" indent="0" algn="ctr">
              <a:buNone/>
            </a:pPr>
            <a:endParaRPr lang="es-CO" sz="1000" dirty="0">
              <a:latin typeface="Work Sans" panose="00000500000000000000" pitchFamily="2" charset="0"/>
            </a:endParaRPr>
          </a:p>
          <a:p>
            <a:pPr marL="0" indent="0" algn="ctr">
              <a:buNone/>
            </a:pPr>
            <a:r>
              <a:rPr lang="es-CO" sz="1000" dirty="0">
                <a:latin typeface="Work Sans" panose="00000500000000000000" pitchFamily="2" charset="0"/>
              </a:rPr>
              <a:t>Nuestros proveedores pueden consultar en el siguiente enlace el Plan Anual de Adquisiciones, SECOP II, accediendo al siguiente Link </a:t>
            </a:r>
          </a:p>
          <a:p>
            <a:pPr marL="0" indent="0" algn="ctr">
              <a:buNone/>
            </a:pPr>
            <a:endParaRPr lang="es-CO" sz="1000" u="sng" dirty="0">
              <a:latin typeface="Work Sans" panose="00000500000000000000" pitchFamily="2" charset="0"/>
              <a:hlinkClick r:id="rId3"/>
            </a:endParaRPr>
          </a:p>
          <a:p>
            <a:pPr marL="0" indent="0" algn="ctr">
              <a:buNone/>
            </a:pPr>
            <a:r>
              <a:rPr lang="es-MX" sz="1000" u="sng" dirty="0">
                <a:latin typeface="Calibri" panose="020F0502020204030204" pitchFamily="34" charset="0"/>
                <a:cs typeface="Calibri" panose="020F0502020204030204" pitchFamily="34" charset="0"/>
                <a:hlinkClick r:id="rId3"/>
              </a:rPr>
              <a:t>https://community.secop.gov.co/Public/App/AnnualPurchasingPlanManagementPublic/Index?currentLanguage=es-CO&amp;Page=login&amp;Country=CO&amp;SkinName=CCE</a:t>
            </a:r>
            <a:endParaRPr lang="es-MX" sz="1000" u="sng" dirty="0">
              <a:latin typeface="Calibri" panose="020F0502020204030204" pitchFamily="34" charset="0"/>
              <a:cs typeface="Calibri" panose="020F0502020204030204" pitchFamily="34" charset="0"/>
            </a:endParaRPr>
          </a:p>
          <a:p>
            <a:pPr marL="0" indent="0" algn="ctr">
              <a:buNone/>
            </a:pPr>
            <a:endParaRPr lang="es-MX" sz="1000" u="sng" dirty="0">
              <a:latin typeface="Work Sans" panose="00000500000000000000" pitchFamily="2" charset="0"/>
              <a:cs typeface="Calibri" panose="020F0502020204030204" pitchFamily="34" charset="0"/>
            </a:endParaRPr>
          </a:p>
          <a:p>
            <a:pPr marL="0" indent="0">
              <a:buNone/>
            </a:pPr>
            <a:r>
              <a:rPr lang="es-MX" sz="1000" u="sng" dirty="0">
                <a:latin typeface="Work Sans" panose="00000500000000000000" pitchFamily="2" charset="0"/>
                <a:cs typeface="Calibri" panose="020F0502020204030204" pitchFamily="34" charset="0"/>
              </a:rPr>
              <a:t>Buscas a la Entidad y luego descargas </a:t>
            </a:r>
          </a:p>
          <a:p>
            <a:pPr marL="0" indent="0">
              <a:buNone/>
            </a:pPr>
            <a:r>
              <a:rPr lang="es-MX" sz="1000" u="sng" dirty="0">
                <a:latin typeface="Work Sans" panose="00000500000000000000" pitchFamily="2" charset="0"/>
                <a:cs typeface="Calibri" panose="020F0502020204030204" pitchFamily="34" charset="0"/>
              </a:rPr>
              <a:t>el Plan Anual de Adquisiciones</a:t>
            </a:r>
            <a:endParaRPr lang="es-CO" sz="1000" u="sng" dirty="0">
              <a:latin typeface="Work Sans" panose="00000500000000000000" pitchFamily="2" charset="0"/>
              <a:cs typeface="Calibri" panose="020F0502020204030204" pitchFamily="34" charset="0"/>
            </a:endParaRPr>
          </a:p>
        </p:txBody>
      </p:sp>
      <p:sp>
        <p:nvSpPr>
          <p:cNvPr id="5" name="Rectángulo 4"/>
          <p:cNvSpPr/>
          <p:nvPr/>
        </p:nvSpPr>
        <p:spPr>
          <a:xfrm>
            <a:off x="0" y="0"/>
            <a:ext cx="6858000" cy="197708"/>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Rectángulo 5"/>
          <p:cNvSpPr/>
          <p:nvPr/>
        </p:nvSpPr>
        <p:spPr>
          <a:xfrm>
            <a:off x="0" y="9008077"/>
            <a:ext cx="6858000" cy="135924"/>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Rectangle 5">
            <a:extLst>
              <a:ext uri="{FF2B5EF4-FFF2-40B4-BE49-F238E27FC236}">
                <a16:creationId xmlns:a16="http://schemas.microsoft.com/office/drawing/2014/main" id="{0DDF4F6F-D2BF-4720-B0D3-DCAF324C028B}"/>
              </a:ext>
            </a:extLst>
          </p:cNvPr>
          <p:cNvSpPr>
            <a:spLocks noChangeArrowheads="1"/>
          </p:cNvSpPr>
          <p:nvPr/>
        </p:nvSpPr>
        <p:spPr bwMode="auto">
          <a:xfrm>
            <a:off x="3811562" y="1402521"/>
            <a:ext cx="105429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CO" altLang="es-CO" sz="1000" b="1" i="0" u="none" strike="noStrike" cap="none" normalizeH="0" baseline="0" dirty="0">
                <a:ln>
                  <a:noFill/>
                </a:ln>
                <a:solidFill>
                  <a:srgbClr val="4472C4"/>
                </a:solidFill>
                <a:effectLst/>
                <a:latin typeface="Work Sans" panose="00000500000000000000" pitchFamily="2" charset="0"/>
                <a:ea typeface="Calibri" panose="020F0502020204030204" pitchFamily="34" charset="0"/>
                <a:cs typeface="Times New Roman" panose="02020603050405020304" pitchFamily="18" charset="0"/>
              </a:rPr>
              <a:t>ANI</a:t>
            </a:r>
            <a:r>
              <a:rPr kumimoji="0" lang="es-CO" altLang="es-CO" sz="1000" b="0" i="0" u="none" strike="noStrike" cap="none" normalizeH="0" baseline="0" dirty="0">
                <a:ln>
                  <a:noFill/>
                </a:ln>
                <a:solidFill>
                  <a:schemeClr val="tx1"/>
                </a:solidFill>
                <a:effectLst/>
                <a:latin typeface="Work Sans" panose="00000500000000000000" pitchFamily="2" charset="0"/>
                <a:ea typeface="Calibri" panose="020F0502020204030204" pitchFamily="34" charset="0"/>
                <a:cs typeface="Times New Roman" panose="02020603050405020304" pitchFamily="18" charset="0"/>
              </a:rPr>
              <a:t>  </a:t>
            </a:r>
            <a:endParaRPr kumimoji="0" lang="es-CO" altLang="es-CO" sz="1800" b="0" i="0" u="none" strike="noStrike" cap="none" normalizeH="0" baseline="0" dirty="0">
              <a:ln>
                <a:noFill/>
              </a:ln>
              <a:solidFill>
                <a:schemeClr val="tx1"/>
              </a:solidFill>
              <a:effectLst/>
              <a:latin typeface="Arial" panose="020B0604020202020204" pitchFamily="34" charset="0"/>
            </a:endParaRPr>
          </a:p>
        </p:txBody>
      </p:sp>
      <p:pic>
        <p:nvPicPr>
          <p:cNvPr id="1028" name="Imagen 1" descr="ANI">
            <a:extLst>
              <a:ext uri="{FF2B5EF4-FFF2-40B4-BE49-F238E27FC236}">
                <a16:creationId xmlns:a16="http://schemas.microsoft.com/office/drawing/2014/main" id="{72541121-4199-4C3E-B1DE-973CF1B7F0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7812" y="1074855"/>
            <a:ext cx="1457253" cy="901552"/>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6">
            <a:extLst>
              <a:ext uri="{FF2B5EF4-FFF2-40B4-BE49-F238E27FC236}">
                <a16:creationId xmlns:a16="http://schemas.microsoft.com/office/drawing/2014/main" id="{BD00AEB3-60DE-4F8E-A2F7-FD9656F2E76F}"/>
              </a:ext>
            </a:extLst>
          </p:cNvPr>
          <p:cNvSpPr>
            <a:spLocks noChangeArrowheads="1"/>
          </p:cNvSpPr>
          <p:nvPr/>
        </p:nvSpPr>
        <p:spPr bwMode="auto">
          <a:xfrm>
            <a:off x="3429000" y="1279410"/>
            <a:ext cx="204375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CO" altLang="es-CO" sz="1000" b="1" i="0" u="none" strike="noStrike" cap="none" normalizeH="0" baseline="0" dirty="0">
                <a:ln>
                  <a:noFill/>
                </a:ln>
                <a:solidFill>
                  <a:srgbClr val="4472C4"/>
                </a:solidFill>
                <a:effectLst/>
                <a:latin typeface="Work Sans" panose="00000500000000000000" pitchFamily="2" charset="0"/>
                <a:ea typeface="Calibri" panose="020F0502020204030204" pitchFamily="34" charset="0"/>
                <a:cs typeface="Arial" panose="020B0604020202020204" pitchFamily="34" charset="0"/>
              </a:rPr>
              <a:t>COLOMBIA, Bogot</a:t>
            </a:r>
            <a:r>
              <a:rPr kumimoji="0" lang="es-CO" altLang="es-CO" sz="1000" b="1" i="0" u="none" strike="noStrike" cap="none" normalizeH="0" baseline="0" dirty="0">
                <a:ln>
                  <a:noFill/>
                </a:ln>
                <a:solidFill>
                  <a:srgbClr val="4472C4"/>
                </a:solidFill>
                <a:effectLst/>
                <a:latin typeface="Calibri" panose="020F0502020204030204" pitchFamily="34" charset="0"/>
                <a:ea typeface="Calibri" panose="020F0502020204030204" pitchFamily="34" charset="0"/>
                <a:cs typeface="Arial" panose="020B0604020202020204" pitchFamily="34" charset="0"/>
              </a:rPr>
              <a:t>á</a:t>
            </a:r>
            <a:endParaRPr kumimoji="0" lang="es-CO" altLang="es-CO" sz="1800" b="0" i="0" u="none" strike="noStrike" cap="none" normalizeH="0" baseline="0" dirty="0">
              <a:ln>
                <a:noFill/>
              </a:ln>
              <a:solidFill>
                <a:schemeClr val="tx1"/>
              </a:solidFill>
              <a:effectLst/>
              <a:latin typeface="Arial" panose="020B0604020202020204" pitchFamily="34" charset="0"/>
            </a:endParaRPr>
          </a:p>
        </p:txBody>
      </p:sp>
      <p:graphicFrame>
        <p:nvGraphicFramePr>
          <p:cNvPr id="2" name="Tabla 1">
            <a:extLst>
              <a:ext uri="{FF2B5EF4-FFF2-40B4-BE49-F238E27FC236}">
                <a16:creationId xmlns:a16="http://schemas.microsoft.com/office/drawing/2014/main" id="{DC04625C-BFCC-4404-AC4C-1D383DC8FB61}"/>
              </a:ext>
            </a:extLst>
          </p:cNvPr>
          <p:cNvGraphicFramePr>
            <a:graphicFrameLocks noGrp="1"/>
          </p:cNvGraphicFramePr>
          <p:nvPr>
            <p:extLst>
              <p:ext uri="{D42A27DB-BD31-4B8C-83A1-F6EECF244321}">
                <p14:modId xmlns:p14="http://schemas.microsoft.com/office/powerpoint/2010/main" val="1129270380"/>
              </p:ext>
            </p:extLst>
          </p:nvPr>
        </p:nvGraphicFramePr>
        <p:xfrm>
          <a:off x="595312" y="2273551"/>
          <a:ext cx="5513946" cy="3207322"/>
        </p:xfrm>
        <a:graphic>
          <a:graphicData uri="http://schemas.openxmlformats.org/drawingml/2006/table">
            <a:tbl>
              <a:tblPr firstRow="1" bandRow="1">
                <a:tableStyleId>{5C22544A-7EE6-4342-B048-85BDC9FD1C3A}</a:tableStyleId>
              </a:tblPr>
              <a:tblGrid>
                <a:gridCol w="1156952">
                  <a:extLst>
                    <a:ext uri="{9D8B030D-6E8A-4147-A177-3AD203B41FA5}">
                      <a16:colId xmlns:a16="http://schemas.microsoft.com/office/drawing/2014/main" val="2341085262"/>
                    </a:ext>
                  </a:extLst>
                </a:gridCol>
                <a:gridCol w="4356994">
                  <a:extLst>
                    <a:ext uri="{9D8B030D-6E8A-4147-A177-3AD203B41FA5}">
                      <a16:colId xmlns:a16="http://schemas.microsoft.com/office/drawing/2014/main" val="683426399"/>
                    </a:ext>
                  </a:extLst>
                </a:gridCol>
              </a:tblGrid>
              <a:tr h="370840">
                <a:tc>
                  <a:txBody>
                    <a:bodyPr/>
                    <a:lstStyle/>
                    <a:p>
                      <a:r>
                        <a:rPr lang="es-CO" sz="1050" b="1" dirty="0">
                          <a:latin typeface="Work Sans" panose="00000500000000000000" pitchFamily="2" charset="0"/>
                        </a:rPr>
                        <a:t>Misión: </a:t>
                      </a:r>
                      <a:endParaRPr lang="es-CO" dirty="0"/>
                    </a:p>
                  </a:txBody>
                  <a:tcPr/>
                </a:tc>
                <a:tc>
                  <a:txBody>
                    <a:bodyPr/>
                    <a:lstStyle/>
                    <a:p>
                      <a:pPr algn="just"/>
                      <a:r>
                        <a:rPr lang="es-CO" sz="1013" b="0" i="0" kern="1200" dirty="0">
                          <a:solidFill>
                            <a:schemeClr val="lt1"/>
                          </a:solidFill>
                          <a:effectLst/>
                          <a:latin typeface="+mn-lt"/>
                          <a:ea typeface="+mn-ea"/>
                          <a:cs typeface="+mn-cs"/>
                        </a:rPr>
                        <a:t>Impulsar y desarrollar proyectos integrales de infraestructura concesionada para transformar territorios, vidas y propósitos de manera sostenible, resiliente e incluyente, fortaleciendo el tejido social, la equidad y la competitividad del país.</a:t>
                      </a:r>
                      <a:endParaRPr lang="es-CO" dirty="0"/>
                    </a:p>
                  </a:txBody>
                  <a:tcPr/>
                </a:tc>
                <a:extLst>
                  <a:ext uri="{0D108BD9-81ED-4DB2-BD59-A6C34878D82A}">
                    <a16:rowId xmlns:a16="http://schemas.microsoft.com/office/drawing/2014/main" val="2177204521"/>
                  </a:ext>
                </a:extLst>
              </a:tr>
              <a:tr h="370840">
                <a:tc>
                  <a:txBody>
                    <a:bodyPr/>
                    <a:lstStyle/>
                    <a:p>
                      <a:r>
                        <a:rPr lang="es-CO" sz="1050" b="1" dirty="0">
                          <a:latin typeface="Work Sans" panose="00000500000000000000" pitchFamily="2" charset="0"/>
                        </a:rPr>
                        <a:t>Visión:</a:t>
                      </a:r>
                      <a:endParaRPr lang="es-CO" dirty="0"/>
                    </a:p>
                  </a:txBody>
                  <a:tcPr/>
                </a:tc>
                <a:tc>
                  <a:txBody>
                    <a:bodyPr/>
                    <a:lstStyle/>
                    <a:p>
                      <a:pPr algn="just"/>
                      <a:r>
                        <a:rPr lang="es-CO" sz="1013" b="0" i="0" kern="1200">
                          <a:solidFill>
                            <a:schemeClr val="dk1"/>
                          </a:solidFill>
                          <a:effectLst/>
                          <a:latin typeface="+mn-lt"/>
                          <a:ea typeface="+mn-ea"/>
                          <a:cs typeface="+mn-cs"/>
                        </a:rPr>
                        <a:t>En el año 2030 la ANI será la entidad referente en la estructuración y gestión de proyectos de infraestructura para promover el desarrollo integral de los territorios y sus comunidades.</a:t>
                      </a:r>
                      <a:endParaRPr lang="es-CO" dirty="0"/>
                    </a:p>
                  </a:txBody>
                  <a:tcPr/>
                </a:tc>
                <a:extLst>
                  <a:ext uri="{0D108BD9-81ED-4DB2-BD59-A6C34878D82A}">
                    <a16:rowId xmlns:a16="http://schemas.microsoft.com/office/drawing/2014/main" val="3208042724"/>
                  </a:ext>
                </a:extLst>
              </a:tr>
              <a:tr h="370840">
                <a:tc>
                  <a:txBody>
                    <a:bodyPr/>
                    <a:lstStyle/>
                    <a:p>
                      <a:r>
                        <a:rPr lang="es-MX" sz="1050" b="1" dirty="0">
                          <a:latin typeface="Work Sans" panose="00000500000000000000" pitchFamily="2" charset="0"/>
                          <a:cs typeface="Calibri" panose="020F0502020204030204" pitchFamily="34" charset="0"/>
                        </a:rPr>
                        <a:t>Perspectiva Estratégica :</a:t>
                      </a:r>
                      <a:endParaRPr lang="es-CO" dirty="0"/>
                    </a:p>
                  </a:txBody>
                  <a:tcPr/>
                </a:tc>
                <a:tc>
                  <a:txBody>
                    <a:bodyPr/>
                    <a:lstStyle/>
                    <a:p>
                      <a:pPr marL="0" marR="0" lvl="0" indent="0" algn="just" defTabSz="514350" rtl="0" eaLnBrk="1" fontAlgn="auto" latinLnBrk="0" hangingPunct="1">
                        <a:lnSpc>
                          <a:spcPct val="100000"/>
                        </a:lnSpc>
                        <a:spcBef>
                          <a:spcPts val="0"/>
                        </a:spcBef>
                        <a:spcAft>
                          <a:spcPts val="0"/>
                        </a:spcAft>
                        <a:buClrTx/>
                        <a:buSzTx/>
                        <a:buFontTx/>
                        <a:buNone/>
                        <a:tabLst/>
                        <a:defRPr/>
                      </a:pPr>
                      <a:r>
                        <a:rPr lang="es-CO" sz="1013" b="0" i="0" kern="1200" dirty="0">
                          <a:solidFill>
                            <a:schemeClr val="dk1"/>
                          </a:solidFill>
                          <a:effectLst/>
                          <a:latin typeface="+mn-lt"/>
                          <a:ea typeface="+mn-ea"/>
                          <a:cs typeface="+mn-cs"/>
                        </a:rPr>
                        <a:t>La Agencia Nacional de Infraestructura, busca el desarrollo de la infraestructura de transporte en los modos carretero, férreo, portuario y aeroportuario, a través de la estructuración, adjudicación y gestión contractual de proyectos de concesión APP (Asociaciones Público Privadas), basados en una gestión transparente, eficaz y eficiente de sus procesos. Para el desarrollo de esta política se cuenta con el compromiso de la alta dirección, el fortalecimiento del talento humano, el cumplimiento de las normas legales, la disposición de los recursos físicos, tecnológicos y financieros, la evaluación y mitigación de los riesgos, fundamentados en las oportunidades de mejoramiento continuo de la entidad, logrando de esta forma el cumplimiento de los objetivos institucionales y la comunicación de los mismos para aumentar la satisfacción de los clientes y partes interesadas.</a:t>
                      </a:r>
                      <a:endParaRPr lang="es-CO" dirty="0"/>
                    </a:p>
                  </a:txBody>
                  <a:tcPr/>
                </a:tc>
                <a:extLst>
                  <a:ext uri="{0D108BD9-81ED-4DB2-BD59-A6C34878D82A}">
                    <a16:rowId xmlns:a16="http://schemas.microsoft.com/office/drawing/2014/main" val="4193931512"/>
                  </a:ext>
                </a:extLst>
              </a:tr>
            </a:tbl>
          </a:graphicData>
        </a:graphic>
      </p:graphicFrame>
      <p:pic>
        <p:nvPicPr>
          <p:cNvPr id="12" name="Imagen 11">
            <a:extLst>
              <a:ext uri="{FF2B5EF4-FFF2-40B4-BE49-F238E27FC236}">
                <a16:creationId xmlns:a16="http://schemas.microsoft.com/office/drawing/2014/main" id="{CF15D6EB-C565-7B25-F2F1-AEB1A29D0C3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5312" y="5496684"/>
            <a:ext cx="5527014" cy="657626"/>
          </a:xfrm>
          <a:prstGeom prst="rect">
            <a:avLst/>
          </a:prstGeom>
        </p:spPr>
      </p:pic>
    </p:spTree>
    <p:extLst>
      <p:ext uri="{BB962C8B-B14F-4D97-AF65-F5344CB8AC3E}">
        <p14:creationId xmlns:p14="http://schemas.microsoft.com/office/powerpoint/2010/main" val="2563192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ángulo 22"/>
          <p:cNvSpPr/>
          <p:nvPr/>
        </p:nvSpPr>
        <p:spPr>
          <a:xfrm>
            <a:off x="0" y="9008077"/>
            <a:ext cx="6858000" cy="135924"/>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4" name="Rectángulo 23"/>
          <p:cNvSpPr/>
          <p:nvPr/>
        </p:nvSpPr>
        <p:spPr>
          <a:xfrm>
            <a:off x="0" y="3357"/>
            <a:ext cx="6858000" cy="197708"/>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5" name="Shape 737"/>
          <p:cNvSpPr/>
          <p:nvPr/>
        </p:nvSpPr>
        <p:spPr>
          <a:xfrm flipH="1">
            <a:off x="1527" y="213482"/>
            <a:ext cx="402286" cy="98002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17899"/>
                </a:lnTo>
                <a:lnTo>
                  <a:pt x="21600" y="0"/>
                </a:lnTo>
                <a:lnTo>
                  <a:pt x="0" y="3701"/>
                </a:lnTo>
                <a:lnTo>
                  <a:pt x="0" y="21600"/>
                </a:lnTo>
                <a:close/>
              </a:path>
            </a:pathLst>
          </a:custGeom>
          <a:solidFill>
            <a:schemeClr val="accent3">
              <a:alpha val="90000"/>
            </a:schemeClr>
          </a:solidFill>
          <a:ln w="12700" cap="flat">
            <a:noFill/>
            <a:miter lim="400000"/>
          </a:ln>
          <a:effectLst/>
        </p:spPr>
        <p:txBody>
          <a:bodyPr wrap="square" lIns="45719" tIns="45719" rIns="45719" bIns="45719" numCol="1" anchor="t">
            <a:noAutofit/>
          </a:bodyPr>
          <a:lstStyle/>
          <a:p>
            <a:pPr marL="0" marR="0" lvl="0" indent="0" defTabSz="914354"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95A5A6"/>
              </a:solidFill>
              <a:effectLst/>
              <a:uLnTx/>
              <a:uFillTx/>
            </a:endParaRPr>
          </a:p>
        </p:txBody>
      </p:sp>
      <p:sp>
        <p:nvSpPr>
          <p:cNvPr id="26" name="Shape 739"/>
          <p:cNvSpPr/>
          <p:nvPr/>
        </p:nvSpPr>
        <p:spPr>
          <a:xfrm flipH="1">
            <a:off x="-13437" y="44923"/>
            <a:ext cx="804570" cy="337117"/>
          </a:xfrm>
          <a:custGeom>
            <a:avLst/>
            <a:gdLst/>
            <a:ahLst/>
            <a:cxnLst>
              <a:cxn ang="0">
                <a:pos x="wd2" y="hd2"/>
              </a:cxn>
              <a:cxn ang="5400000">
                <a:pos x="wd2" y="hd2"/>
              </a:cxn>
              <a:cxn ang="10800000">
                <a:pos x="wd2" y="hd2"/>
              </a:cxn>
              <a:cxn ang="16200000">
                <a:pos x="wd2" y="hd2"/>
              </a:cxn>
            </a:cxnLst>
            <a:rect l="0" t="0" r="r" b="b"/>
            <a:pathLst>
              <a:path w="21600" h="21600" extrusionOk="0">
                <a:moveTo>
                  <a:pt x="10800" y="21600"/>
                </a:moveTo>
                <a:lnTo>
                  <a:pt x="0" y="10680"/>
                </a:lnTo>
                <a:lnTo>
                  <a:pt x="10800" y="0"/>
                </a:lnTo>
                <a:lnTo>
                  <a:pt x="21600" y="10680"/>
                </a:lnTo>
                <a:lnTo>
                  <a:pt x="10800" y="21600"/>
                </a:lnTo>
                <a:close/>
              </a:path>
            </a:pathLst>
          </a:custGeom>
          <a:solidFill>
            <a:schemeClr val="accent3"/>
          </a:solidFill>
          <a:ln w="12700" cap="flat">
            <a:noFill/>
            <a:miter lim="400000"/>
          </a:ln>
          <a:effectLst/>
        </p:spPr>
        <p:txBody>
          <a:bodyPr wrap="square" lIns="45719" tIns="45719" rIns="45719" bIns="45719" numCol="1" anchor="t">
            <a:noAutofit/>
          </a:bodyPr>
          <a:lstStyle/>
          <a:p>
            <a:pPr marL="0" marR="0" lvl="0" indent="0" defTabSz="914354"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95A5A6"/>
              </a:solidFill>
              <a:effectLst/>
              <a:uLnTx/>
              <a:uFillTx/>
            </a:endParaRPr>
          </a:p>
        </p:txBody>
      </p:sp>
      <p:pic>
        <p:nvPicPr>
          <p:cNvPr id="6" name="Imagen 5">
            <a:extLst>
              <a:ext uri="{FF2B5EF4-FFF2-40B4-BE49-F238E27FC236}">
                <a16:creationId xmlns:a16="http://schemas.microsoft.com/office/drawing/2014/main" id="{8062FC69-E8EE-1D84-4154-A25744CBFA6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442" y="1485123"/>
            <a:ext cx="6603558" cy="1927758"/>
          </a:xfrm>
          <a:prstGeom prst="rect">
            <a:avLst/>
          </a:prstGeom>
        </p:spPr>
      </p:pic>
    </p:spTree>
    <p:extLst>
      <p:ext uri="{BB962C8B-B14F-4D97-AF65-F5344CB8AC3E}">
        <p14:creationId xmlns:p14="http://schemas.microsoft.com/office/powerpoint/2010/main" val="783028397"/>
      </p:ext>
    </p:extLst>
  </p:cSld>
  <p:clrMapOvr>
    <a:masterClrMapping/>
  </p:clrMapOvr>
</p:sld>
</file>

<file path=ppt/theme/theme1.xml><?xml version="1.0" encoding="utf-8"?>
<a:theme xmlns:a="http://schemas.openxmlformats.org/drawingml/2006/main" name="Función Pública">
  <a:themeElements>
    <a:clrScheme name="Personalizado 8">
      <a:dk1>
        <a:sysClr val="windowText" lastClr="000000"/>
      </a:dk1>
      <a:lt1>
        <a:sysClr val="window" lastClr="FFFFFF"/>
      </a:lt1>
      <a:dk2>
        <a:srgbClr val="44546A"/>
      </a:dk2>
      <a:lt2>
        <a:srgbClr val="E7E6E6"/>
      </a:lt2>
      <a:accent1>
        <a:srgbClr val="D3D92B"/>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ersonalizado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7080</TotalTime>
  <Words>239</Words>
  <Application>Microsoft Office PowerPoint</Application>
  <PresentationFormat>Carta (216 x 279 mm)</PresentationFormat>
  <Paragraphs>43</Paragraphs>
  <Slides>3</Slides>
  <Notes>0</Notes>
  <HiddenSlides>0</HiddenSlides>
  <MMClips>0</MMClips>
  <ScaleCrop>false</ScaleCrop>
  <HeadingPairs>
    <vt:vector size="6" baseType="variant">
      <vt:variant>
        <vt:lpstr>Fuentes usadas</vt:lpstr>
      </vt:variant>
      <vt:variant>
        <vt:i4>5</vt:i4>
      </vt:variant>
      <vt:variant>
        <vt:lpstr>Tema</vt:lpstr>
      </vt:variant>
      <vt:variant>
        <vt:i4>2</vt:i4>
      </vt:variant>
      <vt:variant>
        <vt:lpstr>Títulos de diapositiva</vt:lpstr>
      </vt:variant>
      <vt:variant>
        <vt:i4>3</vt:i4>
      </vt:variant>
    </vt:vector>
  </HeadingPairs>
  <TitlesOfParts>
    <vt:vector size="10" baseType="lpstr">
      <vt:lpstr>Arial</vt:lpstr>
      <vt:lpstr>Calibri</vt:lpstr>
      <vt:lpstr>Calibri Light</vt:lpstr>
      <vt:lpstr>Times New Roman</vt:lpstr>
      <vt:lpstr>Work Sans</vt:lpstr>
      <vt:lpstr>Función Pública</vt:lpstr>
      <vt:lpstr>Tema de Office</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Santiago Arango Corrales</dc:creator>
  <cp:lastModifiedBy>Hector Eduardo Vanegas Gamez</cp:lastModifiedBy>
  <cp:revision>325</cp:revision>
  <dcterms:created xsi:type="dcterms:W3CDTF">2018-09-13T19:41:21Z</dcterms:created>
  <dcterms:modified xsi:type="dcterms:W3CDTF">2023-01-29T02:25:34Z</dcterms:modified>
</cp:coreProperties>
</file>