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59" r:id="rId5"/>
    <p:sldId id="991" r:id="rId6"/>
    <p:sldId id="992" r:id="rId7"/>
    <p:sldId id="996" r:id="rId8"/>
    <p:sldId id="959" r:id="rId9"/>
    <p:sldId id="960" r:id="rId10"/>
    <p:sldId id="997" r:id="rId11"/>
    <p:sldId id="961" r:id="rId12"/>
    <p:sldId id="993" r:id="rId1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00"/>
    <a:srgbClr val="F6F973"/>
    <a:srgbClr val="FF505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06" autoAdjust="0"/>
    <p:restoredTop sz="94660"/>
  </p:normalViewPr>
  <p:slideViewPr>
    <p:cSldViewPr snapToGrid="0">
      <p:cViewPr varScale="1">
        <p:scale>
          <a:sx n="106" d="100"/>
          <a:sy n="106" d="100"/>
        </p:scale>
        <p:origin x="39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D07E2-3CDD-4764-BFE7-765ABCD089B5}" type="datetimeFigureOut">
              <a:rPr lang="es-CO" smtClean="0"/>
              <a:t>4/05/22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071C32-AA70-4C5E-9991-5AF9EAE16CA2}" type="slidenum">
              <a:rPr lang="es-CO" smtClean="0"/>
              <a:t>‹Nº›</a:t>
            </a:fld>
            <a:endParaRPr lang="es-CO"/>
          </a:p>
        </p:txBody>
      </p:sp>
    </p:spTree>
    <p:extLst>
      <p:ext uri="{BB962C8B-B14F-4D97-AF65-F5344CB8AC3E}">
        <p14:creationId xmlns:p14="http://schemas.microsoft.com/office/powerpoint/2010/main" val="121650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95ef59f35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495ef59f35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19262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Tree>
    <p:extLst>
      <p:ext uri="{BB962C8B-B14F-4D97-AF65-F5344CB8AC3E}">
        <p14:creationId xmlns:p14="http://schemas.microsoft.com/office/powerpoint/2010/main" val="3344881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Tree>
    <p:extLst>
      <p:ext uri="{BB962C8B-B14F-4D97-AF65-F5344CB8AC3E}">
        <p14:creationId xmlns:p14="http://schemas.microsoft.com/office/powerpoint/2010/main" val="23568413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1 1 1" preserve="1" userDrawn="1">
  <p:cSld name="Diapositiva de título 1 1 1">
    <p:bg>
      <p:bgPr>
        <a:solidFill>
          <a:srgbClr val="069169"/>
        </a:solidFill>
        <a:effectLst/>
      </p:bgPr>
    </p:bg>
    <p:spTree>
      <p:nvGrpSpPr>
        <p:cNvPr id="1" name="Shape 29"/>
        <p:cNvGrpSpPr/>
        <p:nvPr/>
      </p:nvGrpSpPr>
      <p:grpSpPr>
        <a:xfrm>
          <a:off x="0" y="0"/>
          <a:ext cx="0" cy="0"/>
          <a:chOff x="0" y="0"/>
          <a:chExt cx="0" cy="0"/>
        </a:xfrm>
      </p:grpSpPr>
      <p:sp>
        <p:nvSpPr>
          <p:cNvPr id="30" name="Google Shape;30;p5"/>
          <p:cNvSpPr txBox="1"/>
          <p:nvPr/>
        </p:nvSpPr>
        <p:spPr>
          <a:xfrm>
            <a:off x="11115328" y="72861"/>
            <a:ext cx="731600" cy="5248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933" b="0" i="0" u="none" strike="noStrike" cap="none">
                <a:solidFill>
                  <a:srgbClr val="0054BC"/>
                </a:solidFill>
                <a:latin typeface="Work Sans"/>
                <a:ea typeface="Work Sans"/>
                <a:cs typeface="Work Sans"/>
                <a:sym typeface="Work Sans"/>
              </a:rPr>
              <a:pPr marL="0" marR="0" lvl="0" indent="0" algn="r" rtl="0">
                <a:lnSpc>
                  <a:spcPct val="100000"/>
                </a:lnSpc>
                <a:spcBef>
                  <a:spcPts val="0"/>
                </a:spcBef>
                <a:spcAft>
                  <a:spcPts val="0"/>
                </a:spcAft>
                <a:buClr>
                  <a:srgbClr val="000000"/>
                </a:buClr>
                <a:buSzPts val="700"/>
                <a:buFont typeface="Arial"/>
                <a:buNone/>
              </a:pPr>
              <a:t>‹Nº›</a:t>
            </a:fld>
            <a:endParaRPr sz="933" b="0" i="0" u="none" strike="noStrike" cap="none">
              <a:solidFill>
                <a:srgbClr val="0054BC"/>
              </a:solidFill>
              <a:latin typeface="Work Sans"/>
              <a:ea typeface="Work Sans"/>
              <a:cs typeface="Work Sans"/>
              <a:sym typeface="Work Sans"/>
            </a:endParaRPr>
          </a:p>
        </p:txBody>
      </p:sp>
      <p:sp>
        <p:nvSpPr>
          <p:cNvPr id="31" name="Google Shape;31;p5"/>
          <p:cNvSpPr txBox="1"/>
          <p:nvPr userDrawn="1"/>
        </p:nvSpPr>
        <p:spPr>
          <a:xfrm>
            <a:off x="11115328" y="-28739"/>
            <a:ext cx="731600" cy="5248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933" b="0" i="0" u="none" strike="noStrike" cap="none">
                <a:solidFill>
                  <a:srgbClr val="FFFFFF"/>
                </a:solidFill>
                <a:latin typeface="Work Sans"/>
                <a:ea typeface="Work Sans"/>
                <a:cs typeface="Work Sans"/>
                <a:sym typeface="Work Sans"/>
              </a:rPr>
              <a:pPr marL="0" marR="0" lvl="0" indent="0" algn="r" rtl="0">
                <a:lnSpc>
                  <a:spcPct val="100000"/>
                </a:lnSpc>
                <a:spcBef>
                  <a:spcPts val="0"/>
                </a:spcBef>
                <a:spcAft>
                  <a:spcPts val="0"/>
                </a:spcAft>
                <a:buClr>
                  <a:srgbClr val="000000"/>
                </a:buClr>
                <a:buSzPts val="700"/>
                <a:buFont typeface="Arial"/>
                <a:buNone/>
              </a:pPr>
              <a:t>‹Nº›</a:t>
            </a:fld>
            <a:endParaRPr sz="933" b="0" i="0" u="none" strike="noStrike" cap="none" dirty="0">
              <a:solidFill>
                <a:srgbClr val="FFFFFF"/>
              </a:solidFill>
              <a:latin typeface="Work Sans"/>
              <a:ea typeface="Work Sans"/>
              <a:cs typeface="Work Sans"/>
              <a:sym typeface="Work Sans"/>
            </a:endParaRPr>
          </a:p>
        </p:txBody>
      </p:sp>
      <p:sp>
        <p:nvSpPr>
          <p:cNvPr id="32" name="Google Shape;32;p5"/>
          <p:cNvSpPr/>
          <p:nvPr/>
        </p:nvSpPr>
        <p:spPr>
          <a:xfrm>
            <a:off x="4284926" y="0"/>
            <a:ext cx="7913631" cy="6858000"/>
          </a:xfrm>
          <a:prstGeom prst="rect">
            <a:avLst/>
          </a:prstGeom>
          <a:solidFill>
            <a:schemeClr val="accent1"/>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None/>
            </a:pPr>
            <a:endParaRPr sz="1867" b="0" i="0" u="none" strike="noStrike" cap="none">
              <a:solidFill>
                <a:schemeClr val="lt1"/>
              </a:solidFill>
              <a:latin typeface="Arial"/>
              <a:ea typeface="Arial"/>
              <a:cs typeface="Arial"/>
              <a:sym typeface="Arial"/>
            </a:endParaRPr>
          </a:p>
        </p:txBody>
      </p:sp>
      <p:sp>
        <p:nvSpPr>
          <p:cNvPr id="33" name="Google Shape;33;p5"/>
          <p:cNvSpPr txBox="1"/>
          <p:nvPr/>
        </p:nvSpPr>
        <p:spPr>
          <a:xfrm>
            <a:off x="1464624" y="6474856"/>
            <a:ext cx="5724000" cy="454400"/>
          </a:xfrm>
          <a:prstGeom prst="rect">
            <a:avLst/>
          </a:prstGeom>
          <a:noFill/>
          <a:ln>
            <a:noFill/>
          </a:ln>
        </p:spPr>
        <p:txBody>
          <a:bodyPr spcFirstLastPara="1" wrap="square" lIns="121900" tIns="121900" rIns="121900" bIns="1219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s-CO" sz="800" b="0" i="0" u="none" strike="noStrike" cap="none">
                <a:solidFill>
                  <a:schemeClr val="lt1"/>
                </a:solidFill>
                <a:latin typeface="Work Sans"/>
                <a:ea typeface="Work Sans"/>
                <a:cs typeface="Work Sans"/>
                <a:sym typeface="Work Sans"/>
              </a:rPr>
              <a:t>Esta presentación es propiedad intelectual controlada y producida por la Presidencia de la República.</a:t>
            </a:r>
            <a:endParaRPr sz="800" b="0" i="0" u="none" strike="noStrike" cap="none">
              <a:solidFill>
                <a:schemeClr val="lt1"/>
              </a:solidFill>
              <a:latin typeface="Work Sans"/>
              <a:ea typeface="Work Sans"/>
              <a:cs typeface="Work Sans"/>
              <a:sym typeface="Work Sans"/>
            </a:endParaRPr>
          </a:p>
        </p:txBody>
      </p:sp>
      <p:pic>
        <p:nvPicPr>
          <p:cNvPr id="9" name="Imagen 8">
            <a:extLst>
              <a:ext uri="{FF2B5EF4-FFF2-40B4-BE49-F238E27FC236}">
                <a16:creationId xmlns:a16="http://schemas.microsoft.com/office/drawing/2014/main" id="{2FAB7457-61BC-0144-984D-ACFC03D1DF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1857" y="462140"/>
            <a:ext cx="3489271" cy="995539"/>
          </a:xfrm>
          <a:prstGeom prst="rect">
            <a:avLst/>
          </a:prstGeom>
        </p:spPr>
      </p:pic>
      <p:sp>
        <p:nvSpPr>
          <p:cNvPr id="4" name="Marcador de texto 3">
            <a:extLst>
              <a:ext uri="{FF2B5EF4-FFF2-40B4-BE49-F238E27FC236}">
                <a16:creationId xmlns:a16="http://schemas.microsoft.com/office/drawing/2014/main" id="{09EBB03E-157E-1743-86F1-8874FFB41BEB}"/>
              </a:ext>
            </a:extLst>
          </p:cNvPr>
          <p:cNvSpPr>
            <a:spLocks noGrp="1"/>
          </p:cNvSpPr>
          <p:nvPr>
            <p:ph type="body" sz="quarter" idx="10"/>
          </p:nvPr>
        </p:nvSpPr>
        <p:spPr>
          <a:xfrm>
            <a:off x="4614672" y="1919818"/>
            <a:ext cx="6866128" cy="1799167"/>
          </a:xfrm>
        </p:spPr>
        <p:txBody>
          <a:bodyPr/>
          <a:lstStyle>
            <a:lvl1pPr marL="126997" indent="0" algn="r">
              <a:buNone/>
              <a:defRPr sz="4000">
                <a:solidFill>
                  <a:srgbClr val="0054BC"/>
                </a:solidFill>
              </a:defRPr>
            </a:lvl1pPr>
          </a:lstStyle>
          <a:p>
            <a:r>
              <a:rPr lang="es-ES" dirty="0"/>
              <a:t>Editar los estilos de texto del patrón</a:t>
            </a:r>
            <a:endParaRPr lang="es-CO" dirty="0"/>
          </a:p>
        </p:txBody>
      </p:sp>
      <p:pic>
        <p:nvPicPr>
          <p:cNvPr id="10" name="Imagen 9">
            <a:extLst>
              <a:ext uri="{FF2B5EF4-FFF2-40B4-BE49-F238E27FC236}">
                <a16:creationId xmlns:a16="http://schemas.microsoft.com/office/drawing/2014/main" id="{06C4BAFA-CF82-7743-AB31-DAA7A61A692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6489" y="5029179"/>
            <a:ext cx="5205444" cy="976021"/>
          </a:xfrm>
          <a:prstGeom prst="rect">
            <a:avLst/>
          </a:prstGeom>
        </p:spPr>
      </p:pic>
    </p:spTree>
    <p:extLst>
      <p:ext uri="{BB962C8B-B14F-4D97-AF65-F5344CB8AC3E}">
        <p14:creationId xmlns:p14="http://schemas.microsoft.com/office/powerpoint/2010/main" val="369334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texto">
  <p:cSld name="Título y texto">
    <p:bg>
      <p:bgPr>
        <a:solidFill>
          <a:srgbClr val="DCEAFB"/>
        </a:solidFill>
        <a:effectLst/>
      </p:bgPr>
    </p:bg>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89959" y="826942"/>
            <a:ext cx="4353173" cy="853597"/>
          </a:xfrm>
          <a:prstGeom prst="rect">
            <a:avLst/>
          </a:prstGeom>
          <a:noFill/>
          <a:ln>
            <a:noFill/>
          </a:ln>
        </p:spPr>
        <p:txBody>
          <a:bodyPr spcFirstLastPara="1" wrap="square" lIns="68575" tIns="34275" rIns="68575" bIns="34275" anchor="ctr" anchorCtr="0"/>
          <a:lstStyle>
            <a:lvl1pPr lvl="0" algn="r">
              <a:lnSpc>
                <a:spcPct val="90000"/>
              </a:lnSpc>
              <a:spcBef>
                <a:spcPts val="0"/>
              </a:spcBef>
              <a:spcAft>
                <a:spcPts val="0"/>
              </a:spcAft>
              <a:buClr>
                <a:srgbClr val="0054BC"/>
              </a:buClr>
              <a:buSzPts val="1400"/>
              <a:buFont typeface="Work Sans SemiBold"/>
              <a:buNone/>
              <a:defRPr sz="4000">
                <a:solidFill>
                  <a:srgbClr val="0054BC"/>
                </a:solidFill>
                <a:latin typeface="Work Sans Light"/>
                <a:ea typeface="Work Sans Light"/>
                <a:cs typeface="Work Sans Light"/>
                <a:sym typeface="Work Sans Light"/>
              </a:defRPr>
            </a:lvl1pPr>
            <a:lvl2pPr lvl="1" algn="l">
              <a:lnSpc>
                <a:spcPct val="100000"/>
              </a:lnSpc>
              <a:spcBef>
                <a:spcPts val="0"/>
              </a:spcBef>
              <a:spcAft>
                <a:spcPts val="0"/>
              </a:spcAft>
              <a:buClr>
                <a:srgbClr val="0054BC"/>
              </a:buClr>
              <a:buSzPts val="1100"/>
              <a:buNone/>
              <a:defRPr>
                <a:solidFill>
                  <a:srgbClr val="0054BC"/>
                </a:solidFill>
              </a:defRPr>
            </a:lvl2pPr>
            <a:lvl3pPr lvl="2" algn="l">
              <a:lnSpc>
                <a:spcPct val="100000"/>
              </a:lnSpc>
              <a:spcBef>
                <a:spcPts val="0"/>
              </a:spcBef>
              <a:spcAft>
                <a:spcPts val="0"/>
              </a:spcAft>
              <a:buClr>
                <a:srgbClr val="0054BC"/>
              </a:buClr>
              <a:buSzPts val="1100"/>
              <a:buNone/>
              <a:defRPr>
                <a:solidFill>
                  <a:srgbClr val="0054BC"/>
                </a:solidFill>
              </a:defRPr>
            </a:lvl3pPr>
            <a:lvl4pPr lvl="3" algn="l">
              <a:lnSpc>
                <a:spcPct val="100000"/>
              </a:lnSpc>
              <a:spcBef>
                <a:spcPts val="0"/>
              </a:spcBef>
              <a:spcAft>
                <a:spcPts val="0"/>
              </a:spcAft>
              <a:buClr>
                <a:srgbClr val="0054BC"/>
              </a:buClr>
              <a:buSzPts val="1100"/>
              <a:buNone/>
              <a:defRPr>
                <a:solidFill>
                  <a:srgbClr val="0054BC"/>
                </a:solidFill>
              </a:defRPr>
            </a:lvl4pPr>
            <a:lvl5pPr lvl="4" algn="l">
              <a:lnSpc>
                <a:spcPct val="100000"/>
              </a:lnSpc>
              <a:spcBef>
                <a:spcPts val="0"/>
              </a:spcBef>
              <a:spcAft>
                <a:spcPts val="0"/>
              </a:spcAft>
              <a:buClr>
                <a:srgbClr val="0054BC"/>
              </a:buClr>
              <a:buSzPts val="1100"/>
              <a:buNone/>
              <a:defRPr>
                <a:solidFill>
                  <a:srgbClr val="0054BC"/>
                </a:solidFill>
              </a:defRPr>
            </a:lvl5pPr>
            <a:lvl6pPr lvl="5" algn="l">
              <a:lnSpc>
                <a:spcPct val="100000"/>
              </a:lnSpc>
              <a:spcBef>
                <a:spcPts val="0"/>
              </a:spcBef>
              <a:spcAft>
                <a:spcPts val="0"/>
              </a:spcAft>
              <a:buClr>
                <a:srgbClr val="0054BC"/>
              </a:buClr>
              <a:buSzPts val="1100"/>
              <a:buNone/>
              <a:defRPr>
                <a:solidFill>
                  <a:srgbClr val="0054BC"/>
                </a:solidFill>
              </a:defRPr>
            </a:lvl6pPr>
            <a:lvl7pPr lvl="6" algn="l">
              <a:lnSpc>
                <a:spcPct val="100000"/>
              </a:lnSpc>
              <a:spcBef>
                <a:spcPts val="0"/>
              </a:spcBef>
              <a:spcAft>
                <a:spcPts val="0"/>
              </a:spcAft>
              <a:buClr>
                <a:srgbClr val="0054BC"/>
              </a:buClr>
              <a:buSzPts val="1100"/>
              <a:buNone/>
              <a:defRPr>
                <a:solidFill>
                  <a:srgbClr val="0054BC"/>
                </a:solidFill>
              </a:defRPr>
            </a:lvl7pPr>
            <a:lvl8pPr lvl="7" algn="l">
              <a:lnSpc>
                <a:spcPct val="100000"/>
              </a:lnSpc>
              <a:spcBef>
                <a:spcPts val="0"/>
              </a:spcBef>
              <a:spcAft>
                <a:spcPts val="0"/>
              </a:spcAft>
              <a:buClr>
                <a:srgbClr val="0054BC"/>
              </a:buClr>
              <a:buSzPts val="1100"/>
              <a:buNone/>
              <a:defRPr>
                <a:solidFill>
                  <a:srgbClr val="0054BC"/>
                </a:solidFill>
              </a:defRPr>
            </a:lvl8pPr>
            <a:lvl9pPr lvl="8" algn="l">
              <a:lnSpc>
                <a:spcPct val="100000"/>
              </a:lnSpc>
              <a:spcBef>
                <a:spcPts val="0"/>
              </a:spcBef>
              <a:spcAft>
                <a:spcPts val="0"/>
              </a:spcAft>
              <a:buClr>
                <a:srgbClr val="0054BC"/>
              </a:buClr>
              <a:buSzPts val="1100"/>
              <a:buNone/>
              <a:defRPr>
                <a:solidFill>
                  <a:srgbClr val="0054BC"/>
                </a:solidFill>
              </a:defRPr>
            </a:lvl9pPr>
          </a:lstStyle>
          <a:p>
            <a:endParaRPr/>
          </a:p>
        </p:txBody>
      </p:sp>
      <p:sp>
        <p:nvSpPr>
          <p:cNvPr id="48" name="Google Shape;48;p8"/>
          <p:cNvSpPr txBox="1">
            <a:spLocks noGrp="1"/>
          </p:cNvSpPr>
          <p:nvPr>
            <p:ph type="body" idx="1"/>
          </p:nvPr>
        </p:nvSpPr>
        <p:spPr>
          <a:xfrm>
            <a:off x="5024967" y="2518564"/>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0" name="Google Shape;50;p8"/>
          <p:cNvSpPr txBox="1"/>
          <p:nvPr/>
        </p:nvSpPr>
        <p:spPr>
          <a:xfrm>
            <a:off x="11031093" y="0"/>
            <a:ext cx="731600" cy="5248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933" b="0" i="0" u="none" strike="noStrike" cap="none">
                <a:solidFill>
                  <a:srgbClr val="0066CD"/>
                </a:solidFill>
                <a:latin typeface="Work Sans"/>
                <a:ea typeface="Work Sans"/>
                <a:cs typeface="Work Sans"/>
                <a:sym typeface="Work Sans"/>
              </a:rPr>
              <a:pPr marL="0" marR="0" lvl="0" indent="0" algn="r" rtl="0">
                <a:lnSpc>
                  <a:spcPct val="100000"/>
                </a:lnSpc>
                <a:spcBef>
                  <a:spcPts val="0"/>
                </a:spcBef>
                <a:spcAft>
                  <a:spcPts val="0"/>
                </a:spcAft>
                <a:buClr>
                  <a:srgbClr val="000000"/>
                </a:buClr>
                <a:buSzPts val="700"/>
                <a:buFont typeface="Arial"/>
                <a:buNone/>
              </a:pPr>
              <a:t>‹Nº›</a:t>
            </a:fld>
            <a:endParaRPr sz="933" b="0" i="0" u="none" strike="noStrike" cap="none" dirty="0">
              <a:solidFill>
                <a:srgbClr val="0066CD"/>
              </a:solidFill>
              <a:latin typeface="Work Sans"/>
              <a:ea typeface="Work Sans"/>
              <a:cs typeface="Work Sans"/>
              <a:sym typeface="Work Sans"/>
            </a:endParaRPr>
          </a:p>
        </p:txBody>
      </p:sp>
      <p:sp>
        <p:nvSpPr>
          <p:cNvPr id="51" name="Google Shape;51;p8"/>
          <p:cNvSpPr txBox="1">
            <a:spLocks noGrp="1"/>
          </p:cNvSpPr>
          <p:nvPr>
            <p:ph type="body" idx="2"/>
          </p:nvPr>
        </p:nvSpPr>
        <p:spPr>
          <a:xfrm>
            <a:off x="5024381" y="1920708"/>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2" name="Google Shape;52;p8"/>
          <p:cNvSpPr txBox="1">
            <a:spLocks noGrp="1"/>
          </p:cNvSpPr>
          <p:nvPr>
            <p:ph type="body" idx="3"/>
          </p:nvPr>
        </p:nvSpPr>
        <p:spPr>
          <a:xfrm>
            <a:off x="5024967" y="3103945"/>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3" name="Google Shape;53;p8"/>
          <p:cNvSpPr txBox="1">
            <a:spLocks noGrp="1"/>
          </p:cNvSpPr>
          <p:nvPr>
            <p:ph type="body" idx="4"/>
          </p:nvPr>
        </p:nvSpPr>
        <p:spPr>
          <a:xfrm>
            <a:off x="5024967" y="3745581"/>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4" name="Google Shape;54;p8"/>
          <p:cNvSpPr txBox="1">
            <a:spLocks noGrp="1"/>
          </p:cNvSpPr>
          <p:nvPr>
            <p:ph type="body" idx="5"/>
          </p:nvPr>
        </p:nvSpPr>
        <p:spPr>
          <a:xfrm>
            <a:off x="4164164" y="2009615"/>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5" name="Google Shape;55;p8"/>
          <p:cNvSpPr txBox="1">
            <a:spLocks noGrp="1"/>
          </p:cNvSpPr>
          <p:nvPr>
            <p:ph type="body" idx="6"/>
          </p:nvPr>
        </p:nvSpPr>
        <p:spPr>
          <a:xfrm>
            <a:off x="8488501" y="2518564"/>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6" name="Google Shape;56;p8"/>
          <p:cNvSpPr txBox="1">
            <a:spLocks noGrp="1"/>
          </p:cNvSpPr>
          <p:nvPr>
            <p:ph type="body" idx="7"/>
          </p:nvPr>
        </p:nvSpPr>
        <p:spPr>
          <a:xfrm>
            <a:off x="4164163" y="2635835"/>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7" name="Google Shape;57;p8"/>
          <p:cNvSpPr txBox="1">
            <a:spLocks noGrp="1"/>
          </p:cNvSpPr>
          <p:nvPr>
            <p:ph type="body" idx="8"/>
          </p:nvPr>
        </p:nvSpPr>
        <p:spPr>
          <a:xfrm>
            <a:off x="4165132" y="3216268"/>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58" name="Google Shape;58;p8"/>
          <p:cNvSpPr txBox="1">
            <a:spLocks noGrp="1"/>
          </p:cNvSpPr>
          <p:nvPr>
            <p:ph type="body" idx="9"/>
          </p:nvPr>
        </p:nvSpPr>
        <p:spPr>
          <a:xfrm>
            <a:off x="4165132" y="3859529"/>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400"/>
              <a:buNone/>
              <a:defRPr sz="1333" b="1">
                <a:solidFill>
                  <a:srgbClr val="0054BC"/>
                </a:solidFill>
                <a:latin typeface="Work Sans"/>
                <a:ea typeface="Work Sans"/>
                <a:cs typeface="Work Sans"/>
                <a:sym typeface="Work Sans"/>
              </a:defRPr>
            </a:lvl1pPr>
            <a:lvl2pPr marL="1219170" lvl="1" indent="-423323" algn="l">
              <a:lnSpc>
                <a:spcPct val="90000"/>
              </a:lnSpc>
              <a:spcBef>
                <a:spcPts val="533"/>
              </a:spcBef>
              <a:spcAft>
                <a:spcPts val="0"/>
              </a:spcAft>
              <a:buClr>
                <a:srgbClr val="0054BC"/>
              </a:buClr>
              <a:buSzPts val="1400"/>
              <a:buChar char="•"/>
              <a:defRPr>
                <a:solidFill>
                  <a:srgbClr val="0054BC"/>
                </a:solidFill>
              </a:defRPr>
            </a:lvl2pPr>
            <a:lvl3pPr marL="1828754" lvl="2" indent="-423323" algn="l">
              <a:lnSpc>
                <a:spcPct val="90000"/>
              </a:lnSpc>
              <a:spcBef>
                <a:spcPts val="533"/>
              </a:spcBef>
              <a:spcAft>
                <a:spcPts val="0"/>
              </a:spcAft>
              <a:buClr>
                <a:srgbClr val="0054BC"/>
              </a:buClr>
              <a:buSzPts val="1400"/>
              <a:buChar char="•"/>
              <a:defRPr>
                <a:solidFill>
                  <a:srgbClr val="0054BC"/>
                </a:solidFill>
              </a:defRPr>
            </a:lvl3pPr>
            <a:lvl4pPr marL="2438339" lvl="3" indent="-423323" algn="l">
              <a:lnSpc>
                <a:spcPct val="90000"/>
              </a:lnSpc>
              <a:spcBef>
                <a:spcPts val="533"/>
              </a:spcBef>
              <a:spcAft>
                <a:spcPts val="0"/>
              </a:spcAft>
              <a:buClr>
                <a:srgbClr val="0054BC"/>
              </a:buClr>
              <a:buSzPts val="1400"/>
              <a:buChar char="•"/>
              <a:defRPr>
                <a:solidFill>
                  <a:srgbClr val="0054BC"/>
                </a:solidFill>
              </a:defRPr>
            </a:lvl4pPr>
            <a:lvl5pPr marL="3047924" lvl="4" indent="-423323" algn="l">
              <a:lnSpc>
                <a:spcPct val="90000"/>
              </a:lnSpc>
              <a:spcBef>
                <a:spcPts val="533"/>
              </a:spcBef>
              <a:spcAft>
                <a:spcPts val="0"/>
              </a:spcAft>
              <a:buClr>
                <a:srgbClr val="0054BC"/>
              </a:buClr>
              <a:buSzPts val="1400"/>
              <a:buChar char="•"/>
              <a:defRPr>
                <a:solidFill>
                  <a:srgbClr val="0054BC"/>
                </a:solidFill>
              </a:defRPr>
            </a:lvl5pPr>
            <a:lvl6pPr marL="3657509" lvl="5" indent="-423323" algn="l">
              <a:lnSpc>
                <a:spcPct val="90000"/>
              </a:lnSpc>
              <a:spcBef>
                <a:spcPts val="533"/>
              </a:spcBef>
              <a:spcAft>
                <a:spcPts val="0"/>
              </a:spcAft>
              <a:buClr>
                <a:srgbClr val="0054BC"/>
              </a:buClr>
              <a:buSzPts val="1400"/>
              <a:buChar char="•"/>
              <a:defRPr>
                <a:solidFill>
                  <a:srgbClr val="0054BC"/>
                </a:solidFill>
              </a:defRPr>
            </a:lvl6pPr>
            <a:lvl7pPr marL="4267093" lvl="6" indent="-423323" algn="l">
              <a:lnSpc>
                <a:spcPct val="90000"/>
              </a:lnSpc>
              <a:spcBef>
                <a:spcPts val="533"/>
              </a:spcBef>
              <a:spcAft>
                <a:spcPts val="0"/>
              </a:spcAft>
              <a:buClr>
                <a:srgbClr val="0054BC"/>
              </a:buClr>
              <a:buSzPts val="1400"/>
              <a:buChar char="•"/>
              <a:defRPr>
                <a:solidFill>
                  <a:srgbClr val="0054BC"/>
                </a:solidFill>
              </a:defRPr>
            </a:lvl7pPr>
            <a:lvl8pPr marL="4876678" lvl="7" indent="-423323" algn="l">
              <a:lnSpc>
                <a:spcPct val="90000"/>
              </a:lnSpc>
              <a:spcBef>
                <a:spcPts val="533"/>
              </a:spcBef>
              <a:spcAft>
                <a:spcPts val="0"/>
              </a:spcAft>
              <a:buClr>
                <a:srgbClr val="0054BC"/>
              </a:buClr>
              <a:buSzPts val="1400"/>
              <a:buChar char="•"/>
              <a:defRPr>
                <a:solidFill>
                  <a:srgbClr val="0054BC"/>
                </a:solidFill>
              </a:defRPr>
            </a:lvl8pPr>
            <a:lvl9pPr marL="5486263" lvl="8" indent="-423323" algn="l">
              <a:lnSpc>
                <a:spcPct val="90000"/>
              </a:lnSpc>
              <a:spcBef>
                <a:spcPts val="533"/>
              </a:spcBef>
              <a:spcAft>
                <a:spcPts val="0"/>
              </a:spcAft>
              <a:buClr>
                <a:srgbClr val="0054BC"/>
              </a:buClr>
              <a:buSzPts val="1400"/>
              <a:buChar char="•"/>
              <a:defRPr>
                <a:solidFill>
                  <a:srgbClr val="0054BC"/>
                </a:solidFill>
              </a:defRPr>
            </a:lvl9pPr>
          </a:lstStyle>
          <a:p>
            <a:endParaRPr/>
          </a:p>
        </p:txBody>
      </p:sp>
      <p:sp>
        <p:nvSpPr>
          <p:cNvPr id="59" name="Google Shape;59;p8"/>
          <p:cNvSpPr txBox="1">
            <a:spLocks noGrp="1"/>
          </p:cNvSpPr>
          <p:nvPr>
            <p:ph type="body" idx="13"/>
          </p:nvPr>
        </p:nvSpPr>
        <p:spPr>
          <a:xfrm>
            <a:off x="8487916" y="1927164"/>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0" name="Google Shape;60;p8"/>
          <p:cNvSpPr txBox="1">
            <a:spLocks noGrp="1"/>
          </p:cNvSpPr>
          <p:nvPr>
            <p:ph type="body" idx="14"/>
          </p:nvPr>
        </p:nvSpPr>
        <p:spPr>
          <a:xfrm>
            <a:off x="8488501" y="3110401"/>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1" name="Google Shape;61;p8"/>
          <p:cNvSpPr txBox="1">
            <a:spLocks noGrp="1"/>
          </p:cNvSpPr>
          <p:nvPr>
            <p:ph type="body" idx="15"/>
          </p:nvPr>
        </p:nvSpPr>
        <p:spPr>
          <a:xfrm>
            <a:off x="8487319" y="3752037"/>
            <a:ext cx="2511200" cy="5916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54BC"/>
              </a:buClr>
              <a:buSzPts val="1000"/>
              <a:buNone/>
              <a:defRPr sz="1333">
                <a:solidFill>
                  <a:srgbClr val="0054BC"/>
                </a:solidFill>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2" name="Google Shape;62;p8"/>
          <p:cNvSpPr txBox="1">
            <a:spLocks noGrp="1"/>
          </p:cNvSpPr>
          <p:nvPr>
            <p:ph type="body" idx="16"/>
          </p:nvPr>
        </p:nvSpPr>
        <p:spPr>
          <a:xfrm>
            <a:off x="7627699" y="2016071"/>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3" name="Google Shape;63;p8"/>
          <p:cNvSpPr txBox="1">
            <a:spLocks noGrp="1"/>
          </p:cNvSpPr>
          <p:nvPr>
            <p:ph type="body" idx="17"/>
          </p:nvPr>
        </p:nvSpPr>
        <p:spPr>
          <a:xfrm>
            <a:off x="7627697" y="2642291"/>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4" name="Google Shape;64;p8"/>
          <p:cNvSpPr txBox="1">
            <a:spLocks noGrp="1"/>
          </p:cNvSpPr>
          <p:nvPr>
            <p:ph type="body" idx="18"/>
          </p:nvPr>
        </p:nvSpPr>
        <p:spPr>
          <a:xfrm>
            <a:off x="7628667" y="3222724"/>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sp>
        <p:nvSpPr>
          <p:cNvPr id="65" name="Google Shape;65;p8"/>
          <p:cNvSpPr txBox="1">
            <a:spLocks noGrp="1"/>
          </p:cNvSpPr>
          <p:nvPr>
            <p:ph type="body" idx="19"/>
          </p:nvPr>
        </p:nvSpPr>
        <p:spPr>
          <a:xfrm>
            <a:off x="7628667" y="3865985"/>
            <a:ext cx="766400" cy="363600"/>
          </a:xfrm>
          <a:prstGeom prst="rect">
            <a:avLst/>
          </a:prstGeom>
          <a:noFill/>
          <a:ln>
            <a:noFill/>
          </a:ln>
        </p:spPr>
        <p:txBody>
          <a:bodyPr spcFirstLastPara="1" wrap="square" lIns="68575" tIns="34275" rIns="68575" bIns="34275" anchor="t" anchorCtr="0"/>
          <a:lstStyle>
            <a:lvl1pPr marL="609585" lvl="0" indent="-304792" algn="r">
              <a:lnSpc>
                <a:spcPct val="90000"/>
              </a:lnSpc>
              <a:spcBef>
                <a:spcPts val="1067"/>
              </a:spcBef>
              <a:spcAft>
                <a:spcPts val="0"/>
              </a:spcAft>
              <a:buClr>
                <a:srgbClr val="0054BC"/>
              </a:buClr>
              <a:buSzPts val="1000"/>
              <a:buNone/>
              <a:defRPr sz="1333" b="1">
                <a:solidFill>
                  <a:srgbClr val="0054BC"/>
                </a:solidFill>
                <a:latin typeface="Work Sans"/>
                <a:ea typeface="Work Sans"/>
                <a:cs typeface="Work Sans"/>
                <a:sym typeface="Work Sans"/>
              </a:defRPr>
            </a:lvl1pPr>
            <a:lvl2pPr marL="1219170" lvl="1" indent="-389457" algn="l">
              <a:lnSpc>
                <a:spcPct val="90000"/>
              </a:lnSpc>
              <a:spcBef>
                <a:spcPts val="533"/>
              </a:spcBef>
              <a:spcAft>
                <a:spcPts val="0"/>
              </a:spcAft>
              <a:buClr>
                <a:srgbClr val="0054BC"/>
              </a:buClr>
              <a:buSzPts val="1000"/>
              <a:buChar char="•"/>
              <a:defRPr sz="1333">
                <a:solidFill>
                  <a:srgbClr val="0054BC"/>
                </a:solidFill>
              </a:defRPr>
            </a:lvl2pPr>
            <a:lvl3pPr marL="1828754" lvl="2" indent="-389457" algn="l">
              <a:lnSpc>
                <a:spcPct val="90000"/>
              </a:lnSpc>
              <a:spcBef>
                <a:spcPts val="533"/>
              </a:spcBef>
              <a:spcAft>
                <a:spcPts val="0"/>
              </a:spcAft>
              <a:buClr>
                <a:srgbClr val="0054BC"/>
              </a:buClr>
              <a:buSzPts val="1000"/>
              <a:buChar char="•"/>
              <a:defRPr sz="1333">
                <a:solidFill>
                  <a:srgbClr val="0054BC"/>
                </a:solidFill>
              </a:defRPr>
            </a:lvl3pPr>
            <a:lvl4pPr marL="2438339" lvl="3" indent="-389457" algn="l">
              <a:lnSpc>
                <a:spcPct val="90000"/>
              </a:lnSpc>
              <a:spcBef>
                <a:spcPts val="533"/>
              </a:spcBef>
              <a:spcAft>
                <a:spcPts val="0"/>
              </a:spcAft>
              <a:buClr>
                <a:srgbClr val="0054BC"/>
              </a:buClr>
              <a:buSzPts val="1000"/>
              <a:buChar char="•"/>
              <a:defRPr sz="1333">
                <a:solidFill>
                  <a:srgbClr val="0054BC"/>
                </a:solidFill>
              </a:defRPr>
            </a:lvl4pPr>
            <a:lvl5pPr marL="3047924" lvl="4" indent="-389457" algn="l">
              <a:lnSpc>
                <a:spcPct val="90000"/>
              </a:lnSpc>
              <a:spcBef>
                <a:spcPts val="533"/>
              </a:spcBef>
              <a:spcAft>
                <a:spcPts val="0"/>
              </a:spcAft>
              <a:buClr>
                <a:srgbClr val="0054BC"/>
              </a:buClr>
              <a:buSzPts val="1000"/>
              <a:buChar char="•"/>
              <a:defRPr sz="1333">
                <a:solidFill>
                  <a:srgbClr val="0054BC"/>
                </a:solidFill>
              </a:defRPr>
            </a:lvl5pPr>
            <a:lvl6pPr marL="3657509" lvl="5" indent="-389457" algn="l">
              <a:lnSpc>
                <a:spcPct val="90000"/>
              </a:lnSpc>
              <a:spcBef>
                <a:spcPts val="533"/>
              </a:spcBef>
              <a:spcAft>
                <a:spcPts val="0"/>
              </a:spcAft>
              <a:buClr>
                <a:srgbClr val="0054BC"/>
              </a:buClr>
              <a:buSzPts val="1000"/>
              <a:buChar char="•"/>
              <a:defRPr sz="1333">
                <a:solidFill>
                  <a:srgbClr val="0054BC"/>
                </a:solidFill>
              </a:defRPr>
            </a:lvl6pPr>
            <a:lvl7pPr marL="4267093" lvl="6" indent="-389457" algn="l">
              <a:lnSpc>
                <a:spcPct val="90000"/>
              </a:lnSpc>
              <a:spcBef>
                <a:spcPts val="533"/>
              </a:spcBef>
              <a:spcAft>
                <a:spcPts val="0"/>
              </a:spcAft>
              <a:buClr>
                <a:srgbClr val="0054BC"/>
              </a:buClr>
              <a:buSzPts val="1000"/>
              <a:buChar char="•"/>
              <a:defRPr sz="1333">
                <a:solidFill>
                  <a:srgbClr val="0054BC"/>
                </a:solidFill>
              </a:defRPr>
            </a:lvl7pPr>
            <a:lvl8pPr marL="4876678" lvl="7" indent="-389457" algn="l">
              <a:lnSpc>
                <a:spcPct val="90000"/>
              </a:lnSpc>
              <a:spcBef>
                <a:spcPts val="533"/>
              </a:spcBef>
              <a:spcAft>
                <a:spcPts val="0"/>
              </a:spcAft>
              <a:buClr>
                <a:srgbClr val="0054BC"/>
              </a:buClr>
              <a:buSzPts val="1000"/>
              <a:buChar char="•"/>
              <a:defRPr sz="1333">
                <a:solidFill>
                  <a:srgbClr val="0054BC"/>
                </a:solidFill>
              </a:defRPr>
            </a:lvl8pPr>
            <a:lvl9pPr marL="5486263" lvl="8" indent="-389457" algn="l">
              <a:lnSpc>
                <a:spcPct val="90000"/>
              </a:lnSpc>
              <a:spcBef>
                <a:spcPts val="533"/>
              </a:spcBef>
              <a:spcAft>
                <a:spcPts val="0"/>
              </a:spcAft>
              <a:buClr>
                <a:srgbClr val="0054BC"/>
              </a:buClr>
              <a:buSzPts val="1000"/>
              <a:buChar char="•"/>
              <a:defRPr sz="1333">
                <a:solidFill>
                  <a:srgbClr val="0054BC"/>
                </a:solidFill>
              </a:defRPr>
            </a:lvl9pPr>
          </a:lstStyle>
          <a:p>
            <a:endParaRPr/>
          </a:p>
        </p:txBody>
      </p:sp>
      <p:pic>
        <p:nvPicPr>
          <p:cNvPr id="25" name="Imagen 24">
            <a:extLst>
              <a:ext uri="{FF2B5EF4-FFF2-40B4-BE49-F238E27FC236}">
                <a16:creationId xmlns:a16="http://schemas.microsoft.com/office/drawing/2014/main" id="{2FAB7457-61BC-0144-984D-ACFC03D1DF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1491" y="383006"/>
            <a:ext cx="1491203" cy="425461"/>
          </a:xfrm>
          <a:prstGeom prst="rect">
            <a:avLst/>
          </a:prstGeom>
        </p:spPr>
      </p:pic>
      <p:pic>
        <p:nvPicPr>
          <p:cNvPr id="22" name="Imagen 21">
            <a:extLst>
              <a:ext uri="{FF2B5EF4-FFF2-40B4-BE49-F238E27FC236}">
                <a16:creationId xmlns:a16="http://schemas.microsoft.com/office/drawing/2014/main" id="{06C4BAFA-CF82-7743-AB31-DAA7A61A692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98386" y="6031265"/>
            <a:ext cx="2493615" cy="467553"/>
          </a:xfrm>
          <a:prstGeom prst="rect">
            <a:avLst/>
          </a:prstGeom>
        </p:spPr>
      </p:pic>
    </p:spTree>
    <p:extLst>
      <p:ext uri="{BB962C8B-B14F-4D97-AF65-F5344CB8AC3E}">
        <p14:creationId xmlns:p14="http://schemas.microsoft.com/office/powerpoint/2010/main" val="1622308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 blanco" type="blank">
  <p:cSld name="En blanco">
    <p:bg>
      <p:bgPr>
        <a:solidFill>
          <a:srgbClr val="DCEAFB"/>
        </a:solidFill>
        <a:effectLst/>
      </p:bgPr>
    </p:bg>
    <p:spTree>
      <p:nvGrpSpPr>
        <p:cNvPr id="1" name="Shape 92"/>
        <p:cNvGrpSpPr/>
        <p:nvPr/>
      </p:nvGrpSpPr>
      <p:grpSpPr>
        <a:xfrm>
          <a:off x="0" y="0"/>
          <a:ext cx="0" cy="0"/>
          <a:chOff x="0" y="0"/>
          <a:chExt cx="0" cy="0"/>
        </a:xfrm>
      </p:grpSpPr>
      <p:sp>
        <p:nvSpPr>
          <p:cNvPr id="95" name="Google Shape;95;p14"/>
          <p:cNvSpPr txBox="1"/>
          <p:nvPr/>
        </p:nvSpPr>
        <p:spPr>
          <a:xfrm>
            <a:off x="11066244" y="0"/>
            <a:ext cx="731600" cy="5248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933" b="0" i="0" u="none" strike="noStrike" cap="none">
                <a:solidFill>
                  <a:srgbClr val="0066CD"/>
                </a:solidFill>
                <a:latin typeface="Work Sans"/>
                <a:ea typeface="Work Sans"/>
                <a:cs typeface="Work Sans"/>
                <a:sym typeface="Work Sans"/>
              </a:rPr>
              <a:pPr marL="0" marR="0" lvl="0" indent="0" algn="r" rtl="0">
                <a:lnSpc>
                  <a:spcPct val="100000"/>
                </a:lnSpc>
                <a:spcBef>
                  <a:spcPts val="0"/>
                </a:spcBef>
                <a:spcAft>
                  <a:spcPts val="0"/>
                </a:spcAft>
                <a:buClr>
                  <a:srgbClr val="000000"/>
                </a:buClr>
                <a:buSzPts val="700"/>
                <a:buFont typeface="Arial"/>
                <a:buNone/>
              </a:pPr>
              <a:t>‹Nº›</a:t>
            </a:fld>
            <a:endParaRPr sz="933" b="0" i="0" u="none" strike="noStrike" cap="none" dirty="0">
              <a:solidFill>
                <a:srgbClr val="0066CD"/>
              </a:solidFill>
              <a:latin typeface="Work Sans"/>
              <a:ea typeface="Work Sans"/>
              <a:cs typeface="Work Sans"/>
              <a:sym typeface="Work Sans"/>
            </a:endParaRPr>
          </a:p>
        </p:txBody>
      </p:sp>
      <p:pic>
        <p:nvPicPr>
          <p:cNvPr id="9" name="Imagen 8">
            <a:extLst>
              <a:ext uri="{FF2B5EF4-FFF2-40B4-BE49-F238E27FC236}">
                <a16:creationId xmlns:a16="http://schemas.microsoft.com/office/drawing/2014/main" id="{2FAB7457-61BC-0144-984D-ACFC03D1DF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1491" y="383006"/>
            <a:ext cx="1491203" cy="425461"/>
          </a:xfrm>
          <a:prstGeom prst="rect">
            <a:avLst/>
          </a:prstGeom>
        </p:spPr>
      </p:pic>
      <p:pic>
        <p:nvPicPr>
          <p:cNvPr id="5" name="Imagen 4">
            <a:extLst>
              <a:ext uri="{FF2B5EF4-FFF2-40B4-BE49-F238E27FC236}">
                <a16:creationId xmlns:a16="http://schemas.microsoft.com/office/drawing/2014/main" id="{06C4BAFA-CF82-7743-AB31-DAA7A61A692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98386" y="6031265"/>
            <a:ext cx="2493615" cy="467553"/>
          </a:xfrm>
          <a:prstGeom prst="rect">
            <a:avLst/>
          </a:prstGeom>
        </p:spPr>
      </p:pic>
    </p:spTree>
    <p:extLst>
      <p:ext uri="{BB962C8B-B14F-4D97-AF65-F5344CB8AC3E}">
        <p14:creationId xmlns:p14="http://schemas.microsoft.com/office/powerpoint/2010/main" val="2433079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y texto">
  <p:cSld name="1_Título y texto">
    <p:bg>
      <p:bgPr>
        <a:solidFill>
          <a:srgbClr val="DCEAFB"/>
        </a:solidFill>
        <a:effectLst/>
      </p:bgPr>
    </p:bg>
    <p:spTree>
      <p:nvGrpSpPr>
        <p:cNvPr id="1" name="Shape 66"/>
        <p:cNvGrpSpPr/>
        <p:nvPr/>
      </p:nvGrpSpPr>
      <p:grpSpPr>
        <a:xfrm>
          <a:off x="0" y="0"/>
          <a:ext cx="0" cy="0"/>
          <a:chOff x="0" y="0"/>
          <a:chExt cx="0" cy="0"/>
        </a:xfrm>
      </p:grpSpPr>
      <p:sp>
        <p:nvSpPr>
          <p:cNvPr id="67" name="Google Shape;67;p9"/>
          <p:cNvSpPr txBox="1">
            <a:spLocks noGrp="1"/>
          </p:cNvSpPr>
          <p:nvPr>
            <p:ph type="body" idx="1"/>
          </p:nvPr>
        </p:nvSpPr>
        <p:spPr>
          <a:xfrm>
            <a:off x="5024382" y="3049851"/>
            <a:ext cx="6054185" cy="2282800"/>
          </a:xfrm>
          <a:prstGeom prst="rect">
            <a:avLst/>
          </a:prstGeom>
          <a:noFill/>
          <a:ln>
            <a:noFill/>
          </a:ln>
        </p:spPr>
        <p:txBody>
          <a:bodyPr spcFirstLastPara="1" wrap="square" lIns="68575" tIns="34275" rIns="68575" bIns="34275" anchor="t" anchorCtr="0"/>
          <a:lstStyle>
            <a:lvl1pPr marL="609585" lvl="0" indent="-304792" algn="l">
              <a:lnSpc>
                <a:spcPct val="90000"/>
              </a:lnSpc>
              <a:spcBef>
                <a:spcPts val="1067"/>
              </a:spcBef>
              <a:spcAft>
                <a:spcPts val="0"/>
              </a:spcAft>
              <a:buClr>
                <a:srgbClr val="0066CD"/>
              </a:buClr>
              <a:buSzPts val="1100"/>
              <a:buNone/>
              <a:defRPr sz="1467">
                <a:solidFill>
                  <a:srgbClr val="0066CD"/>
                </a:solidFill>
              </a:defRPr>
            </a:lvl1pPr>
            <a:lvl2pPr marL="1219170" lvl="1" indent="-397923" algn="l">
              <a:lnSpc>
                <a:spcPct val="90000"/>
              </a:lnSpc>
              <a:spcBef>
                <a:spcPts val="533"/>
              </a:spcBef>
              <a:spcAft>
                <a:spcPts val="0"/>
              </a:spcAft>
              <a:buClr>
                <a:srgbClr val="0066CD"/>
              </a:buClr>
              <a:buSzPts val="1100"/>
              <a:buChar char="•"/>
              <a:defRPr sz="1467">
                <a:solidFill>
                  <a:srgbClr val="0066CD"/>
                </a:solidFill>
              </a:defRPr>
            </a:lvl2pPr>
            <a:lvl3pPr marL="1828754" lvl="2" indent="-397923" algn="l">
              <a:lnSpc>
                <a:spcPct val="90000"/>
              </a:lnSpc>
              <a:spcBef>
                <a:spcPts val="533"/>
              </a:spcBef>
              <a:spcAft>
                <a:spcPts val="0"/>
              </a:spcAft>
              <a:buClr>
                <a:srgbClr val="0066CD"/>
              </a:buClr>
              <a:buSzPts val="1100"/>
              <a:buChar char="•"/>
              <a:defRPr sz="1467">
                <a:solidFill>
                  <a:srgbClr val="0066CD"/>
                </a:solidFill>
              </a:defRPr>
            </a:lvl3pPr>
            <a:lvl4pPr marL="2438339" lvl="3" indent="-397923" algn="l">
              <a:lnSpc>
                <a:spcPct val="90000"/>
              </a:lnSpc>
              <a:spcBef>
                <a:spcPts val="533"/>
              </a:spcBef>
              <a:spcAft>
                <a:spcPts val="0"/>
              </a:spcAft>
              <a:buClr>
                <a:srgbClr val="0066CD"/>
              </a:buClr>
              <a:buSzPts val="1100"/>
              <a:buChar char="•"/>
              <a:defRPr sz="1467">
                <a:solidFill>
                  <a:srgbClr val="0066CD"/>
                </a:solidFill>
              </a:defRPr>
            </a:lvl4pPr>
            <a:lvl5pPr marL="3047924" lvl="4" indent="-397923" algn="l">
              <a:lnSpc>
                <a:spcPct val="90000"/>
              </a:lnSpc>
              <a:spcBef>
                <a:spcPts val="533"/>
              </a:spcBef>
              <a:spcAft>
                <a:spcPts val="0"/>
              </a:spcAft>
              <a:buClr>
                <a:srgbClr val="0066CD"/>
              </a:buClr>
              <a:buSzPts val="1100"/>
              <a:buChar char="•"/>
              <a:defRPr sz="1467">
                <a:solidFill>
                  <a:srgbClr val="0066CD"/>
                </a:solidFill>
              </a:defRPr>
            </a:lvl5pPr>
            <a:lvl6pPr marL="3657509" lvl="5" indent="-397923" algn="l">
              <a:lnSpc>
                <a:spcPct val="90000"/>
              </a:lnSpc>
              <a:spcBef>
                <a:spcPts val="533"/>
              </a:spcBef>
              <a:spcAft>
                <a:spcPts val="0"/>
              </a:spcAft>
              <a:buClr>
                <a:srgbClr val="0066CD"/>
              </a:buClr>
              <a:buSzPts val="1100"/>
              <a:buChar char="•"/>
              <a:defRPr sz="1467">
                <a:solidFill>
                  <a:srgbClr val="0066CD"/>
                </a:solidFill>
              </a:defRPr>
            </a:lvl6pPr>
            <a:lvl7pPr marL="4267093" lvl="6" indent="-397923" algn="l">
              <a:lnSpc>
                <a:spcPct val="90000"/>
              </a:lnSpc>
              <a:spcBef>
                <a:spcPts val="533"/>
              </a:spcBef>
              <a:spcAft>
                <a:spcPts val="0"/>
              </a:spcAft>
              <a:buClr>
                <a:srgbClr val="0066CD"/>
              </a:buClr>
              <a:buSzPts val="1100"/>
              <a:buChar char="•"/>
              <a:defRPr sz="1467">
                <a:solidFill>
                  <a:srgbClr val="0066CD"/>
                </a:solidFill>
              </a:defRPr>
            </a:lvl7pPr>
            <a:lvl8pPr marL="4876678" lvl="7" indent="-397923" algn="l">
              <a:lnSpc>
                <a:spcPct val="90000"/>
              </a:lnSpc>
              <a:spcBef>
                <a:spcPts val="533"/>
              </a:spcBef>
              <a:spcAft>
                <a:spcPts val="0"/>
              </a:spcAft>
              <a:buClr>
                <a:srgbClr val="0066CD"/>
              </a:buClr>
              <a:buSzPts val="1100"/>
              <a:buChar char="•"/>
              <a:defRPr sz="1467">
                <a:solidFill>
                  <a:srgbClr val="0066CD"/>
                </a:solidFill>
              </a:defRPr>
            </a:lvl8pPr>
            <a:lvl9pPr marL="5486263" lvl="8" indent="-397923" algn="l">
              <a:lnSpc>
                <a:spcPct val="90000"/>
              </a:lnSpc>
              <a:spcBef>
                <a:spcPts val="533"/>
              </a:spcBef>
              <a:spcAft>
                <a:spcPts val="0"/>
              </a:spcAft>
              <a:buClr>
                <a:srgbClr val="0066CD"/>
              </a:buClr>
              <a:buSzPts val="1100"/>
              <a:buChar char="•"/>
              <a:defRPr sz="1467">
                <a:solidFill>
                  <a:srgbClr val="0066CD"/>
                </a:solidFill>
              </a:defRPr>
            </a:lvl9pPr>
          </a:lstStyle>
          <a:p>
            <a:endParaRPr/>
          </a:p>
        </p:txBody>
      </p:sp>
      <p:sp>
        <p:nvSpPr>
          <p:cNvPr id="68" name="Google Shape;68;p9"/>
          <p:cNvSpPr txBox="1">
            <a:spLocks noGrp="1"/>
          </p:cNvSpPr>
          <p:nvPr>
            <p:ph type="title"/>
          </p:nvPr>
        </p:nvSpPr>
        <p:spPr>
          <a:xfrm>
            <a:off x="5024967" y="1956084"/>
            <a:ext cx="5743600" cy="853597"/>
          </a:xfrm>
          <a:prstGeom prst="rect">
            <a:avLst/>
          </a:prstGeom>
          <a:noFill/>
          <a:ln>
            <a:noFill/>
          </a:ln>
        </p:spPr>
        <p:txBody>
          <a:bodyPr spcFirstLastPara="1" wrap="square" lIns="68575" tIns="34275" rIns="68575" bIns="34275" anchor="ctr" anchorCtr="0"/>
          <a:lstStyle>
            <a:lvl1pPr lvl="0" algn="l">
              <a:lnSpc>
                <a:spcPct val="90000"/>
              </a:lnSpc>
              <a:spcBef>
                <a:spcPts val="0"/>
              </a:spcBef>
              <a:spcAft>
                <a:spcPts val="0"/>
              </a:spcAft>
              <a:buClr>
                <a:srgbClr val="FFFFFF"/>
              </a:buClr>
              <a:buSzPts val="1400"/>
              <a:buFont typeface="Work Sans SemiBold"/>
              <a:buNone/>
              <a:defRPr sz="40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endParaRPr/>
          </a:p>
        </p:txBody>
      </p:sp>
      <p:pic>
        <p:nvPicPr>
          <p:cNvPr id="10" name="Imagen 9">
            <a:extLst>
              <a:ext uri="{FF2B5EF4-FFF2-40B4-BE49-F238E27FC236}">
                <a16:creationId xmlns:a16="http://schemas.microsoft.com/office/drawing/2014/main" id="{2FAB7457-61BC-0144-984D-ACFC03D1DF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1491" y="383006"/>
            <a:ext cx="1491203" cy="425461"/>
          </a:xfrm>
          <a:prstGeom prst="rect">
            <a:avLst/>
          </a:prstGeom>
        </p:spPr>
      </p:pic>
      <p:pic>
        <p:nvPicPr>
          <p:cNvPr id="7" name="Imagen 6">
            <a:extLst>
              <a:ext uri="{FF2B5EF4-FFF2-40B4-BE49-F238E27FC236}">
                <a16:creationId xmlns:a16="http://schemas.microsoft.com/office/drawing/2014/main" id="{06C4BAFA-CF82-7743-AB31-DAA7A61A692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98386" y="6031265"/>
            <a:ext cx="2493615" cy="467553"/>
          </a:xfrm>
          <a:prstGeom prst="rect">
            <a:avLst/>
          </a:prstGeom>
        </p:spPr>
      </p:pic>
    </p:spTree>
    <p:extLst>
      <p:ext uri="{BB962C8B-B14F-4D97-AF65-F5344CB8AC3E}">
        <p14:creationId xmlns:p14="http://schemas.microsoft.com/office/powerpoint/2010/main" val="3457615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6000"/>
          </a:xfrm>
          <a:prstGeom prst="rect">
            <a:avLst/>
          </a:prstGeom>
          <a:noFill/>
          <a:ln>
            <a:noFill/>
          </a:ln>
        </p:spPr>
        <p:txBody>
          <a:bodyPr spcFirstLastPara="1" wrap="square" lIns="68575" tIns="34275" rIns="68575" bIns="34275" anchor="ctr" anchorCtr="0"/>
          <a:lstStyle>
            <a:lvl1pPr marR="0" lvl="0" algn="l" rtl="0">
              <a:lnSpc>
                <a:spcPct val="90000"/>
              </a:lnSpc>
              <a:spcBef>
                <a:spcPts val="0"/>
              </a:spcBef>
              <a:spcAft>
                <a:spcPts val="0"/>
              </a:spcAft>
              <a:buClr>
                <a:srgbClr val="0054BC"/>
              </a:buClr>
              <a:buSzPts val="3300"/>
              <a:buFont typeface="Work Sans"/>
              <a:buNone/>
              <a:defRPr sz="3300" b="0" i="0" u="none" strike="noStrike" cap="none">
                <a:solidFill>
                  <a:srgbClr val="0054BC"/>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lstStyle>
            <a:lvl1pPr marL="457200" marR="0" lvl="0" indent="-361950" algn="l" rtl="0">
              <a:lnSpc>
                <a:spcPct val="90000"/>
              </a:lnSpc>
              <a:spcBef>
                <a:spcPts val="800"/>
              </a:spcBef>
              <a:spcAft>
                <a:spcPts val="0"/>
              </a:spcAft>
              <a:buClr>
                <a:srgbClr val="0054BC"/>
              </a:buClr>
              <a:buSzPts val="2100"/>
              <a:buFont typeface="Arial"/>
              <a:buChar char="•"/>
              <a:defRPr sz="2100" b="0" i="0" u="none" strike="noStrike" cap="none">
                <a:solidFill>
                  <a:srgbClr val="0054BC"/>
                </a:solidFill>
                <a:latin typeface="Work Sans"/>
                <a:ea typeface="Work Sans"/>
                <a:cs typeface="Work Sans"/>
                <a:sym typeface="Work Sans"/>
              </a:defRPr>
            </a:lvl1pPr>
            <a:lvl2pPr marL="914400" marR="0" lvl="1" indent="-342900" algn="l" rtl="0">
              <a:lnSpc>
                <a:spcPct val="90000"/>
              </a:lnSpc>
              <a:spcBef>
                <a:spcPts val="400"/>
              </a:spcBef>
              <a:spcAft>
                <a:spcPts val="0"/>
              </a:spcAft>
              <a:buClr>
                <a:srgbClr val="0054BC"/>
              </a:buClr>
              <a:buSzPts val="1800"/>
              <a:buFont typeface="Arial"/>
              <a:buChar char="•"/>
              <a:defRPr sz="1800" b="0" i="0" u="none" strike="noStrike" cap="none">
                <a:solidFill>
                  <a:srgbClr val="0054BC"/>
                </a:solidFill>
                <a:latin typeface="Work Sans"/>
                <a:ea typeface="Work Sans"/>
                <a:cs typeface="Work Sans"/>
                <a:sym typeface="Work Sans"/>
              </a:defRPr>
            </a:lvl2pPr>
            <a:lvl3pPr marL="1371600" marR="0" lvl="2" indent="-323850" algn="l" rtl="0">
              <a:lnSpc>
                <a:spcPct val="90000"/>
              </a:lnSpc>
              <a:spcBef>
                <a:spcPts val="400"/>
              </a:spcBef>
              <a:spcAft>
                <a:spcPts val="0"/>
              </a:spcAft>
              <a:buClr>
                <a:srgbClr val="0054BC"/>
              </a:buClr>
              <a:buSzPts val="1500"/>
              <a:buFont typeface="Arial"/>
              <a:buChar char="•"/>
              <a:defRPr sz="1500" b="0" i="0" u="none" strike="noStrike" cap="none">
                <a:solidFill>
                  <a:srgbClr val="0054BC"/>
                </a:solidFill>
                <a:latin typeface="Work Sans"/>
                <a:ea typeface="Work Sans"/>
                <a:cs typeface="Work Sans"/>
                <a:sym typeface="Work Sans"/>
              </a:defRPr>
            </a:lvl3pPr>
            <a:lvl4pPr marL="1828800" marR="0" lvl="3"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4pPr>
            <a:lvl5pPr marL="2286000" marR="0" lvl="4"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5pPr>
            <a:lvl6pPr marL="2743200" marR="0" lvl="5"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6pPr>
            <a:lvl7pPr marL="3200400" marR="0" lvl="6"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7pPr>
            <a:lvl8pPr marL="3657600" marR="0" lvl="7"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8pPr>
            <a:lvl9pPr marL="4114800" marR="0" lvl="8" indent="-317500" algn="l" rtl="0">
              <a:lnSpc>
                <a:spcPct val="90000"/>
              </a:lnSpc>
              <a:spcBef>
                <a:spcPts val="400"/>
              </a:spcBef>
              <a:spcAft>
                <a:spcPts val="0"/>
              </a:spcAft>
              <a:buClr>
                <a:srgbClr val="0054BC"/>
              </a:buClr>
              <a:buSzPts val="1400"/>
              <a:buFont typeface="Arial"/>
              <a:buChar char="•"/>
              <a:defRPr sz="1400" b="0" i="0" u="none" strike="noStrike" cap="none">
                <a:solidFill>
                  <a:srgbClr val="0054BC"/>
                </a:solidFill>
                <a:latin typeface="Work Sans"/>
                <a:ea typeface="Work Sans"/>
                <a:cs typeface="Work Sans"/>
                <a:sym typeface="Work Sans"/>
              </a:defRPr>
            </a:lvl9pPr>
          </a:lstStyle>
          <a:p>
            <a:endParaRPr/>
          </a:p>
        </p:txBody>
      </p:sp>
      <p:sp>
        <p:nvSpPr>
          <p:cNvPr id="8" name="Google Shape;8;p1"/>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lstStyle>
            <a:lvl1pPr marR="0" lvl="0" algn="l"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9pPr>
          </a:lstStyle>
          <a:p>
            <a:endParaRPr/>
          </a:p>
        </p:txBody>
      </p:sp>
      <p:sp>
        <p:nvSpPr>
          <p:cNvPr id="9" name="Google Shape;9;p1"/>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lstStyle>
            <a:lvl1pPr marR="0" lvl="0" algn="ctr" rtl="0">
              <a:lnSpc>
                <a:spcPct val="100000"/>
              </a:lnSpc>
              <a:spcBef>
                <a:spcPts val="0"/>
              </a:spcBef>
              <a:spcAft>
                <a:spcPts val="0"/>
              </a:spcAft>
              <a:buClr>
                <a:srgbClr val="000000"/>
              </a:buClr>
              <a:buSzPts val="1100"/>
              <a:buFont typeface="Arial"/>
              <a:buNone/>
              <a:defRPr sz="1200" b="0" i="0" u="none" strike="noStrike" cap="none">
                <a:solidFill>
                  <a:srgbClr val="888E9D"/>
                </a:solidFill>
                <a:latin typeface="Work Sans"/>
                <a:ea typeface="Work Sans"/>
                <a:cs typeface="Work Sans"/>
                <a:sym typeface="Work Sans"/>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Work Sans"/>
                <a:ea typeface="Work Sans"/>
                <a:cs typeface="Work Sans"/>
                <a:sym typeface="Work Sans"/>
              </a:defRPr>
            </a:lvl9pPr>
          </a:lstStyle>
          <a:p>
            <a:endParaRPr/>
          </a:p>
        </p:txBody>
      </p:sp>
      <p:sp>
        <p:nvSpPr>
          <p:cNvPr id="10" name="Google Shape;10;p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E9D"/>
                </a:solidFill>
                <a:latin typeface="Work Sans"/>
                <a:ea typeface="Work Sans"/>
                <a:cs typeface="Work Sans"/>
                <a:sym typeface="Work Sans"/>
              </a:defRPr>
            </a:lvl9pPr>
          </a:lstStyle>
          <a:p>
            <a:fld id="{00000000-1234-1234-1234-123412341234}" type="slidenum">
              <a:rPr lang="es-CO" smtClean="0"/>
              <a:pPr/>
              <a:t>‹Nº›</a:t>
            </a:fld>
            <a:endParaRPr lang="es-CO"/>
          </a:p>
        </p:txBody>
      </p:sp>
    </p:spTree>
    <p:extLst>
      <p:ext uri="{BB962C8B-B14F-4D97-AF65-F5344CB8AC3E}">
        <p14:creationId xmlns:p14="http://schemas.microsoft.com/office/powerpoint/2010/main" val="404417980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8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2" name="CuadroTexto 1">
            <a:extLst>
              <a:ext uri="{FF2B5EF4-FFF2-40B4-BE49-F238E27FC236}">
                <a16:creationId xmlns:a16="http://schemas.microsoft.com/office/drawing/2014/main" id="{E07B4555-0B10-40B1-A5AE-DB8EF323C2F6}"/>
              </a:ext>
            </a:extLst>
          </p:cNvPr>
          <p:cNvSpPr txBox="1"/>
          <p:nvPr/>
        </p:nvSpPr>
        <p:spPr>
          <a:xfrm>
            <a:off x="9935544" y="5711141"/>
            <a:ext cx="2015296" cy="461729"/>
          </a:xfrm>
          <a:prstGeom prst="rect">
            <a:avLst/>
          </a:prstGeom>
          <a:noFill/>
        </p:spPr>
        <p:txBody>
          <a:bodyPr wrap="none" rtlCol="0">
            <a:spAutoFit/>
          </a:bodyPr>
          <a:lstStyle/>
          <a:p>
            <a:pPr marL="126997" marR="0" lvl="0" indent="0" algn="r" defTabSz="1219170" rtl="0" eaLnBrk="1" fontAlgn="auto" latinLnBrk="0" hangingPunct="1">
              <a:lnSpc>
                <a:spcPct val="90000"/>
              </a:lnSpc>
              <a:spcBef>
                <a:spcPts val="1067"/>
              </a:spcBef>
              <a:spcAft>
                <a:spcPts val="0"/>
              </a:spcAft>
              <a:buClr>
                <a:srgbClr val="0054BC"/>
              </a:buClr>
              <a:buSzPts val="2100"/>
              <a:buFontTx/>
              <a:buNone/>
              <a:tabLst/>
              <a:defRPr/>
            </a:pPr>
            <a:r>
              <a:rPr lang="es-CO" sz="2667" kern="0" dirty="0">
                <a:solidFill>
                  <a:srgbClr val="0054BC"/>
                </a:solidFill>
                <a:latin typeface="Work Sans"/>
                <a:cs typeface="Arial"/>
                <a:sym typeface="Work Sans"/>
              </a:rPr>
              <a:t>Abril</a:t>
            </a:r>
            <a:r>
              <a:rPr kumimoji="0" lang="es-CO" sz="2667" b="0" i="0" u="none" strike="noStrike" kern="0" cap="none" spc="0" normalizeH="0" baseline="0" noProof="0" dirty="0">
                <a:ln>
                  <a:noFill/>
                </a:ln>
                <a:solidFill>
                  <a:srgbClr val="0054BC"/>
                </a:solidFill>
                <a:effectLst/>
                <a:uLnTx/>
                <a:uFillTx/>
                <a:latin typeface="Work Sans"/>
                <a:ea typeface="+mn-ea"/>
                <a:cs typeface="Arial"/>
                <a:sym typeface="Work Sans"/>
              </a:rPr>
              <a:t> 2022</a:t>
            </a:r>
          </a:p>
        </p:txBody>
      </p:sp>
      <p:sp>
        <p:nvSpPr>
          <p:cNvPr id="4" name="Título 1">
            <a:extLst>
              <a:ext uri="{FF2B5EF4-FFF2-40B4-BE49-F238E27FC236}">
                <a16:creationId xmlns:a16="http://schemas.microsoft.com/office/drawing/2014/main" id="{4691E1AB-F0D5-41DF-9F54-71F616CD4921}"/>
              </a:ext>
            </a:extLst>
          </p:cNvPr>
          <p:cNvSpPr txBox="1">
            <a:spLocks/>
          </p:cNvSpPr>
          <p:nvPr/>
        </p:nvSpPr>
        <p:spPr>
          <a:xfrm>
            <a:off x="4852141" y="1512652"/>
            <a:ext cx="7210323" cy="338837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es-EC" sz="4000" b="1" i="0" u="none" strike="noStrike" kern="0" cap="none" spc="0" normalizeH="0" baseline="0" noProof="0" dirty="0">
                <a:ln>
                  <a:noFill/>
                </a:ln>
                <a:solidFill>
                  <a:srgbClr val="002060"/>
                </a:solidFill>
                <a:effectLst/>
                <a:uLnTx/>
                <a:uFillTx/>
                <a:latin typeface="Work Sans"/>
                <a:cs typeface="Arial"/>
                <a:sym typeface="Arial"/>
              </a:rPr>
              <a:t>NUEVA MALLA VIAL DEL VALLE DEL CAUCA – CORREDOR: BUENAVENTURA – LOBOGUERRERO – BUGA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CuadroTexto 35"/>
          <p:cNvSpPr txBox="1"/>
          <p:nvPr/>
        </p:nvSpPr>
        <p:spPr>
          <a:xfrm>
            <a:off x="6074586" y="7660744"/>
            <a:ext cx="9599220" cy="338554"/>
          </a:xfrm>
          <a:prstGeom prst="rect">
            <a:avLst/>
          </a:prstGeom>
          <a:noFill/>
        </p:spPr>
        <p:txBody>
          <a:bodyPr wrap="square" rtlCol="0">
            <a:spAutoFit/>
          </a:bodyPr>
          <a:lstStyle/>
          <a:p>
            <a:pPr marL="0" marR="0" lvl="0" indent="0" algn="r" defTabSz="121917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a:ln>
                  <a:noFill/>
                </a:ln>
                <a:solidFill>
                  <a:prstClr val="black"/>
                </a:solidFill>
                <a:effectLst/>
                <a:uLnTx/>
                <a:uFillTx/>
                <a:latin typeface="Consolas" panose="020B0609020204030204" pitchFamily="49" charset="0"/>
                <a:ea typeface="+mn-ea"/>
                <a:cs typeface="Arial"/>
                <a:sym typeface="Arial"/>
              </a:rPr>
              <a:t>* Las longitudes corresponden a calzada equivalente</a:t>
            </a:r>
          </a:p>
        </p:txBody>
      </p:sp>
      <p:sp>
        <p:nvSpPr>
          <p:cNvPr id="10" name="Rectángulo 9">
            <a:extLst>
              <a:ext uri="{FF2B5EF4-FFF2-40B4-BE49-F238E27FC236}">
                <a16:creationId xmlns:a16="http://schemas.microsoft.com/office/drawing/2014/main" id="{A39864A2-4C5A-4B14-A9D2-8DB9DC684FC1}"/>
              </a:ext>
            </a:extLst>
          </p:cNvPr>
          <p:cNvSpPr/>
          <p:nvPr/>
        </p:nvSpPr>
        <p:spPr>
          <a:xfrm>
            <a:off x="293805" y="32148"/>
            <a:ext cx="9188734" cy="871905"/>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s-ES" sz="2933" b="1" i="0" u="none" strike="noStrike" kern="0" cap="none" spc="0" normalizeH="0" baseline="0" noProof="0" dirty="0">
                <a:ln>
                  <a:noFill/>
                </a:ln>
                <a:solidFill>
                  <a:srgbClr val="002060"/>
                </a:solidFill>
                <a:uLnTx/>
                <a:uFillTx/>
                <a:latin typeface="Work Sans" pitchFamily="2" charset="0"/>
                <a:cs typeface="Arial"/>
                <a:sym typeface="Helvetica Neue Bold Condensed"/>
              </a:rPr>
              <a:t>Nueva Malla Vial del Valle del Cauca – Corredor:</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s-CO" sz="2133" b="1" i="0" u="none" strike="noStrike" kern="0" cap="none" spc="0" normalizeH="0" baseline="0" noProof="0" dirty="0">
                <a:ln>
                  <a:noFill/>
                </a:ln>
                <a:solidFill>
                  <a:srgbClr val="002060"/>
                </a:solidFill>
                <a:uLnTx/>
                <a:uFillTx/>
                <a:latin typeface="Work Sans" pitchFamily="2" charset="0"/>
                <a:cs typeface="Arial"/>
                <a:sym typeface="Helvetica Neue Bold Condensed"/>
              </a:rPr>
              <a:t>Buenaventura – Loboguerrero – Buga</a:t>
            </a:r>
            <a:endParaRPr kumimoji="0" lang="es-CO" sz="2133" b="0" i="0" u="none" strike="noStrike" kern="0" cap="none" spc="0" normalizeH="0" baseline="0" noProof="0" dirty="0">
              <a:ln>
                <a:noFill/>
              </a:ln>
              <a:solidFill>
                <a:srgbClr val="002060"/>
              </a:solidFill>
              <a:uLnTx/>
              <a:uFillTx/>
              <a:latin typeface="Work Sans" pitchFamily="2" charset="0"/>
              <a:cs typeface="Arial"/>
              <a:sym typeface="Helvetica Neue Bold Condensed"/>
            </a:endParaRPr>
          </a:p>
        </p:txBody>
      </p:sp>
      <p:graphicFrame>
        <p:nvGraphicFramePr>
          <p:cNvPr id="25" name="Tabla 24">
            <a:extLst>
              <a:ext uri="{FF2B5EF4-FFF2-40B4-BE49-F238E27FC236}">
                <a16:creationId xmlns:a16="http://schemas.microsoft.com/office/drawing/2014/main" id="{D9C10448-34D1-4EF2-AB07-91E8218D6BD9}"/>
              </a:ext>
            </a:extLst>
          </p:cNvPr>
          <p:cNvGraphicFramePr>
            <a:graphicFrameLocks noGrp="1"/>
          </p:cNvGraphicFramePr>
          <p:nvPr>
            <p:extLst>
              <p:ext uri="{D42A27DB-BD31-4B8C-83A1-F6EECF244321}">
                <p14:modId xmlns:p14="http://schemas.microsoft.com/office/powerpoint/2010/main" val="397998620"/>
              </p:ext>
            </p:extLst>
          </p:nvPr>
        </p:nvGraphicFramePr>
        <p:xfrm>
          <a:off x="5820814" y="1269961"/>
          <a:ext cx="5502700" cy="2914921"/>
        </p:xfrm>
        <a:graphic>
          <a:graphicData uri="http://schemas.openxmlformats.org/drawingml/2006/table">
            <a:tbl>
              <a:tblPr/>
              <a:tblGrid>
                <a:gridCol w="3750100">
                  <a:extLst>
                    <a:ext uri="{9D8B030D-6E8A-4147-A177-3AD203B41FA5}">
                      <a16:colId xmlns:a16="http://schemas.microsoft.com/office/drawing/2014/main" val="2959585739"/>
                    </a:ext>
                  </a:extLst>
                </a:gridCol>
                <a:gridCol w="1752600">
                  <a:extLst>
                    <a:ext uri="{9D8B030D-6E8A-4147-A177-3AD203B41FA5}">
                      <a16:colId xmlns:a16="http://schemas.microsoft.com/office/drawing/2014/main" val="1601469940"/>
                    </a:ext>
                  </a:extLst>
                </a:gridCol>
              </a:tblGrid>
              <a:tr h="373581">
                <a:tc gridSpan="2">
                  <a:txBody>
                    <a:bodyPr/>
                    <a:lstStyle/>
                    <a:p>
                      <a:pPr algn="ctr" fontAlgn="ctr"/>
                      <a:r>
                        <a:rPr lang="es-ES" sz="1600" b="1" i="0" u="none" strike="noStrike" dirty="0">
                          <a:solidFill>
                            <a:srgbClr val="002060"/>
                          </a:solidFill>
                          <a:effectLst/>
                          <a:latin typeface="Calibri" panose="020F0502020204030204" pitchFamily="34" charset="0"/>
                          <a:cs typeface="Calibri" panose="020F0502020204030204" pitchFamily="34" charset="0"/>
                        </a:rPr>
                        <a:t>ALCANCE</a:t>
                      </a:r>
                    </a:p>
                  </a:txBody>
                  <a:tcPr marL="6323" marR="6323" marT="6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solidFill>
                  </a:tcPr>
                </a:tc>
                <a:tc hMerge="1">
                  <a:txBody>
                    <a:bodyPr/>
                    <a:lstStyle/>
                    <a:p>
                      <a:endParaRPr lang="es-419"/>
                    </a:p>
                  </a:txBody>
                  <a:tcPr>
                    <a:lnL w="635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849855182"/>
                  </a:ext>
                </a:extLst>
              </a:tr>
              <a:tr h="332588">
                <a:tc>
                  <a:txBody>
                    <a:bodyPr/>
                    <a:lstStyle/>
                    <a:p>
                      <a:pPr algn="l" fontAlgn="ctr"/>
                      <a:r>
                        <a:rPr lang="es-419" sz="1600" b="0" i="0" u="none" strike="noStrike" dirty="0">
                          <a:solidFill>
                            <a:schemeClr val="tx1"/>
                          </a:solidFill>
                          <a:effectLst/>
                          <a:latin typeface="Calibri" panose="020F0502020204030204" pitchFamily="34" charset="0"/>
                          <a:cs typeface="Calibri" panose="020F0502020204030204" pitchFamily="34" charset="0"/>
                        </a:rPr>
                        <a:t> Origen – Destino (O-D)</a:t>
                      </a:r>
                    </a:p>
                  </a:txBody>
                  <a:tcPr marL="6323" marR="6323" marT="63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s-CO" sz="1600" b="0" i="0" u="none" strike="noStrike" cap="none" dirty="0">
                          <a:solidFill>
                            <a:schemeClr val="tx1"/>
                          </a:solidFill>
                          <a:effectLst/>
                          <a:latin typeface="Calibri" panose="020F0502020204030204" pitchFamily="34" charset="0"/>
                          <a:ea typeface="+mn-ea"/>
                          <a:cs typeface="Calibri" panose="020F0502020204030204" pitchFamily="34" charset="0"/>
                          <a:sym typeface="Arial"/>
                        </a:rPr>
                        <a:t>128 km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7307541"/>
                  </a:ext>
                </a:extLst>
              </a:tr>
              <a:tr h="31553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O" sz="1600" b="0" i="0" u="none" strike="noStrike" cap="none" dirty="0">
                          <a:solidFill>
                            <a:schemeClr val="tx1"/>
                          </a:solidFill>
                          <a:latin typeface="Calibri" panose="020F0502020204030204" pitchFamily="34" charset="0"/>
                          <a:ea typeface="+mn-ea"/>
                          <a:cs typeface="Calibri" panose="020F0502020204030204" pitchFamily="34" charset="0"/>
                          <a:sym typeface="Arial"/>
                        </a:rPr>
                        <a:t> Construcción Segunda Calzada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s-CO" sz="1600" b="0" i="0" u="none" strike="noStrike" cap="none" dirty="0">
                          <a:solidFill>
                            <a:schemeClr val="tx1"/>
                          </a:solidFill>
                          <a:effectLst/>
                          <a:latin typeface="Calibri" panose="020F0502020204030204" pitchFamily="34" charset="0"/>
                          <a:ea typeface="+mn-ea"/>
                          <a:cs typeface="Calibri" panose="020F0502020204030204" pitchFamily="34" charset="0"/>
                          <a:sym typeface="Arial"/>
                        </a:rPr>
                        <a:t>35 km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2366181"/>
                  </a:ext>
                </a:extLst>
              </a:tr>
              <a:tr h="31553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O" sz="1600" b="0" i="0" u="none" strike="noStrike" cap="none" dirty="0">
                          <a:solidFill>
                            <a:schemeClr val="tx1"/>
                          </a:solidFill>
                          <a:latin typeface="Calibri" panose="020F0502020204030204" pitchFamily="34" charset="0"/>
                          <a:ea typeface="+mn-ea"/>
                          <a:cs typeface="Calibri" panose="020F0502020204030204" pitchFamily="34" charset="0"/>
                          <a:sym typeface="Arial"/>
                        </a:rPr>
                        <a:t> Construcción de túneles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s-CO" sz="1600" b="0" i="0" u="none" strike="noStrike" cap="none" dirty="0">
                          <a:solidFill>
                            <a:schemeClr val="tx1"/>
                          </a:solidFill>
                          <a:effectLst/>
                          <a:latin typeface="Calibri" panose="020F0502020204030204" pitchFamily="34" charset="0"/>
                          <a:ea typeface="+mn-ea"/>
                          <a:cs typeface="Calibri" panose="020F0502020204030204" pitchFamily="34" charset="0"/>
                          <a:sym typeface="Arial"/>
                        </a:rPr>
                        <a:t>1.4 km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545169"/>
                  </a:ext>
                </a:extLst>
              </a:tr>
              <a:tr h="31553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O" sz="1600" b="0" i="0" u="none" strike="noStrike" cap="none" dirty="0">
                          <a:solidFill>
                            <a:schemeClr val="tx1"/>
                          </a:solidFill>
                          <a:latin typeface="Calibri" panose="020F0502020204030204" pitchFamily="34" charset="0"/>
                          <a:ea typeface="+mn-ea"/>
                          <a:cs typeface="Calibri" panose="020F0502020204030204" pitchFamily="34" charset="0"/>
                          <a:sym typeface="Arial"/>
                        </a:rPr>
                        <a:t> Mejoramiento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s-CO" sz="1600" b="0" i="0" u="none" strike="noStrike" cap="none" dirty="0">
                          <a:solidFill>
                            <a:schemeClr val="tx1"/>
                          </a:solidFill>
                          <a:effectLst/>
                          <a:latin typeface="Calibri" panose="020F0502020204030204" pitchFamily="34" charset="0"/>
                          <a:ea typeface="+mn-ea"/>
                          <a:cs typeface="Calibri" panose="020F0502020204030204" pitchFamily="34" charset="0"/>
                          <a:sym typeface="Arial"/>
                        </a:rPr>
                        <a:t>33.8 km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1133025"/>
                  </a:ext>
                </a:extLst>
              </a:tr>
              <a:tr h="31553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O" sz="1600" b="0" i="0" u="none" strike="noStrike" cap="none" dirty="0">
                          <a:solidFill>
                            <a:schemeClr val="tx1"/>
                          </a:solidFill>
                          <a:latin typeface="Calibri" panose="020F0502020204030204" pitchFamily="34" charset="0"/>
                          <a:ea typeface="+mn-ea"/>
                          <a:cs typeface="Calibri" panose="020F0502020204030204" pitchFamily="34" charset="0"/>
                          <a:sym typeface="Arial"/>
                        </a:rPr>
                        <a:t> Puesta a Punto Calzada Existente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s-CO" sz="1600" b="0" i="0" u="none" strike="noStrike" cap="none" dirty="0">
                          <a:solidFill>
                            <a:schemeClr val="tx1"/>
                          </a:solidFill>
                          <a:effectLst/>
                          <a:latin typeface="Calibri" panose="020F0502020204030204" pitchFamily="34" charset="0"/>
                          <a:ea typeface="+mn-ea"/>
                          <a:cs typeface="Calibri" panose="020F0502020204030204" pitchFamily="34" charset="0"/>
                          <a:sym typeface="Arial"/>
                        </a:rPr>
                        <a:t>155 km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87835585"/>
                  </a:ext>
                </a:extLst>
              </a:tr>
              <a:tr h="31553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O" sz="1600" b="0" i="0" u="none" strike="noStrike" cap="none" dirty="0">
                          <a:solidFill>
                            <a:schemeClr val="tx1"/>
                          </a:solidFill>
                          <a:latin typeface="Calibri" panose="020F0502020204030204" pitchFamily="34" charset="0"/>
                          <a:ea typeface="+mn-ea"/>
                          <a:cs typeface="Calibri" panose="020F0502020204030204" pitchFamily="34" charset="0"/>
                          <a:sym typeface="Arial"/>
                        </a:rPr>
                        <a:t> Mantenimiento y Operación Calzada Equi.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R="0" algn="ctr" rtl="0" fontAlgn="ctr">
                        <a:lnSpc>
                          <a:spcPct val="100000"/>
                        </a:lnSpc>
                        <a:spcBef>
                          <a:spcPts val="0"/>
                        </a:spcBef>
                        <a:spcAft>
                          <a:spcPts val="0"/>
                        </a:spcAft>
                        <a:buClr>
                          <a:srgbClr val="000000"/>
                        </a:buClr>
                        <a:buFont typeface="Arial"/>
                      </a:pPr>
                      <a:r>
                        <a:rPr lang="es-CO" sz="1600" b="0" i="0" u="none" strike="noStrike" cap="none" dirty="0">
                          <a:solidFill>
                            <a:schemeClr val="tx1"/>
                          </a:solidFill>
                          <a:effectLst/>
                          <a:latin typeface="Calibri" panose="020F0502020204030204" pitchFamily="34" charset="0"/>
                          <a:ea typeface="+mn-ea"/>
                          <a:cs typeface="Calibri" panose="020F0502020204030204" pitchFamily="34" charset="0"/>
                          <a:sym typeface="Arial"/>
                        </a:rPr>
                        <a:t>244</a:t>
                      </a:r>
                      <a:endParaRPr lang="es-ES" sz="1600" b="0" i="0" u="none" strike="noStrike" cap="none" dirty="0">
                        <a:solidFill>
                          <a:schemeClr val="tx1"/>
                        </a:solidFill>
                        <a:effectLst/>
                        <a:latin typeface="Calibri" panose="020F0502020204030204" pitchFamily="34" charset="0"/>
                        <a:ea typeface="+mn-ea"/>
                        <a:cs typeface="Calibri" panose="020F0502020204030204" pitchFamily="34" charset="0"/>
                        <a:sym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8842887"/>
                  </a:ext>
                </a:extLst>
              </a:tr>
              <a:tr h="31553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O" sz="1600" b="0" i="0" u="none" strike="noStrike" cap="none" dirty="0">
                          <a:solidFill>
                            <a:schemeClr val="tx1"/>
                          </a:solidFill>
                          <a:latin typeface="Calibri" panose="020F0502020204030204" pitchFamily="34" charset="0"/>
                          <a:ea typeface="+mn-ea"/>
                          <a:cs typeface="Calibri" panose="020F0502020204030204" pitchFamily="34" charset="0"/>
                          <a:sym typeface="Arial"/>
                        </a:rPr>
                        <a:t> Construcción pasos peatonales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1600" b="0" i="0" u="none" strike="noStrike" dirty="0">
                          <a:solidFill>
                            <a:schemeClr val="tx1"/>
                          </a:solidFill>
                          <a:effectLst/>
                          <a:latin typeface="Calibri" panose="020F0502020204030204" pitchFamily="34" charset="0"/>
                          <a:cs typeface="Calibri" panose="020F0502020204030204" pitchFamily="34" charset="0"/>
                        </a:rPr>
                        <a:t>12</a:t>
                      </a:r>
                    </a:p>
                  </a:txBody>
                  <a:tcPr marL="4742" marR="4742" marT="47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3268248"/>
                  </a:ext>
                </a:extLst>
              </a:tr>
              <a:tr h="31553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O" sz="1600" b="0" i="0" u="none" strike="noStrike" cap="none" dirty="0">
                          <a:solidFill>
                            <a:schemeClr val="tx1"/>
                          </a:solidFill>
                          <a:latin typeface="Calibri" panose="020F0502020204030204" pitchFamily="34" charset="0"/>
                          <a:ea typeface="+mn-ea"/>
                          <a:cs typeface="Calibri" panose="020F0502020204030204" pitchFamily="34" charset="0"/>
                          <a:sym typeface="Arial"/>
                        </a:rPr>
                        <a:t> Construcción de ciclorruta.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s-419" sz="1600" b="0" i="0" u="none" strike="noStrike" dirty="0">
                          <a:solidFill>
                            <a:schemeClr val="tx1"/>
                          </a:solidFill>
                          <a:effectLst/>
                          <a:latin typeface="Calibri" panose="020F0502020204030204" pitchFamily="34" charset="0"/>
                          <a:cs typeface="Calibri" panose="020F0502020204030204" pitchFamily="34" charset="0"/>
                        </a:rPr>
                        <a:t>7.5 km</a:t>
                      </a:r>
                    </a:p>
                  </a:txBody>
                  <a:tcPr marL="4742" marR="4742" marT="474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9602087"/>
                  </a:ext>
                </a:extLst>
              </a:tr>
            </a:tbl>
          </a:graphicData>
        </a:graphic>
      </p:graphicFrame>
      <p:graphicFrame>
        <p:nvGraphicFramePr>
          <p:cNvPr id="26" name="17 Tabla">
            <a:extLst>
              <a:ext uri="{FF2B5EF4-FFF2-40B4-BE49-F238E27FC236}">
                <a16:creationId xmlns:a16="http://schemas.microsoft.com/office/drawing/2014/main" id="{B246CAF6-B261-4C70-8623-30E2DDA780A3}"/>
              </a:ext>
            </a:extLst>
          </p:cNvPr>
          <p:cNvGraphicFramePr>
            <a:graphicFrameLocks noGrp="1"/>
          </p:cNvGraphicFramePr>
          <p:nvPr>
            <p:extLst>
              <p:ext uri="{D42A27DB-BD31-4B8C-83A1-F6EECF244321}">
                <p14:modId xmlns:p14="http://schemas.microsoft.com/office/powerpoint/2010/main" val="2918294570"/>
              </p:ext>
            </p:extLst>
          </p:nvPr>
        </p:nvGraphicFramePr>
        <p:xfrm>
          <a:off x="6542166" y="5678472"/>
          <a:ext cx="4072327" cy="338554"/>
        </p:xfrm>
        <a:graphic>
          <a:graphicData uri="http://schemas.openxmlformats.org/drawingml/2006/table">
            <a:tbl>
              <a:tblPr firstRow="1" bandRow="1">
                <a:tableStyleId>{8799B23B-EC83-4686-B30A-512413B5E67A}</a:tableStyleId>
              </a:tblPr>
              <a:tblGrid>
                <a:gridCol w="3277662">
                  <a:extLst>
                    <a:ext uri="{9D8B030D-6E8A-4147-A177-3AD203B41FA5}">
                      <a16:colId xmlns:a16="http://schemas.microsoft.com/office/drawing/2014/main" val="20000"/>
                    </a:ext>
                  </a:extLst>
                </a:gridCol>
                <a:gridCol w="794665">
                  <a:extLst>
                    <a:ext uri="{9D8B030D-6E8A-4147-A177-3AD203B41FA5}">
                      <a16:colId xmlns:a16="http://schemas.microsoft.com/office/drawing/2014/main" val="20001"/>
                    </a:ext>
                  </a:extLst>
                </a:gridCol>
              </a:tblGrid>
              <a:tr h="3385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i="0" u="none" strike="noStrike" kern="1200" cap="none" dirty="0">
                          <a:solidFill>
                            <a:srgbClr val="002060"/>
                          </a:solidFill>
                          <a:effectLst/>
                          <a:latin typeface="Calibri" panose="020F0502020204030204" pitchFamily="34" charset="0"/>
                          <a:ea typeface="+mn-ea"/>
                          <a:cs typeface="Calibri" panose="020F0502020204030204" pitchFamily="34" charset="0"/>
                          <a:sym typeface="Arial"/>
                        </a:rPr>
                        <a:t>Peajes Existentes (Loboguerrero)</a:t>
                      </a:r>
                    </a:p>
                  </a:txBody>
                  <a:tcPr marL="51435" marR="51435" marT="27861" marB="27861" anchor="ctr"/>
                </a:tc>
                <a:tc>
                  <a:txBody>
                    <a:bodyPr/>
                    <a:lstStyle/>
                    <a:p>
                      <a:pPr marL="0" algn="ctr" defTabSz="844083" rtl="0" eaLnBrk="1" fontAlgn="ctr" latinLnBrk="0" hangingPunct="1"/>
                      <a:r>
                        <a:rPr lang="es-MX" sz="1600" b="1" i="0" u="none" strike="noStrike" kern="1200" cap="none" dirty="0">
                          <a:solidFill>
                            <a:srgbClr val="002060"/>
                          </a:solidFill>
                          <a:effectLst/>
                          <a:latin typeface="Calibri" panose="020F0502020204030204" pitchFamily="34" charset="0"/>
                          <a:ea typeface="+mn-ea"/>
                          <a:cs typeface="Calibri" panose="020F0502020204030204" pitchFamily="34" charset="0"/>
                          <a:sym typeface="Arial"/>
                        </a:rPr>
                        <a:t>1</a:t>
                      </a:r>
                      <a:endParaRPr lang="es-CO" sz="1600" b="1" i="0" u="none" strike="noStrike" kern="1200" cap="none" dirty="0">
                        <a:solidFill>
                          <a:srgbClr val="002060"/>
                        </a:solidFill>
                        <a:effectLst/>
                        <a:latin typeface="Calibri" panose="020F0502020204030204" pitchFamily="34" charset="0"/>
                        <a:ea typeface="+mn-ea"/>
                        <a:cs typeface="Calibri" panose="020F0502020204030204" pitchFamily="34" charset="0"/>
                        <a:sym typeface="Arial"/>
                      </a:endParaRPr>
                    </a:p>
                  </a:txBody>
                  <a:tcPr marL="5358" marR="5358" marT="5804" marB="0" anchor="ctr"/>
                </a:tc>
                <a:extLst>
                  <a:ext uri="{0D108BD9-81ED-4DB2-BD59-A6C34878D82A}">
                    <a16:rowId xmlns:a16="http://schemas.microsoft.com/office/drawing/2014/main" val="10005"/>
                  </a:ext>
                </a:extLst>
              </a:tr>
            </a:tbl>
          </a:graphicData>
        </a:graphic>
      </p:graphicFrame>
      <p:graphicFrame>
        <p:nvGraphicFramePr>
          <p:cNvPr id="27" name="Tabla 26">
            <a:extLst>
              <a:ext uri="{FF2B5EF4-FFF2-40B4-BE49-F238E27FC236}">
                <a16:creationId xmlns:a16="http://schemas.microsoft.com/office/drawing/2014/main" id="{28812483-95CD-48E9-B38C-EA56B756A995}"/>
              </a:ext>
            </a:extLst>
          </p:cNvPr>
          <p:cNvGraphicFramePr>
            <a:graphicFrameLocks noGrp="1"/>
          </p:cNvGraphicFramePr>
          <p:nvPr>
            <p:extLst>
              <p:ext uri="{D42A27DB-BD31-4B8C-83A1-F6EECF244321}">
                <p14:modId xmlns:p14="http://schemas.microsoft.com/office/powerpoint/2010/main" val="2526248993"/>
              </p:ext>
            </p:extLst>
          </p:nvPr>
        </p:nvGraphicFramePr>
        <p:xfrm>
          <a:off x="6534337" y="5372151"/>
          <a:ext cx="4084658" cy="292851"/>
        </p:xfrm>
        <a:graphic>
          <a:graphicData uri="http://schemas.openxmlformats.org/drawingml/2006/table">
            <a:tbl>
              <a:tblPr firstRow="1" lastRow="1" bandRow="1">
                <a:tableStyleId>{5C22544A-7EE6-4342-B048-85BDC9FD1C3A}</a:tableStyleId>
              </a:tblPr>
              <a:tblGrid>
                <a:gridCol w="4084658">
                  <a:extLst>
                    <a:ext uri="{9D8B030D-6E8A-4147-A177-3AD203B41FA5}">
                      <a16:colId xmlns:a16="http://schemas.microsoft.com/office/drawing/2014/main" val="20001"/>
                    </a:ext>
                  </a:extLst>
                </a:gridCol>
              </a:tblGrid>
              <a:tr h="292851">
                <a:tc>
                  <a:txBody>
                    <a:bodyPr/>
                    <a:lstStyle/>
                    <a:p>
                      <a:pPr algn="ctr"/>
                      <a:r>
                        <a:rPr lang="es-CO" sz="1600" dirty="0">
                          <a:latin typeface="Calibri" panose="020F0502020204030204" pitchFamily="34" charset="0"/>
                          <a:cs typeface="Calibri" panose="020F0502020204030204" pitchFamily="34" charset="0"/>
                        </a:rPr>
                        <a:t>PEAJES</a:t>
                      </a:r>
                    </a:p>
                  </a:txBody>
                  <a:tcPr marL="51435" marR="51435" marT="0" marB="0" anchor="ctr">
                    <a:lnL w="19050" cap="flat" cmpd="sng" algn="ctr">
                      <a:solidFill>
                        <a:schemeClr val="bg1">
                          <a:lumMod val="50000"/>
                        </a:schemeClr>
                      </a:solidFill>
                      <a:prstDash val="sysDot"/>
                      <a:round/>
                      <a:headEnd type="none" w="med" len="med"/>
                      <a:tailEnd type="none" w="med" len="med"/>
                    </a:lnL>
                    <a:lnR w="19050" cap="flat" cmpd="sng" algn="ctr">
                      <a:solidFill>
                        <a:schemeClr val="bg1">
                          <a:lumMod val="50000"/>
                        </a:schemeClr>
                      </a:solidFill>
                      <a:prstDash val="sysDot"/>
                      <a:round/>
                      <a:headEnd type="none" w="med" len="med"/>
                      <a:tailEnd type="none" w="med" len="med"/>
                    </a:lnR>
                    <a:lnT w="19050" cap="flat" cmpd="sng" algn="ctr">
                      <a:solidFill>
                        <a:schemeClr val="bg1">
                          <a:lumMod val="50000"/>
                        </a:schemeClr>
                      </a:solidFill>
                      <a:prstDash val="sysDot"/>
                      <a:round/>
                      <a:headEnd type="none" w="med" len="med"/>
                      <a:tailEnd type="none" w="med" len="med"/>
                    </a:lnT>
                    <a:lnB w="19050" cap="flat" cmpd="sng" algn="ctr">
                      <a:solidFill>
                        <a:schemeClr val="bg1">
                          <a:lumMod val="50000"/>
                        </a:schemeClr>
                      </a:solidFill>
                      <a:prstDash val="sysDot"/>
                      <a:round/>
                      <a:headEnd type="none" w="med" len="med"/>
                      <a:tailEnd type="none" w="med" len="med"/>
                    </a:lnB>
                    <a:solidFill>
                      <a:schemeClr val="tx1"/>
                    </a:solidFill>
                  </a:tcPr>
                </a:tc>
                <a:extLst>
                  <a:ext uri="{0D108BD9-81ED-4DB2-BD59-A6C34878D82A}">
                    <a16:rowId xmlns:a16="http://schemas.microsoft.com/office/drawing/2014/main" val="10000"/>
                  </a:ext>
                </a:extLst>
              </a:tr>
            </a:tbl>
          </a:graphicData>
        </a:graphic>
      </p:graphicFrame>
      <p:graphicFrame>
        <p:nvGraphicFramePr>
          <p:cNvPr id="28" name="17 Tabla">
            <a:extLst>
              <a:ext uri="{FF2B5EF4-FFF2-40B4-BE49-F238E27FC236}">
                <a16:creationId xmlns:a16="http://schemas.microsoft.com/office/drawing/2014/main" id="{6B01C1B2-59E2-41F5-B729-C514595B7308}"/>
              </a:ext>
            </a:extLst>
          </p:cNvPr>
          <p:cNvGraphicFramePr>
            <a:graphicFrameLocks noGrp="1"/>
          </p:cNvGraphicFramePr>
          <p:nvPr>
            <p:extLst>
              <p:ext uri="{D42A27DB-BD31-4B8C-83A1-F6EECF244321}">
                <p14:modId xmlns:p14="http://schemas.microsoft.com/office/powerpoint/2010/main" val="2628231417"/>
              </p:ext>
            </p:extLst>
          </p:nvPr>
        </p:nvGraphicFramePr>
        <p:xfrm>
          <a:off x="6537664" y="4580566"/>
          <a:ext cx="4072327" cy="677108"/>
        </p:xfrm>
        <a:graphic>
          <a:graphicData uri="http://schemas.openxmlformats.org/drawingml/2006/table">
            <a:tbl>
              <a:tblPr firstRow="1" bandRow="1">
                <a:tableStyleId>{8799B23B-EC83-4686-B30A-512413B5E67A}</a:tableStyleId>
              </a:tblPr>
              <a:tblGrid>
                <a:gridCol w="2562794">
                  <a:extLst>
                    <a:ext uri="{9D8B030D-6E8A-4147-A177-3AD203B41FA5}">
                      <a16:colId xmlns:a16="http://schemas.microsoft.com/office/drawing/2014/main" val="20000"/>
                    </a:ext>
                  </a:extLst>
                </a:gridCol>
                <a:gridCol w="1509533">
                  <a:extLst>
                    <a:ext uri="{9D8B030D-6E8A-4147-A177-3AD203B41FA5}">
                      <a16:colId xmlns:a16="http://schemas.microsoft.com/office/drawing/2014/main" val="20001"/>
                    </a:ext>
                  </a:extLst>
                </a:gridCol>
              </a:tblGrid>
              <a:tr h="3385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i="0" u="none" strike="noStrike" kern="1200" cap="none" dirty="0">
                          <a:solidFill>
                            <a:srgbClr val="002060"/>
                          </a:solidFill>
                          <a:effectLst/>
                          <a:latin typeface="Calibri" panose="020F0502020204030204" pitchFamily="34" charset="0"/>
                          <a:ea typeface="+mn-ea"/>
                          <a:cs typeface="Calibri" panose="020F0502020204030204" pitchFamily="34" charset="0"/>
                          <a:sym typeface="Arial"/>
                        </a:rPr>
                        <a:t>CAPEX </a:t>
                      </a:r>
                      <a:r>
                        <a:rPr lang="es-ES" sz="1600" b="0" i="0" u="none" strike="noStrike" kern="1200" cap="none" dirty="0">
                          <a:solidFill>
                            <a:srgbClr val="002060"/>
                          </a:solidFill>
                          <a:effectLst/>
                          <a:latin typeface="Calibri" panose="020F0502020204030204" pitchFamily="34" charset="0"/>
                          <a:ea typeface="+mn-ea"/>
                          <a:cs typeface="Calibri" panose="020F0502020204030204" pitchFamily="34" charset="0"/>
                          <a:sym typeface="Arial"/>
                        </a:rPr>
                        <a:t>(Valores a Dic 2020)</a:t>
                      </a:r>
                    </a:p>
                  </a:txBody>
                  <a:tcPr marL="51435" marR="51435" marT="27861" marB="27861" anchor="ctr"/>
                </a:tc>
                <a:tc>
                  <a:txBody>
                    <a:bodyPr/>
                    <a:lstStyle/>
                    <a:p>
                      <a:pPr marL="0" algn="ctr" defTabSz="844083" rtl="0" eaLnBrk="1" fontAlgn="ctr" latinLnBrk="0" hangingPunct="1"/>
                      <a:r>
                        <a:rPr lang="es-MX" sz="1600" b="1" i="0" u="none" strike="noStrike" kern="1200" cap="none" dirty="0">
                          <a:solidFill>
                            <a:srgbClr val="002060"/>
                          </a:solidFill>
                          <a:effectLst/>
                          <a:latin typeface="Calibri" panose="020F0502020204030204" pitchFamily="34" charset="0"/>
                          <a:ea typeface="+mn-ea"/>
                          <a:cs typeface="Calibri" panose="020F0502020204030204" pitchFamily="34" charset="0"/>
                          <a:sym typeface="Arial"/>
                        </a:rPr>
                        <a:t>$</a:t>
                      </a:r>
                      <a:r>
                        <a:rPr lang="es-CO" sz="1600" b="1" i="0" u="none" strike="noStrike" kern="1200" cap="none" dirty="0">
                          <a:solidFill>
                            <a:srgbClr val="002060"/>
                          </a:solidFill>
                          <a:effectLst/>
                          <a:latin typeface="Calibri" panose="020F0502020204030204" pitchFamily="34" charset="0"/>
                          <a:ea typeface="+mn-ea"/>
                          <a:cs typeface="Calibri" panose="020F0502020204030204" pitchFamily="34" charset="0"/>
                          <a:sym typeface="Arial"/>
                        </a:rPr>
                        <a:t> 2,2 billones</a:t>
                      </a:r>
                    </a:p>
                  </a:txBody>
                  <a:tcPr marL="5358" marR="5358" marT="5804" marB="0" anchor="ctr"/>
                </a:tc>
                <a:extLst>
                  <a:ext uri="{0D108BD9-81ED-4DB2-BD59-A6C34878D82A}">
                    <a16:rowId xmlns:a16="http://schemas.microsoft.com/office/drawing/2014/main" val="10005"/>
                  </a:ext>
                </a:extLst>
              </a:tr>
              <a:tr h="3385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b="1" i="0" u="none" strike="noStrike" kern="1200" cap="none" dirty="0" err="1">
                          <a:solidFill>
                            <a:srgbClr val="002060"/>
                          </a:solidFill>
                          <a:effectLst/>
                          <a:latin typeface="Calibri" panose="020F0502020204030204" pitchFamily="34" charset="0"/>
                          <a:ea typeface="+mn-ea"/>
                          <a:cs typeface="Calibri" panose="020F0502020204030204" pitchFamily="34" charset="0"/>
                          <a:sym typeface="Arial"/>
                        </a:rPr>
                        <a:t>OPEX</a:t>
                      </a:r>
                      <a:r>
                        <a:rPr lang="es-ES" sz="1600" b="1" i="0" u="none" strike="noStrike" kern="1200" cap="none" dirty="0">
                          <a:solidFill>
                            <a:srgbClr val="002060"/>
                          </a:solidFill>
                          <a:effectLst/>
                          <a:latin typeface="Calibri" panose="020F0502020204030204" pitchFamily="34" charset="0"/>
                          <a:ea typeface="+mn-ea"/>
                          <a:cs typeface="Calibri" panose="020F0502020204030204" pitchFamily="34" charset="0"/>
                          <a:sym typeface="Arial"/>
                        </a:rPr>
                        <a:t> </a:t>
                      </a:r>
                      <a:r>
                        <a:rPr lang="es-ES" sz="1600" b="0" i="0" u="none" strike="noStrike" kern="1200" cap="none" dirty="0">
                          <a:solidFill>
                            <a:srgbClr val="002060"/>
                          </a:solidFill>
                          <a:effectLst/>
                          <a:latin typeface="Calibri" panose="020F0502020204030204" pitchFamily="34" charset="0"/>
                          <a:ea typeface="+mn-ea"/>
                          <a:cs typeface="Calibri" panose="020F0502020204030204" pitchFamily="34" charset="0"/>
                          <a:sym typeface="Arial"/>
                        </a:rPr>
                        <a:t>(Valores a Dic 2020)</a:t>
                      </a:r>
                      <a:endParaRPr lang="es-ES" sz="1600" b="1" i="0" u="none" strike="noStrike" kern="1200" cap="none" dirty="0">
                        <a:solidFill>
                          <a:srgbClr val="002060"/>
                        </a:solidFill>
                        <a:effectLst/>
                        <a:latin typeface="Calibri" panose="020F0502020204030204" pitchFamily="34" charset="0"/>
                        <a:ea typeface="+mn-ea"/>
                        <a:cs typeface="Calibri" panose="020F0502020204030204" pitchFamily="34" charset="0"/>
                        <a:sym typeface="Arial"/>
                      </a:endParaRPr>
                    </a:p>
                  </a:txBody>
                  <a:tcPr marL="51435" marR="51435" marT="27861" marB="27861" anchor="ctr"/>
                </a:tc>
                <a:tc>
                  <a:txBody>
                    <a:bodyPr/>
                    <a:lstStyle/>
                    <a:p>
                      <a:pPr marL="0" algn="ctr" defTabSz="844083" rtl="0" eaLnBrk="1" fontAlgn="ctr" latinLnBrk="0" hangingPunct="1"/>
                      <a:r>
                        <a:rPr lang="es-MX" sz="1600" b="1" i="0" u="none" strike="noStrike" kern="1200" cap="none" dirty="0">
                          <a:solidFill>
                            <a:srgbClr val="002060"/>
                          </a:solidFill>
                          <a:effectLst/>
                          <a:latin typeface="Calibri" panose="020F0502020204030204" pitchFamily="34" charset="0"/>
                          <a:ea typeface="+mn-ea"/>
                          <a:cs typeface="Calibri" panose="020F0502020204030204" pitchFamily="34" charset="0"/>
                          <a:sym typeface="Arial"/>
                        </a:rPr>
                        <a:t>$ 1,8 billones</a:t>
                      </a:r>
                      <a:endParaRPr lang="es-CO" sz="1600" b="1" i="0" u="none" strike="noStrike" kern="1200" cap="none" dirty="0">
                        <a:solidFill>
                          <a:srgbClr val="002060"/>
                        </a:solidFill>
                        <a:effectLst/>
                        <a:latin typeface="Calibri" panose="020F0502020204030204" pitchFamily="34" charset="0"/>
                        <a:ea typeface="+mn-ea"/>
                        <a:cs typeface="Calibri" panose="020F0502020204030204" pitchFamily="34" charset="0"/>
                        <a:sym typeface="Arial"/>
                      </a:endParaRPr>
                    </a:p>
                  </a:txBody>
                  <a:tcPr marL="5358" marR="5358" marT="5804" marB="0" anchor="ctr"/>
                </a:tc>
                <a:extLst>
                  <a:ext uri="{0D108BD9-81ED-4DB2-BD59-A6C34878D82A}">
                    <a16:rowId xmlns:a16="http://schemas.microsoft.com/office/drawing/2014/main" val="2227934544"/>
                  </a:ext>
                </a:extLst>
              </a:tr>
            </a:tbl>
          </a:graphicData>
        </a:graphic>
      </p:graphicFrame>
      <p:graphicFrame>
        <p:nvGraphicFramePr>
          <p:cNvPr id="29" name="Tabla 28">
            <a:extLst>
              <a:ext uri="{FF2B5EF4-FFF2-40B4-BE49-F238E27FC236}">
                <a16:creationId xmlns:a16="http://schemas.microsoft.com/office/drawing/2014/main" id="{158328C1-B2E3-4A25-AD78-B71AC866FE03}"/>
              </a:ext>
            </a:extLst>
          </p:cNvPr>
          <p:cNvGraphicFramePr>
            <a:graphicFrameLocks noGrp="1"/>
          </p:cNvGraphicFramePr>
          <p:nvPr>
            <p:extLst>
              <p:ext uri="{D42A27DB-BD31-4B8C-83A1-F6EECF244321}">
                <p14:modId xmlns:p14="http://schemas.microsoft.com/office/powerpoint/2010/main" val="1772986277"/>
              </p:ext>
            </p:extLst>
          </p:nvPr>
        </p:nvGraphicFramePr>
        <p:xfrm>
          <a:off x="6529835" y="4274245"/>
          <a:ext cx="4084658" cy="292851"/>
        </p:xfrm>
        <a:graphic>
          <a:graphicData uri="http://schemas.openxmlformats.org/drawingml/2006/table">
            <a:tbl>
              <a:tblPr firstRow="1" lastRow="1" bandRow="1">
                <a:tableStyleId>{5C22544A-7EE6-4342-B048-85BDC9FD1C3A}</a:tableStyleId>
              </a:tblPr>
              <a:tblGrid>
                <a:gridCol w="4084658">
                  <a:extLst>
                    <a:ext uri="{9D8B030D-6E8A-4147-A177-3AD203B41FA5}">
                      <a16:colId xmlns:a16="http://schemas.microsoft.com/office/drawing/2014/main" val="20001"/>
                    </a:ext>
                  </a:extLst>
                </a:gridCol>
              </a:tblGrid>
              <a:tr h="292851">
                <a:tc>
                  <a:txBody>
                    <a:bodyPr/>
                    <a:lstStyle/>
                    <a:p>
                      <a:pPr algn="ctr"/>
                      <a:r>
                        <a:rPr lang="es-CO" sz="1600" dirty="0" err="1">
                          <a:latin typeface="Calibri" panose="020F0502020204030204" pitchFamily="34" charset="0"/>
                          <a:cs typeface="Calibri" panose="020F0502020204030204" pitchFamily="34" charset="0"/>
                        </a:rPr>
                        <a:t>INVERSION</a:t>
                      </a:r>
                      <a:endParaRPr lang="es-CO" sz="1600" dirty="0">
                        <a:latin typeface="Calibri" panose="020F0502020204030204" pitchFamily="34" charset="0"/>
                        <a:cs typeface="Calibri" panose="020F0502020204030204" pitchFamily="34" charset="0"/>
                      </a:endParaRPr>
                    </a:p>
                  </a:txBody>
                  <a:tcPr marL="51435" marR="51435" marT="0" marB="0" anchor="ctr">
                    <a:lnL w="19050" cap="flat" cmpd="sng" algn="ctr">
                      <a:solidFill>
                        <a:schemeClr val="bg1">
                          <a:lumMod val="50000"/>
                        </a:schemeClr>
                      </a:solidFill>
                      <a:prstDash val="sysDot"/>
                      <a:round/>
                      <a:headEnd type="none" w="med" len="med"/>
                      <a:tailEnd type="none" w="med" len="med"/>
                    </a:lnL>
                    <a:lnR w="19050" cap="flat" cmpd="sng" algn="ctr">
                      <a:solidFill>
                        <a:schemeClr val="bg1">
                          <a:lumMod val="50000"/>
                        </a:schemeClr>
                      </a:solidFill>
                      <a:prstDash val="sysDot"/>
                      <a:round/>
                      <a:headEnd type="none" w="med" len="med"/>
                      <a:tailEnd type="none" w="med" len="med"/>
                    </a:lnR>
                    <a:lnT w="19050" cap="flat" cmpd="sng" algn="ctr">
                      <a:solidFill>
                        <a:schemeClr val="bg1">
                          <a:lumMod val="50000"/>
                        </a:schemeClr>
                      </a:solidFill>
                      <a:prstDash val="sysDot"/>
                      <a:round/>
                      <a:headEnd type="none" w="med" len="med"/>
                      <a:tailEnd type="none" w="med" len="med"/>
                    </a:lnT>
                    <a:lnB w="19050" cap="flat" cmpd="sng" algn="ctr">
                      <a:solidFill>
                        <a:schemeClr val="bg1">
                          <a:lumMod val="50000"/>
                        </a:schemeClr>
                      </a:solidFill>
                      <a:prstDash val="sysDot"/>
                      <a:round/>
                      <a:headEnd type="none" w="med" len="med"/>
                      <a:tailEnd type="none" w="med" len="med"/>
                    </a:lnB>
                    <a:solidFill>
                      <a:schemeClr val="tx1"/>
                    </a:solidFill>
                  </a:tcPr>
                </a:tc>
                <a:extLst>
                  <a:ext uri="{0D108BD9-81ED-4DB2-BD59-A6C34878D82A}">
                    <a16:rowId xmlns:a16="http://schemas.microsoft.com/office/drawing/2014/main" val="10000"/>
                  </a:ext>
                </a:extLst>
              </a:tr>
            </a:tbl>
          </a:graphicData>
        </a:graphic>
      </p:graphicFrame>
      <p:pic>
        <p:nvPicPr>
          <p:cNvPr id="30" name="Picture 2">
            <a:extLst>
              <a:ext uri="{FF2B5EF4-FFF2-40B4-BE49-F238E27FC236}">
                <a16:creationId xmlns:a16="http://schemas.microsoft.com/office/drawing/2014/main" id="{03BB9D72-90AE-4FB0-8D28-95CD466359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432" t="13846" b="17885"/>
          <a:stretch/>
        </p:blipFill>
        <p:spPr bwMode="auto">
          <a:xfrm>
            <a:off x="141557" y="2026321"/>
            <a:ext cx="5520609" cy="3231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470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8B69523-86D3-4885-B275-5F333C3275C5}"/>
              </a:ext>
            </a:extLst>
          </p:cNvPr>
          <p:cNvPicPr>
            <a:picLocks noChangeAspect="1"/>
          </p:cNvPicPr>
          <p:nvPr/>
        </p:nvPicPr>
        <p:blipFill rotWithShape="1">
          <a:blip r:embed="rId3"/>
          <a:srcRect l="59779" t="69732" r="35384" b="24630"/>
          <a:stretch/>
        </p:blipFill>
        <p:spPr>
          <a:xfrm>
            <a:off x="9587066" y="5982256"/>
            <a:ext cx="2604935" cy="715905"/>
          </a:xfrm>
          <a:prstGeom prst="rect">
            <a:avLst/>
          </a:prstGeom>
        </p:spPr>
      </p:pic>
      <p:sp>
        <p:nvSpPr>
          <p:cNvPr id="8" name="Título 1">
            <a:extLst>
              <a:ext uri="{FF2B5EF4-FFF2-40B4-BE49-F238E27FC236}">
                <a16:creationId xmlns:a16="http://schemas.microsoft.com/office/drawing/2014/main" id="{670B619B-D906-4112-8465-2E0EB1A50E42}"/>
              </a:ext>
            </a:extLst>
          </p:cNvPr>
          <p:cNvSpPr>
            <a:spLocks noGrp="1"/>
          </p:cNvSpPr>
          <p:nvPr>
            <p:ph type="title"/>
          </p:nvPr>
        </p:nvSpPr>
        <p:spPr>
          <a:xfrm>
            <a:off x="0" y="287017"/>
            <a:ext cx="8237839" cy="660829"/>
          </a:xfrm>
        </p:spPr>
        <p:txBody>
          <a:bodyPr/>
          <a:lstStyle/>
          <a:p>
            <a:pPr algn="l"/>
            <a:r>
              <a:rPr lang="es-EC" b="1" dirty="0"/>
              <a:t>Descripción de Unidades Funcionales </a:t>
            </a:r>
            <a:endParaRPr lang="es-EC" dirty="0"/>
          </a:p>
        </p:txBody>
      </p:sp>
      <p:graphicFrame>
        <p:nvGraphicFramePr>
          <p:cNvPr id="10" name="Tabla 9">
            <a:extLst>
              <a:ext uri="{FF2B5EF4-FFF2-40B4-BE49-F238E27FC236}">
                <a16:creationId xmlns:a16="http://schemas.microsoft.com/office/drawing/2014/main" id="{8C25B2C8-0EE0-4F43-91C7-CA4C2597E8D5}"/>
              </a:ext>
            </a:extLst>
          </p:cNvPr>
          <p:cNvGraphicFramePr>
            <a:graphicFrameLocks noGrp="1"/>
          </p:cNvGraphicFramePr>
          <p:nvPr>
            <p:extLst>
              <p:ext uri="{D42A27DB-BD31-4B8C-83A1-F6EECF244321}">
                <p14:modId xmlns:p14="http://schemas.microsoft.com/office/powerpoint/2010/main" val="759419259"/>
              </p:ext>
            </p:extLst>
          </p:nvPr>
        </p:nvGraphicFramePr>
        <p:xfrm>
          <a:off x="6936833" y="947846"/>
          <a:ext cx="5040000" cy="5759997"/>
        </p:xfrm>
        <a:graphic>
          <a:graphicData uri="http://schemas.openxmlformats.org/drawingml/2006/table">
            <a:tbl>
              <a:tblPr firstRow="1" bandRow="1">
                <a:tableStyleId>{B301B821-A1FF-4177-AEE7-76D212191A09}</a:tableStyleId>
              </a:tblPr>
              <a:tblGrid>
                <a:gridCol w="393907">
                  <a:extLst>
                    <a:ext uri="{9D8B030D-6E8A-4147-A177-3AD203B41FA5}">
                      <a16:colId xmlns:a16="http://schemas.microsoft.com/office/drawing/2014/main" val="4232947987"/>
                    </a:ext>
                  </a:extLst>
                </a:gridCol>
                <a:gridCol w="1302925">
                  <a:extLst>
                    <a:ext uri="{9D8B030D-6E8A-4147-A177-3AD203B41FA5}">
                      <a16:colId xmlns:a16="http://schemas.microsoft.com/office/drawing/2014/main" val="1694708835"/>
                    </a:ext>
                  </a:extLst>
                </a:gridCol>
                <a:gridCol w="2797752">
                  <a:extLst>
                    <a:ext uri="{9D8B030D-6E8A-4147-A177-3AD203B41FA5}">
                      <a16:colId xmlns:a16="http://schemas.microsoft.com/office/drawing/2014/main" val="1950755852"/>
                    </a:ext>
                  </a:extLst>
                </a:gridCol>
                <a:gridCol w="545416">
                  <a:extLst>
                    <a:ext uri="{9D8B030D-6E8A-4147-A177-3AD203B41FA5}">
                      <a16:colId xmlns:a16="http://schemas.microsoft.com/office/drawing/2014/main" val="843660085"/>
                    </a:ext>
                  </a:extLst>
                </a:gridCol>
              </a:tblGrid>
              <a:tr h="472594">
                <a:tc>
                  <a:txBody>
                    <a:bodyPr/>
                    <a:lstStyle/>
                    <a:p>
                      <a:pPr algn="ctr"/>
                      <a:r>
                        <a:rPr lang="es-CO" sz="1100" b="1" dirty="0"/>
                        <a:t>UF</a:t>
                      </a:r>
                      <a:endParaRPr lang="es-CO" sz="1100" b="1" i="0" dirty="0">
                        <a:latin typeface="Calibri Light" panose="020F0302020204030204" pitchFamily="34" charset="0"/>
                        <a:cs typeface="Calibri Light" panose="020F0302020204030204" pitchFamily="34" charset="0"/>
                      </a:endParaRPr>
                    </a:p>
                  </a:txBody>
                  <a:tcPr marL="48372" marR="48372" marT="48372" marB="4837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s-CO" sz="1100" b="1" dirty="0"/>
                        <a:t>Tramo</a:t>
                      </a:r>
                      <a:endParaRPr lang="es-CO" sz="1100" b="1" i="0" dirty="0">
                        <a:latin typeface="Calibri Light" panose="020F0302020204030204" pitchFamily="34" charset="0"/>
                        <a:cs typeface="Calibri Light" panose="020F0302020204030204" pitchFamily="34" charset="0"/>
                      </a:endParaRPr>
                    </a:p>
                  </a:txBody>
                  <a:tcPr marL="95221" marR="96745" marT="22853" marB="2285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s-CO" sz="1100" b="1" dirty="0"/>
                        <a:t>Intervención</a:t>
                      </a:r>
                      <a:endParaRPr lang="es-CO" sz="1100" b="1" i="0" dirty="0">
                        <a:latin typeface="Calibri Light" panose="020F0302020204030204" pitchFamily="34" charset="0"/>
                        <a:cs typeface="Calibri Light" panose="020F0302020204030204" pitchFamily="34" charset="0"/>
                      </a:endParaRPr>
                    </a:p>
                  </a:txBody>
                  <a:tcPr marL="95221" marR="96745" marT="22853" marB="2285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s-CO" sz="1100" b="1" dirty="0"/>
                        <a:t>Long.</a:t>
                      </a:r>
                    </a:p>
                    <a:p>
                      <a:pPr algn="ctr"/>
                      <a:r>
                        <a:rPr lang="es-CO" sz="1100" b="1" dirty="0"/>
                        <a:t>(km)</a:t>
                      </a:r>
                      <a:endParaRPr lang="es-CO" sz="1100" b="1" i="0" dirty="0">
                        <a:latin typeface="Calibri Light" panose="020F0302020204030204" pitchFamily="34" charset="0"/>
                        <a:cs typeface="Calibri Light" panose="020F0302020204030204" pitchFamily="34" charset="0"/>
                      </a:endParaRPr>
                    </a:p>
                  </a:txBody>
                  <a:tcPr marL="48372" marR="48372" marT="48372" marB="4837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88997958"/>
                  </a:ext>
                </a:extLst>
              </a:tr>
              <a:tr h="335260">
                <a:tc>
                  <a:txBody>
                    <a:bodyPr/>
                    <a:lstStyle/>
                    <a:p>
                      <a:pPr algn="ctr">
                        <a:spcAft>
                          <a:spcPts val="600"/>
                        </a:spcAft>
                      </a:pPr>
                      <a:r>
                        <a:rPr lang="es-CO" sz="1100" b="0" dirty="0">
                          <a:solidFill>
                            <a:srgbClr val="000000"/>
                          </a:solidFill>
                          <a:effectLst/>
                          <a:latin typeface="Calibri" panose="020F0502020204030204" pitchFamily="34" charset="0"/>
                          <a:cs typeface="Calibri" panose="020F0502020204030204" pitchFamily="34" charset="0"/>
                        </a:rPr>
                        <a:t>UF0</a:t>
                      </a:r>
                      <a:endParaRPr lang="x-none" sz="11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7029" marR="4702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a:spcAft>
                          <a:spcPts val="600"/>
                        </a:spcAft>
                      </a:pPr>
                      <a:r>
                        <a:rPr lang="es-CO" sz="1100" b="0" dirty="0">
                          <a:solidFill>
                            <a:srgbClr val="000000"/>
                          </a:solidFill>
                          <a:effectLst/>
                          <a:latin typeface="Calibri" panose="020F0502020204030204" pitchFamily="34" charset="0"/>
                          <a:cs typeface="Calibri" panose="020F0502020204030204" pitchFamily="34" charset="0"/>
                        </a:rPr>
                        <a:t>Buenaventura - Buga</a:t>
                      </a:r>
                      <a:endParaRPr lang="x-none" sz="11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7029" marR="4702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a:spcAft>
                          <a:spcPts val="600"/>
                        </a:spcAft>
                      </a:pPr>
                      <a:r>
                        <a:rPr lang="es-CO" sz="1100" b="0" dirty="0">
                          <a:solidFill>
                            <a:srgbClr val="000000"/>
                          </a:solidFill>
                          <a:effectLst/>
                          <a:latin typeface="Calibri" panose="020F0502020204030204" pitchFamily="34" charset="0"/>
                          <a:cs typeface="Calibri" panose="020F0502020204030204" pitchFamily="34" charset="0"/>
                        </a:rPr>
                        <a:t>Operación y Mantenimiento Rutinario</a:t>
                      </a:r>
                      <a:endParaRPr lang="x-none" sz="11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7029" marR="4702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a:spcAft>
                          <a:spcPts val="600"/>
                        </a:spcAft>
                      </a:pPr>
                      <a:r>
                        <a:rPr lang="es-CO" sz="1100" b="0" dirty="0">
                          <a:solidFill>
                            <a:srgbClr val="000000"/>
                          </a:solidFill>
                          <a:effectLst/>
                          <a:latin typeface="Calibri" panose="020F0502020204030204" pitchFamily="34" charset="0"/>
                          <a:cs typeface="Calibri" panose="020F0502020204030204" pitchFamily="34" charset="0"/>
                        </a:rPr>
                        <a:t>128</a:t>
                      </a:r>
                      <a:endParaRPr lang="x-none" sz="11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7029" marR="4702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1272868519"/>
                  </a:ext>
                </a:extLst>
              </a:tr>
              <a:tr h="183786">
                <a:tc>
                  <a:txBody>
                    <a:bodyPr/>
                    <a:lstStyle/>
                    <a:p>
                      <a:pPr algn="ctr">
                        <a:spcAft>
                          <a:spcPts val="600"/>
                        </a:spcAft>
                      </a:pPr>
                      <a:r>
                        <a:rPr lang="es-CO" sz="1100" b="0">
                          <a:solidFill>
                            <a:srgbClr val="000000"/>
                          </a:solidFill>
                          <a:effectLst/>
                          <a:latin typeface="Calibri" panose="020F0502020204030204" pitchFamily="34" charset="0"/>
                          <a:cs typeface="Calibri" panose="020F0502020204030204" pitchFamily="34" charset="0"/>
                        </a:rPr>
                        <a:t>UF1</a:t>
                      </a:r>
                      <a:endParaRPr lang="x-none" sz="1100" b="0" i="0">
                        <a:effectLst/>
                        <a:latin typeface="Calibri" panose="020F0502020204030204" pitchFamily="34" charset="0"/>
                        <a:ea typeface="Times New Roman" panose="02020603050405020304" pitchFamily="18" charset="0"/>
                        <a:cs typeface="Calibri" panose="020F0502020204030204" pitchFamily="34" charset="0"/>
                      </a:endParaRPr>
                    </a:p>
                  </a:txBody>
                  <a:tcPr marL="47029" marR="4702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600"/>
                        </a:spcAft>
                      </a:pPr>
                      <a:r>
                        <a:rPr lang="es-CO" sz="1100" b="0" dirty="0">
                          <a:solidFill>
                            <a:srgbClr val="000000"/>
                          </a:solidFill>
                          <a:effectLst/>
                          <a:latin typeface="Calibri" panose="020F0502020204030204" pitchFamily="34" charset="0"/>
                          <a:cs typeface="Calibri" panose="020F0502020204030204" pitchFamily="34" charset="0"/>
                        </a:rPr>
                        <a:t>Av. Simón Bolívar</a:t>
                      </a:r>
                      <a:endParaRPr lang="x-none" sz="11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7029" marR="4702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600"/>
                        </a:spcAft>
                      </a:pPr>
                      <a:r>
                        <a:rPr lang="es-CO" sz="1100" b="0" dirty="0">
                          <a:solidFill>
                            <a:srgbClr val="000000"/>
                          </a:solidFill>
                          <a:effectLst/>
                          <a:latin typeface="Calibri" panose="020F0502020204030204" pitchFamily="34" charset="0"/>
                          <a:cs typeface="Calibri" panose="020F0502020204030204" pitchFamily="34" charset="0"/>
                        </a:rPr>
                        <a:t>Rehabilitación y Mantenimiento Periódico</a:t>
                      </a:r>
                      <a:endParaRPr lang="x-none" sz="11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7029" marR="4702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600"/>
                        </a:spcAft>
                      </a:pPr>
                      <a:r>
                        <a:rPr lang="es-CO" sz="1100" b="0" dirty="0">
                          <a:solidFill>
                            <a:srgbClr val="000000"/>
                          </a:solidFill>
                          <a:effectLst/>
                          <a:latin typeface="Calibri" panose="020F0502020204030204" pitchFamily="34" charset="0"/>
                          <a:cs typeface="Calibri" panose="020F0502020204030204" pitchFamily="34" charset="0"/>
                        </a:rPr>
                        <a:t>15.00</a:t>
                      </a:r>
                      <a:endParaRPr lang="x-none" sz="11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7029" marR="4702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5563853"/>
                  </a:ext>
                </a:extLst>
              </a:tr>
              <a:tr h="367574">
                <a:tc rowSpan="2">
                  <a:txBody>
                    <a:bodyPr/>
                    <a:lstStyle/>
                    <a:p>
                      <a:pPr algn="ctr">
                        <a:spcAft>
                          <a:spcPts val="600"/>
                        </a:spcAft>
                      </a:pPr>
                      <a:r>
                        <a:rPr lang="es-CO" sz="1100" b="0" dirty="0">
                          <a:solidFill>
                            <a:srgbClr val="000000"/>
                          </a:solidFill>
                          <a:effectLst/>
                          <a:latin typeface="Calibri" panose="020F0502020204030204" pitchFamily="34" charset="0"/>
                          <a:cs typeface="Calibri" panose="020F0502020204030204" pitchFamily="34" charset="0"/>
                        </a:rPr>
                        <a:t>UF2</a:t>
                      </a:r>
                      <a:endParaRPr lang="x-none" sz="11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96745" marR="96745" marT="48372" marB="4837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a:spcAft>
                          <a:spcPts val="600"/>
                        </a:spcAft>
                      </a:pPr>
                      <a:r>
                        <a:rPr lang="es-CO" sz="1100" b="0" dirty="0">
                          <a:solidFill>
                            <a:srgbClr val="000000"/>
                          </a:solidFill>
                          <a:effectLst/>
                          <a:latin typeface="Calibri" panose="020F0502020204030204" pitchFamily="34" charset="0"/>
                          <a:cs typeface="Calibri" panose="020F0502020204030204" pitchFamily="34" charset="0"/>
                        </a:rPr>
                        <a:t>Sector 1</a:t>
                      </a:r>
                      <a:endParaRPr lang="x-none" sz="11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7029" marR="4702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a:spcAft>
                          <a:spcPts val="600"/>
                        </a:spcAft>
                      </a:pPr>
                      <a:r>
                        <a:rPr lang="es-CO" sz="1100" b="0" dirty="0">
                          <a:solidFill>
                            <a:srgbClr val="000000"/>
                          </a:solidFill>
                          <a:effectLst/>
                          <a:latin typeface="Calibri" panose="020F0502020204030204" pitchFamily="34" charset="0"/>
                          <a:cs typeface="Calibri" panose="020F0502020204030204" pitchFamily="34" charset="0"/>
                        </a:rPr>
                        <a:t>Puesta a Punto y Mantenimiento Periódico de la calzada existente</a:t>
                      </a:r>
                      <a:endParaRPr lang="x-none" sz="11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7029" marR="4702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a:spcAft>
                          <a:spcPts val="600"/>
                        </a:spcAft>
                      </a:pPr>
                      <a:r>
                        <a:rPr lang="es-CO" sz="1100" b="0">
                          <a:solidFill>
                            <a:srgbClr val="000000"/>
                          </a:solidFill>
                          <a:effectLst/>
                          <a:latin typeface="Calibri" panose="020F0502020204030204" pitchFamily="34" charset="0"/>
                          <a:cs typeface="Calibri" panose="020F0502020204030204" pitchFamily="34" charset="0"/>
                        </a:rPr>
                        <a:t>3.12</a:t>
                      </a:r>
                      <a:endParaRPr lang="x-none" sz="1100" b="0" i="0">
                        <a:effectLst/>
                        <a:latin typeface="Calibri" panose="020F0502020204030204" pitchFamily="34" charset="0"/>
                        <a:ea typeface="Times New Roman" panose="02020603050405020304" pitchFamily="18" charset="0"/>
                        <a:cs typeface="Calibri" panose="020F0502020204030204" pitchFamily="34" charset="0"/>
                      </a:endParaRPr>
                    </a:p>
                  </a:txBody>
                  <a:tcPr marL="47029" marR="4702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161663280"/>
                  </a:ext>
                </a:extLst>
              </a:tr>
              <a:tr h="670519">
                <a:tc vMerge="1">
                  <a:txBody>
                    <a:bodyPr/>
                    <a:lstStyle/>
                    <a:p>
                      <a:endParaRPr lang="es-CO"/>
                    </a:p>
                  </a:txBody>
                  <a:tcPr/>
                </a:tc>
                <a:tc>
                  <a:txBody>
                    <a:bodyPr/>
                    <a:lstStyle/>
                    <a:p>
                      <a:pPr algn="ctr">
                        <a:spcAft>
                          <a:spcPts val="600"/>
                        </a:spcAft>
                      </a:pPr>
                      <a:r>
                        <a:rPr lang="es-CO" sz="1100" b="0" dirty="0">
                          <a:solidFill>
                            <a:srgbClr val="000000"/>
                          </a:solidFill>
                          <a:effectLst/>
                          <a:latin typeface="Calibri" panose="020F0502020204030204" pitchFamily="34" charset="0"/>
                          <a:cs typeface="Calibri" panose="020F0502020204030204" pitchFamily="34" charset="0"/>
                        </a:rPr>
                        <a:t>Sector 2</a:t>
                      </a:r>
                      <a:endParaRPr lang="x-none" sz="11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7029" marR="4702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a:spcAft>
                          <a:spcPts val="600"/>
                        </a:spcAft>
                      </a:pPr>
                      <a:r>
                        <a:rPr lang="es-CO" sz="1100" b="0" dirty="0">
                          <a:solidFill>
                            <a:srgbClr val="000000"/>
                          </a:solidFill>
                          <a:effectLst/>
                          <a:latin typeface="Calibri" panose="020F0502020204030204" pitchFamily="34" charset="0"/>
                          <a:cs typeface="Calibri" panose="020F0502020204030204" pitchFamily="34" charset="0"/>
                        </a:rPr>
                        <a:t>Construcción de la segunda calzada, Mejoramiento de la calzada existente y Mantenimiento Periódico de la doble calzada.</a:t>
                      </a:r>
                      <a:endParaRPr lang="x-none" sz="11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7029" marR="4702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a:spcAft>
                          <a:spcPts val="600"/>
                        </a:spcAft>
                      </a:pPr>
                      <a:r>
                        <a:rPr lang="es-CO" sz="1100" b="0" dirty="0">
                          <a:solidFill>
                            <a:srgbClr val="000000"/>
                          </a:solidFill>
                          <a:effectLst/>
                          <a:latin typeface="Calibri" panose="020F0502020204030204" pitchFamily="34" charset="0"/>
                          <a:cs typeface="Calibri" panose="020F0502020204030204" pitchFamily="34" charset="0"/>
                        </a:rPr>
                        <a:t>3.37</a:t>
                      </a:r>
                      <a:endParaRPr lang="x-none" sz="11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7029" marR="4702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4036924207"/>
                  </a:ext>
                </a:extLst>
              </a:tr>
              <a:tr h="183786">
                <a:tc>
                  <a:txBody>
                    <a:bodyPr/>
                    <a:lstStyle/>
                    <a:p>
                      <a:pPr marL="0" algn="ctr" defTabSz="457189" rtl="0" eaLnBrk="1" latinLnBrk="0" hangingPunct="1">
                        <a:spcAft>
                          <a:spcPts val="600"/>
                        </a:spcAft>
                      </a:pPr>
                      <a:r>
                        <a:rPr lang="es-CO" sz="1100" b="0" kern="1200" dirty="0">
                          <a:solidFill>
                            <a:srgbClr val="000000"/>
                          </a:solidFill>
                          <a:effectLst/>
                          <a:latin typeface="Calibri" panose="020F0502020204030204" pitchFamily="34" charset="0"/>
                          <a:cs typeface="Calibri" panose="020F0502020204030204" pitchFamily="34" charset="0"/>
                        </a:rPr>
                        <a:t>UF3</a:t>
                      </a:r>
                      <a:endParaRPr lang="x-none" sz="1100" b="0" i="0" kern="1200" dirty="0">
                        <a:solidFill>
                          <a:srgbClr val="000000"/>
                        </a:solidFill>
                        <a:effectLst/>
                        <a:latin typeface="Calibri" panose="020F0502020204030204" pitchFamily="34" charset="0"/>
                        <a:ea typeface="+mn-ea"/>
                        <a:cs typeface="Calibri" panose="020F0502020204030204" pitchFamily="34" charset="0"/>
                      </a:endParaRPr>
                    </a:p>
                  </a:txBody>
                  <a:tcPr marL="47029" marR="4702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189" rtl="0" eaLnBrk="1" latinLnBrk="0" hangingPunct="1">
                        <a:spcAft>
                          <a:spcPts val="600"/>
                        </a:spcAft>
                      </a:pPr>
                      <a:r>
                        <a:rPr lang="es-CO" sz="1100" b="0" kern="1200" dirty="0">
                          <a:solidFill>
                            <a:srgbClr val="000000"/>
                          </a:solidFill>
                          <a:effectLst/>
                          <a:latin typeface="Calibri" panose="020F0502020204030204" pitchFamily="34" charset="0"/>
                          <a:cs typeface="Calibri" panose="020F0502020204030204" pitchFamily="34" charset="0"/>
                        </a:rPr>
                        <a:t>Parqueadero</a:t>
                      </a:r>
                      <a:endParaRPr lang="x-none" sz="1100" b="0" i="0" kern="1200" dirty="0">
                        <a:solidFill>
                          <a:srgbClr val="000000"/>
                        </a:solidFill>
                        <a:effectLst/>
                        <a:latin typeface="Calibri" panose="020F0502020204030204" pitchFamily="34" charset="0"/>
                        <a:ea typeface="+mn-ea"/>
                        <a:cs typeface="Calibri" panose="020F0502020204030204" pitchFamily="34" charset="0"/>
                      </a:endParaRPr>
                    </a:p>
                  </a:txBody>
                  <a:tcPr marL="47029" marR="4702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189" rtl="0" eaLnBrk="1" latinLnBrk="0" hangingPunct="1">
                        <a:spcAft>
                          <a:spcPts val="600"/>
                        </a:spcAft>
                      </a:pPr>
                      <a:r>
                        <a:rPr lang="es-CO" sz="1100" b="0" kern="1200" dirty="0">
                          <a:solidFill>
                            <a:srgbClr val="000000"/>
                          </a:solidFill>
                          <a:effectLst/>
                          <a:latin typeface="Calibri" panose="020F0502020204030204" pitchFamily="34" charset="0"/>
                          <a:cs typeface="Calibri" panose="020F0502020204030204" pitchFamily="34" charset="0"/>
                        </a:rPr>
                        <a:t>Construcción y Mantenimiento Periódico</a:t>
                      </a:r>
                      <a:endParaRPr lang="x-none" sz="1100" b="0" i="0" kern="1200" dirty="0">
                        <a:solidFill>
                          <a:srgbClr val="000000"/>
                        </a:solidFill>
                        <a:effectLst/>
                        <a:latin typeface="Calibri" panose="020F0502020204030204" pitchFamily="34" charset="0"/>
                        <a:ea typeface="+mn-ea"/>
                        <a:cs typeface="Calibri" panose="020F0502020204030204" pitchFamily="34" charset="0"/>
                      </a:endParaRPr>
                    </a:p>
                  </a:txBody>
                  <a:tcPr marL="47029" marR="4702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189" rtl="0" eaLnBrk="1" latinLnBrk="0" hangingPunct="1">
                        <a:spcAft>
                          <a:spcPts val="600"/>
                        </a:spcAft>
                      </a:pPr>
                      <a:r>
                        <a:rPr lang="es-CO" sz="1100" b="0" kern="1200" dirty="0">
                          <a:solidFill>
                            <a:srgbClr val="000000"/>
                          </a:solidFill>
                          <a:effectLst/>
                          <a:latin typeface="Calibri" panose="020F0502020204030204" pitchFamily="34" charset="0"/>
                          <a:cs typeface="Calibri" panose="020F0502020204030204" pitchFamily="34" charset="0"/>
                        </a:rPr>
                        <a:t>-</a:t>
                      </a:r>
                      <a:endParaRPr lang="x-none" sz="1100" b="0" i="0" kern="1200" dirty="0">
                        <a:solidFill>
                          <a:srgbClr val="000000"/>
                        </a:solidFill>
                        <a:effectLst/>
                        <a:latin typeface="Calibri" panose="020F0502020204030204" pitchFamily="34" charset="0"/>
                        <a:ea typeface="+mn-ea"/>
                        <a:cs typeface="Calibri" panose="020F0502020204030204" pitchFamily="34" charset="0"/>
                      </a:endParaRPr>
                    </a:p>
                  </a:txBody>
                  <a:tcPr marL="47029" marR="4702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2417970"/>
                  </a:ext>
                </a:extLst>
              </a:tr>
              <a:tr h="670519">
                <a:tc>
                  <a:txBody>
                    <a:bodyPr/>
                    <a:lstStyle/>
                    <a:p>
                      <a:pPr algn="ctr">
                        <a:spcAft>
                          <a:spcPts val="600"/>
                        </a:spcAft>
                      </a:pPr>
                      <a:r>
                        <a:rPr lang="es-CO" sz="1100" b="0" dirty="0">
                          <a:solidFill>
                            <a:srgbClr val="000000"/>
                          </a:solidFill>
                          <a:effectLst/>
                          <a:latin typeface="Calibri" panose="020F0502020204030204" pitchFamily="34" charset="0"/>
                          <a:cs typeface="Calibri" panose="020F0502020204030204" pitchFamily="34" charset="0"/>
                        </a:rPr>
                        <a:t>UF4</a:t>
                      </a:r>
                      <a:endParaRPr lang="x-none" sz="11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7029" marR="4702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a:spcAft>
                          <a:spcPts val="600"/>
                        </a:spcAft>
                      </a:pPr>
                      <a:r>
                        <a:rPr lang="es-CO" sz="1100" b="0" dirty="0">
                          <a:solidFill>
                            <a:srgbClr val="000000"/>
                          </a:solidFill>
                          <a:effectLst/>
                          <a:latin typeface="Calibri" panose="020F0502020204030204" pitchFamily="34" charset="0"/>
                          <a:cs typeface="Calibri" panose="020F0502020204030204" pitchFamily="34" charset="0"/>
                        </a:rPr>
                        <a:t>-</a:t>
                      </a:r>
                      <a:endParaRPr lang="x-none" sz="11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7029" marR="4702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a:spcAft>
                          <a:spcPts val="600"/>
                        </a:spcAft>
                      </a:pPr>
                      <a:r>
                        <a:rPr lang="es-CO" sz="1100" b="0" dirty="0">
                          <a:solidFill>
                            <a:srgbClr val="000000"/>
                          </a:solidFill>
                          <a:effectLst/>
                          <a:latin typeface="Calibri" panose="020F0502020204030204" pitchFamily="34" charset="0"/>
                          <a:cs typeface="Calibri" panose="020F0502020204030204" pitchFamily="34" charset="0"/>
                        </a:rPr>
                        <a:t>Construcción de la segunda calzada, Mejoramiento de la calzada existente y Mantenimiento Periódico de la doble calzada.</a:t>
                      </a:r>
                      <a:endParaRPr lang="x-none" sz="11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7029" marR="4702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a:spcAft>
                          <a:spcPts val="600"/>
                        </a:spcAft>
                      </a:pPr>
                      <a:r>
                        <a:rPr lang="es-CO" sz="1100" b="0" dirty="0">
                          <a:solidFill>
                            <a:srgbClr val="000000"/>
                          </a:solidFill>
                          <a:effectLst/>
                          <a:latin typeface="Calibri" panose="020F0502020204030204" pitchFamily="34" charset="0"/>
                          <a:cs typeface="Calibri" panose="020F0502020204030204" pitchFamily="34" charset="0"/>
                        </a:rPr>
                        <a:t>3.50</a:t>
                      </a:r>
                      <a:endParaRPr lang="x-none" sz="11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7029" marR="4702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3972114111"/>
                  </a:ext>
                </a:extLst>
              </a:tr>
              <a:tr h="670519">
                <a:tc>
                  <a:txBody>
                    <a:bodyPr/>
                    <a:lstStyle/>
                    <a:p>
                      <a:pPr algn="ctr">
                        <a:spcAft>
                          <a:spcPts val="600"/>
                        </a:spcAft>
                      </a:pPr>
                      <a:r>
                        <a:rPr lang="es-CO" sz="1100" b="0" dirty="0">
                          <a:solidFill>
                            <a:srgbClr val="000000"/>
                          </a:solidFill>
                          <a:effectLst/>
                          <a:latin typeface="Calibri" panose="020F0502020204030204" pitchFamily="34" charset="0"/>
                          <a:cs typeface="Calibri" panose="020F0502020204030204" pitchFamily="34" charset="0"/>
                        </a:rPr>
                        <a:t>UF5</a:t>
                      </a:r>
                      <a:endParaRPr lang="x-none" sz="1100" b="0" i="0" dirty="0">
                        <a:effectLst/>
                        <a:latin typeface="Calibri" panose="020F0502020204030204" pitchFamily="34" charset="0"/>
                        <a:ea typeface="+mn-ea"/>
                        <a:cs typeface="Calibri" panose="020F0502020204030204" pitchFamily="34" charset="0"/>
                      </a:endParaRPr>
                    </a:p>
                  </a:txBody>
                  <a:tcPr marL="47029" marR="4702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600"/>
                        </a:spcAft>
                      </a:pPr>
                      <a:r>
                        <a:rPr lang="es-CO" sz="1100" b="0" dirty="0">
                          <a:solidFill>
                            <a:srgbClr val="000000"/>
                          </a:solidFill>
                          <a:effectLst/>
                          <a:latin typeface="Calibri" panose="020F0502020204030204" pitchFamily="34" charset="0"/>
                          <a:cs typeface="Calibri" panose="020F0502020204030204" pitchFamily="34" charset="0"/>
                        </a:rPr>
                        <a:t>Citronela – Córdoba</a:t>
                      </a:r>
                      <a:endParaRPr lang="x-none" sz="1100" b="0" i="0" dirty="0">
                        <a:effectLst/>
                        <a:latin typeface="Calibri" panose="020F0502020204030204" pitchFamily="34" charset="0"/>
                        <a:ea typeface="+mn-ea"/>
                        <a:cs typeface="Calibri" panose="020F0502020204030204" pitchFamily="34" charset="0"/>
                      </a:endParaRPr>
                    </a:p>
                  </a:txBody>
                  <a:tcPr marL="47029" marR="4702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600"/>
                        </a:spcAft>
                      </a:pPr>
                      <a:r>
                        <a:rPr lang="es-CO" sz="1100" b="0" dirty="0">
                          <a:solidFill>
                            <a:srgbClr val="000000"/>
                          </a:solidFill>
                          <a:effectLst/>
                          <a:latin typeface="Calibri" panose="020F0502020204030204" pitchFamily="34" charset="0"/>
                          <a:cs typeface="Calibri" panose="020F0502020204030204" pitchFamily="34" charset="0"/>
                        </a:rPr>
                        <a:t>Construcción de la segunda calzada, Mejoramiento de la calzada existente y Mantenimiento Periódico de la doble calzada.</a:t>
                      </a:r>
                      <a:endParaRPr lang="x-none" sz="1100" b="0" i="0" dirty="0">
                        <a:effectLst/>
                        <a:latin typeface="Calibri" panose="020F0502020204030204" pitchFamily="34" charset="0"/>
                        <a:ea typeface="+mn-ea"/>
                        <a:cs typeface="Calibri" panose="020F0502020204030204" pitchFamily="34" charset="0"/>
                      </a:endParaRPr>
                    </a:p>
                  </a:txBody>
                  <a:tcPr marL="47029" marR="4702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600"/>
                        </a:spcAft>
                      </a:pPr>
                      <a:r>
                        <a:rPr lang="es-CO" sz="1100" b="0" dirty="0">
                          <a:solidFill>
                            <a:srgbClr val="000000"/>
                          </a:solidFill>
                          <a:effectLst/>
                          <a:latin typeface="Calibri" panose="020F0502020204030204" pitchFamily="34" charset="0"/>
                          <a:cs typeface="Calibri" panose="020F0502020204030204" pitchFamily="34" charset="0"/>
                        </a:rPr>
                        <a:t>5.17</a:t>
                      </a:r>
                      <a:endParaRPr lang="x-none" sz="1100" b="0" i="0" dirty="0">
                        <a:effectLst/>
                        <a:latin typeface="Calibri" panose="020F0502020204030204" pitchFamily="34" charset="0"/>
                        <a:ea typeface="+mn-ea"/>
                        <a:cs typeface="Calibri" panose="020F0502020204030204" pitchFamily="34" charset="0"/>
                      </a:endParaRPr>
                    </a:p>
                  </a:txBody>
                  <a:tcPr marL="47029" marR="4702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48544313"/>
                  </a:ext>
                </a:extLst>
              </a:tr>
              <a:tr h="367574">
                <a:tc>
                  <a:txBody>
                    <a:bodyPr/>
                    <a:lstStyle/>
                    <a:p>
                      <a:pPr algn="ctr">
                        <a:spcAft>
                          <a:spcPts val="600"/>
                        </a:spcAft>
                      </a:pPr>
                      <a:r>
                        <a:rPr lang="es-CO" sz="11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UF6</a:t>
                      </a:r>
                      <a:endParaRPr lang="x-none" sz="11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7029" marR="4702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a:spcAft>
                          <a:spcPts val="600"/>
                        </a:spcAft>
                      </a:pPr>
                      <a:r>
                        <a:rPr lang="es-CO" sz="11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Córdoba – Triana</a:t>
                      </a:r>
                      <a:endParaRPr lang="x-none" sz="11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7029" marR="4702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a:spcAft>
                          <a:spcPts val="600"/>
                        </a:spcAft>
                      </a:pPr>
                      <a:r>
                        <a:rPr lang="es-CO" sz="11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Puesta a Punto y Mantenimiento Periódico de la doble calzada</a:t>
                      </a:r>
                      <a:endParaRPr lang="x-none" sz="11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7029" marR="4702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a:spcAft>
                          <a:spcPts val="600"/>
                        </a:spcAft>
                      </a:pPr>
                      <a:r>
                        <a:rPr lang="es-CO" sz="11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19.31</a:t>
                      </a:r>
                      <a:endParaRPr lang="x-none" sz="11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7029" marR="4702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2351694597"/>
                  </a:ext>
                </a:extLst>
              </a:tr>
              <a:tr h="367574">
                <a:tc>
                  <a:txBody>
                    <a:bodyPr/>
                    <a:lstStyle/>
                    <a:p>
                      <a:pPr algn="ctr">
                        <a:spcAft>
                          <a:spcPts val="600"/>
                        </a:spcAft>
                      </a:pPr>
                      <a:r>
                        <a:rPr lang="es-CO" sz="11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UF7</a:t>
                      </a:r>
                      <a:endParaRPr lang="x-none" sz="11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7029" marR="4702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600"/>
                        </a:spcAft>
                      </a:pPr>
                      <a:r>
                        <a:rPr lang="es-CO" sz="11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Triana – Cisneros</a:t>
                      </a:r>
                      <a:endParaRPr lang="x-none" sz="11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7029" marR="4702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600"/>
                        </a:spcAft>
                      </a:pPr>
                      <a:r>
                        <a:rPr lang="es-CO" sz="11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Puesta a Punto y Mantenimiento Periódico de la doble calzada</a:t>
                      </a:r>
                      <a:endParaRPr lang="x-none" sz="11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7029" marR="4702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600"/>
                        </a:spcAft>
                      </a:pPr>
                      <a:r>
                        <a:rPr lang="es-CO" sz="11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8.21</a:t>
                      </a:r>
                      <a:endParaRPr lang="x-none" sz="11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7029" marR="4702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5700062"/>
                  </a:ext>
                </a:extLst>
              </a:tr>
              <a:tr h="551360">
                <a:tc>
                  <a:txBody>
                    <a:bodyPr/>
                    <a:lstStyle/>
                    <a:p>
                      <a:pPr algn="ctr">
                        <a:spcAft>
                          <a:spcPts val="600"/>
                        </a:spcAft>
                      </a:pPr>
                      <a:r>
                        <a:rPr lang="es-CO" sz="11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UF8</a:t>
                      </a:r>
                      <a:endParaRPr lang="x-none" sz="11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7029" marR="4702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a:spcAft>
                          <a:spcPts val="600"/>
                        </a:spcAft>
                      </a:pPr>
                      <a:r>
                        <a:rPr lang="es-CO" sz="11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Túnel -1 </a:t>
                      </a:r>
                      <a:endParaRPr lang="x-none" sz="11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7029" marR="4702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a:spcAft>
                          <a:spcPts val="600"/>
                        </a:spcAft>
                      </a:pPr>
                      <a:r>
                        <a:rPr lang="es-CO" sz="11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Construcción de segunda calzada y Mantenimiento Periódico de la segunda calzada.</a:t>
                      </a:r>
                      <a:endParaRPr lang="x-none" sz="11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7029" marR="4702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a:spcAft>
                          <a:spcPts val="600"/>
                        </a:spcAft>
                      </a:pPr>
                      <a:r>
                        <a:rPr lang="es-CO" sz="11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0.96</a:t>
                      </a:r>
                      <a:endParaRPr lang="x-none" sz="11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7029" marR="4702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4252908711"/>
                  </a:ext>
                </a:extLst>
              </a:tr>
              <a:tr h="551360">
                <a:tc>
                  <a:txBody>
                    <a:bodyPr/>
                    <a:lstStyle/>
                    <a:p>
                      <a:pPr algn="ctr">
                        <a:spcAft>
                          <a:spcPts val="600"/>
                        </a:spcAft>
                      </a:pPr>
                      <a:r>
                        <a:rPr lang="es-CO" sz="11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UF9</a:t>
                      </a:r>
                      <a:endParaRPr lang="x-none" sz="11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7029" marR="4702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600"/>
                        </a:spcAft>
                      </a:pPr>
                      <a:r>
                        <a:rPr lang="es-CO" sz="11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x-none" sz="11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7029" marR="4702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600"/>
                        </a:spcAft>
                      </a:pPr>
                      <a:r>
                        <a:rPr lang="es-CO" sz="11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Construcción de segunda calzada, Mejoramiento de la calzada existente y Mantenimiento Periódico de la doble calzada.</a:t>
                      </a:r>
                      <a:endParaRPr lang="x-none" sz="11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7029" marR="4702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600"/>
                        </a:spcAft>
                      </a:pPr>
                      <a:r>
                        <a:rPr lang="es-CO" sz="11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3.16</a:t>
                      </a:r>
                      <a:endParaRPr lang="x-none" sz="11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7029" marR="4702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3025199"/>
                  </a:ext>
                </a:extLst>
              </a:tr>
              <a:tr h="183786">
                <a:tc>
                  <a:txBody>
                    <a:bodyPr/>
                    <a:lstStyle/>
                    <a:p>
                      <a:pPr algn="ctr">
                        <a:spcAft>
                          <a:spcPts val="600"/>
                        </a:spcAft>
                      </a:pPr>
                      <a:r>
                        <a:rPr lang="es-CO" sz="11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UF10</a:t>
                      </a:r>
                      <a:endParaRPr lang="x-none" sz="11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7029" marR="4702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a:spcAft>
                          <a:spcPts val="600"/>
                        </a:spcAft>
                      </a:pPr>
                      <a:r>
                        <a:rPr lang="es-CO" sz="11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Calzada Izquierda</a:t>
                      </a:r>
                      <a:endParaRPr lang="x-none" sz="11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7029" marR="4702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a:spcAft>
                          <a:spcPts val="600"/>
                        </a:spcAft>
                      </a:pPr>
                      <a:r>
                        <a:rPr lang="es-CO" sz="11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Puesta a Punto y Mantenimiento Periódico</a:t>
                      </a:r>
                      <a:endParaRPr lang="x-none" sz="11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7029" marR="4702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tc>
                  <a:txBody>
                    <a:bodyPr/>
                    <a:lstStyle/>
                    <a:p>
                      <a:pPr algn="ctr">
                        <a:spcAft>
                          <a:spcPts val="600"/>
                        </a:spcAft>
                      </a:pPr>
                      <a:r>
                        <a:rPr lang="es-CO" sz="11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12.16</a:t>
                      </a:r>
                      <a:endParaRPr lang="x-none" sz="11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7029" marR="4702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7"/>
                    </a:solidFill>
                  </a:tcPr>
                </a:tc>
                <a:extLst>
                  <a:ext uri="{0D108BD9-81ED-4DB2-BD59-A6C34878D82A}">
                    <a16:rowId xmlns:a16="http://schemas.microsoft.com/office/drawing/2014/main" val="1480656977"/>
                  </a:ext>
                </a:extLst>
              </a:tr>
              <a:tr h="183786">
                <a:tc>
                  <a:txBody>
                    <a:bodyPr/>
                    <a:lstStyle/>
                    <a:p>
                      <a:pPr algn="ctr">
                        <a:spcAft>
                          <a:spcPts val="600"/>
                        </a:spcAft>
                      </a:pPr>
                      <a:r>
                        <a:rPr lang="es-CO" sz="11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UF11</a:t>
                      </a:r>
                      <a:endParaRPr lang="x-none" sz="11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7029" marR="4702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600"/>
                        </a:spcAft>
                      </a:pPr>
                      <a:r>
                        <a:rPr lang="es-CO" sz="11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Calzada Derecha</a:t>
                      </a:r>
                      <a:endParaRPr lang="x-none" sz="11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7029" marR="4702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600"/>
                        </a:spcAft>
                      </a:pPr>
                      <a:r>
                        <a:rPr lang="es-CO" sz="11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Puesta a Punto y Mantenimiento Periódico</a:t>
                      </a:r>
                      <a:endParaRPr lang="x-none" sz="11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7029" marR="47029"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spcAft>
                          <a:spcPts val="600"/>
                        </a:spcAft>
                      </a:pPr>
                      <a:r>
                        <a:rPr lang="es-CO" sz="11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12.16</a:t>
                      </a:r>
                      <a:endParaRPr lang="x-none" sz="11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7029" marR="47029"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96202153"/>
                  </a:ext>
                </a:extLst>
              </a:tr>
            </a:tbl>
          </a:graphicData>
        </a:graphic>
      </p:graphicFrame>
      <p:pic>
        <p:nvPicPr>
          <p:cNvPr id="11" name="Imagen 10">
            <a:extLst>
              <a:ext uri="{FF2B5EF4-FFF2-40B4-BE49-F238E27FC236}">
                <a16:creationId xmlns:a16="http://schemas.microsoft.com/office/drawing/2014/main" id="{C9F8B38C-4ED6-466F-8E7B-90005BF3D118}"/>
              </a:ext>
            </a:extLst>
          </p:cNvPr>
          <p:cNvPicPr/>
          <p:nvPr/>
        </p:nvPicPr>
        <p:blipFill>
          <a:blip r:embed="rId4"/>
          <a:stretch>
            <a:fillRect/>
          </a:stretch>
        </p:blipFill>
        <p:spPr>
          <a:xfrm>
            <a:off x="269383" y="1852241"/>
            <a:ext cx="6446272" cy="3689724"/>
          </a:xfrm>
          <a:prstGeom prst="rect">
            <a:avLst/>
          </a:prstGeom>
        </p:spPr>
      </p:pic>
    </p:spTree>
    <p:extLst>
      <p:ext uri="{BB962C8B-B14F-4D97-AF65-F5344CB8AC3E}">
        <p14:creationId xmlns:p14="http://schemas.microsoft.com/office/powerpoint/2010/main" val="2925145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8B69523-86D3-4885-B275-5F333C3275C5}"/>
              </a:ext>
            </a:extLst>
          </p:cNvPr>
          <p:cNvPicPr>
            <a:picLocks noChangeAspect="1"/>
          </p:cNvPicPr>
          <p:nvPr/>
        </p:nvPicPr>
        <p:blipFill rotWithShape="1">
          <a:blip r:embed="rId3"/>
          <a:srcRect l="59779" t="69732" r="35384" b="24630"/>
          <a:stretch/>
        </p:blipFill>
        <p:spPr>
          <a:xfrm>
            <a:off x="9587066" y="5982256"/>
            <a:ext cx="2604935" cy="715905"/>
          </a:xfrm>
          <a:prstGeom prst="rect">
            <a:avLst/>
          </a:prstGeom>
        </p:spPr>
      </p:pic>
      <p:sp>
        <p:nvSpPr>
          <p:cNvPr id="8" name="Título 1">
            <a:extLst>
              <a:ext uri="{FF2B5EF4-FFF2-40B4-BE49-F238E27FC236}">
                <a16:creationId xmlns:a16="http://schemas.microsoft.com/office/drawing/2014/main" id="{670B619B-D906-4112-8465-2E0EB1A50E42}"/>
              </a:ext>
            </a:extLst>
          </p:cNvPr>
          <p:cNvSpPr>
            <a:spLocks noGrp="1"/>
          </p:cNvSpPr>
          <p:nvPr>
            <p:ph type="title"/>
          </p:nvPr>
        </p:nvSpPr>
        <p:spPr>
          <a:xfrm>
            <a:off x="163437" y="455514"/>
            <a:ext cx="8237839" cy="660829"/>
          </a:xfrm>
        </p:spPr>
        <p:txBody>
          <a:bodyPr/>
          <a:lstStyle/>
          <a:p>
            <a:pPr algn="l"/>
            <a:r>
              <a:rPr lang="es-EC" b="1" dirty="0"/>
              <a:t>Descripción de Unidades Funcionales </a:t>
            </a:r>
          </a:p>
        </p:txBody>
      </p:sp>
      <p:pic>
        <p:nvPicPr>
          <p:cNvPr id="7" name="Imagen 6">
            <a:extLst>
              <a:ext uri="{FF2B5EF4-FFF2-40B4-BE49-F238E27FC236}">
                <a16:creationId xmlns:a16="http://schemas.microsoft.com/office/drawing/2014/main" id="{2369B4E7-D2B7-4E76-BF9F-A09546918E9E}"/>
              </a:ext>
            </a:extLst>
          </p:cNvPr>
          <p:cNvPicPr/>
          <p:nvPr/>
        </p:nvPicPr>
        <p:blipFill>
          <a:blip r:embed="rId4"/>
          <a:stretch>
            <a:fillRect/>
          </a:stretch>
        </p:blipFill>
        <p:spPr>
          <a:xfrm>
            <a:off x="269382" y="1852241"/>
            <a:ext cx="6440997" cy="3689724"/>
          </a:xfrm>
          <a:prstGeom prst="rect">
            <a:avLst/>
          </a:prstGeom>
        </p:spPr>
      </p:pic>
      <p:graphicFrame>
        <p:nvGraphicFramePr>
          <p:cNvPr id="9" name="Tabla 8">
            <a:extLst>
              <a:ext uri="{FF2B5EF4-FFF2-40B4-BE49-F238E27FC236}">
                <a16:creationId xmlns:a16="http://schemas.microsoft.com/office/drawing/2014/main" id="{C9A67E9F-DD4C-4EFC-B96D-533A8F3F0268}"/>
              </a:ext>
            </a:extLst>
          </p:cNvPr>
          <p:cNvGraphicFramePr>
            <a:graphicFrameLocks noGrp="1"/>
          </p:cNvGraphicFramePr>
          <p:nvPr>
            <p:extLst>
              <p:ext uri="{D42A27DB-BD31-4B8C-83A1-F6EECF244321}">
                <p14:modId xmlns:p14="http://schemas.microsoft.com/office/powerpoint/2010/main" val="152176550"/>
              </p:ext>
            </p:extLst>
          </p:nvPr>
        </p:nvGraphicFramePr>
        <p:xfrm>
          <a:off x="6988564" y="944505"/>
          <a:ext cx="5039999" cy="5728949"/>
        </p:xfrm>
        <a:graphic>
          <a:graphicData uri="http://schemas.openxmlformats.org/drawingml/2006/table">
            <a:tbl>
              <a:tblPr firstRow="1" bandRow="1">
                <a:tableStyleId>{B301B821-A1FF-4177-AEE7-76D212191A09}</a:tableStyleId>
              </a:tblPr>
              <a:tblGrid>
                <a:gridCol w="464614">
                  <a:extLst>
                    <a:ext uri="{9D8B030D-6E8A-4147-A177-3AD203B41FA5}">
                      <a16:colId xmlns:a16="http://schemas.microsoft.com/office/drawing/2014/main" val="4232947987"/>
                    </a:ext>
                  </a:extLst>
                </a:gridCol>
                <a:gridCol w="696914">
                  <a:extLst>
                    <a:ext uri="{9D8B030D-6E8A-4147-A177-3AD203B41FA5}">
                      <a16:colId xmlns:a16="http://schemas.microsoft.com/office/drawing/2014/main" val="1694708835"/>
                    </a:ext>
                  </a:extLst>
                </a:gridCol>
                <a:gridCol w="3343167">
                  <a:extLst>
                    <a:ext uri="{9D8B030D-6E8A-4147-A177-3AD203B41FA5}">
                      <a16:colId xmlns:a16="http://schemas.microsoft.com/office/drawing/2014/main" val="1950755852"/>
                    </a:ext>
                  </a:extLst>
                </a:gridCol>
                <a:gridCol w="535304">
                  <a:extLst>
                    <a:ext uri="{9D8B030D-6E8A-4147-A177-3AD203B41FA5}">
                      <a16:colId xmlns:a16="http://schemas.microsoft.com/office/drawing/2014/main" val="843660085"/>
                    </a:ext>
                  </a:extLst>
                </a:gridCol>
              </a:tblGrid>
              <a:tr h="421768">
                <a:tc>
                  <a:txBody>
                    <a:bodyPr/>
                    <a:lstStyle/>
                    <a:p>
                      <a:pPr algn="ctr"/>
                      <a:r>
                        <a:rPr lang="es-CO" sz="1100" b="1" dirty="0">
                          <a:latin typeface="+mj-lt"/>
                        </a:rPr>
                        <a:t>UF</a:t>
                      </a:r>
                      <a:endParaRPr lang="es-CO" sz="1100" b="1" i="0" dirty="0">
                        <a:latin typeface="+mj-lt"/>
                        <a:cs typeface="Calibri Light" panose="020F030202020403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060"/>
                    </a:solidFill>
                  </a:tcPr>
                </a:tc>
                <a:tc>
                  <a:txBody>
                    <a:bodyPr/>
                    <a:lstStyle/>
                    <a:p>
                      <a:pPr algn="ctr"/>
                      <a:r>
                        <a:rPr lang="es-CO" sz="1100" b="1" dirty="0">
                          <a:latin typeface="+mj-lt"/>
                        </a:rPr>
                        <a:t>Tramo</a:t>
                      </a:r>
                      <a:endParaRPr lang="es-CO" sz="1100" b="1" i="0" dirty="0">
                        <a:latin typeface="+mj-lt"/>
                        <a:cs typeface="Calibri Light" panose="020F0302020204030204" pitchFamily="34" charset="0"/>
                      </a:endParaRPr>
                    </a:p>
                  </a:txBody>
                  <a:tcPr marL="90000" marT="21600" marB="216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060"/>
                    </a:solidFill>
                  </a:tcPr>
                </a:tc>
                <a:tc>
                  <a:txBody>
                    <a:bodyPr/>
                    <a:lstStyle/>
                    <a:p>
                      <a:pPr algn="ctr"/>
                      <a:r>
                        <a:rPr lang="es-CO" sz="1100" b="1" dirty="0">
                          <a:latin typeface="+mj-lt"/>
                        </a:rPr>
                        <a:t>Intervención</a:t>
                      </a:r>
                      <a:endParaRPr lang="es-CO" sz="1100" b="1" i="0" dirty="0">
                        <a:latin typeface="+mj-lt"/>
                        <a:cs typeface="Calibri Light" panose="020F0302020204030204" pitchFamily="34" charset="0"/>
                      </a:endParaRPr>
                    </a:p>
                  </a:txBody>
                  <a:tcPr marL="90000" marT="21600" marB="2160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060"/>
                    </a:solidFill>
                  </a:tcPr>
                </a:tc>
                <a:tc>
                  <a:txBody>
                    <a:bodyPr/>
                    <a:lstStyle/>
                    <a:p>
                      <a:pPr algn="ctr"/>
                      <a:r>
                        <a:rPr lang="es-CO" sz="1100" b="1" dirty="0">
                          <a:latin typeface="+mj-lt"/>
                        </a:rPr>
                        <a:t>Long.</a:t>
                      </a:r>
                    </a:p>
                    <a:p>
                      <a:pPr algn="ctr"/>
                      <a:r>
                        <a:rPr lang="es-CO" sz="1100" b="1" dirty="0">
                          <a:latin typeface="+mj-lt"/>
                        </a:rPr>
                        <a:t>(km)</a:t>
                      </a:r>
                      <a:endParaRPr lang="es-CO" sz="1100" b="1" i="0" dirty="0">
                        <a:latin typeface="+mj-lt"/>
                        <a:cs typeface="Calibri Light" panose="020F0302020204030204" pitchFamily="34" charset="0"/>
                      </a:endParaRPr>
                    </a:p>
                  </a:txBody>
                  <a:tcPr marL="45720" marR="4572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88997958"/>
                  </a:ext>
                </a:extLst>
              </a:tr>
              <a:tr h="497084">
                <a:tc>
                  <a:txBody>
                    <a:bodyPr/>
                    <a:lstStyle/>
                    <a:p>
                      <a:pPr algn="ctr">
                        <a:spcAft>
                          <a:spcPts val="600"/>
                        </a:spcAft>
                      </a:pPr>
                      <a:r>
                        <a:rPr lang="es-CO" sz="10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UF12</a:t>
                      </a:r>
                      <a:endParaRPr lang="x-none" sz="10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E7E7"/>
                    </a:solidFill>
                  </a:tcPr>
                </a:tc>
                <a:tc>
                  <a:txBody>
                    <a:bodyPr/>
                    <a:lstStyle/>
                    <a:p>
                      <a:pPr algn="ctr">
                        <a:spcAft>
                          <a:spcPts val="600"/>
                        </a:spcAft>
                      </a:pPr>
                      <a:r>
                        <a:rPr lang="es-CO" sz="10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x-none" sz="10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E7E7"/>
                    </a:solidFill>
                  </a:tcPr>
                </a:tc>
                <a:tc>
                  <a:txBody>
                    <a:bodyPr/>
                    <a:lstStyle/>
                    <a:p>
                      <a:pPr algn="ctr">
                        <a:spcAft>
                          <a:spcPts val="600"/>
                        </a:spcAft>
                      </a:pPr>
                      <a:r>
                        <a:rPr lang="es-CO" sz="10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Construcción de segunda calzada, Mejoramiento de la calzada existente y Mantenimiento Periódico de la doble calzada.</a:t>
                      </a:r>
                      <a:endParaRPr lang="x-none" sz="10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E7E7"/>
                    </a:solidFill>
                  </a:tcPr>
                </a:tc>
                <a:tc>
                  <a:txBody>
                    <a:bodyPr/>
                    <a:lstStyle/>
                    <a:p>
                      <a:pPr algn="ctr">
                        <a:spcAft>
                          <a:spcPts val="600"/>
                        </a:spcAft>
                      </a:pPr>
                      <a:r>
                        <a:rPr lang="es-CO" sz="10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4.00</a:t>
                      </a:r>
                      <a:endParaRPr lang="x-none" sz="10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E7E7"/>
                    </a:solidFill>
                  </a:tcPr>
                </a:tc>
                <a:extLst>
                  <a:ext uri="{0D108BD9-81ED-4DB2-BD59-A6C34878D82A}">
                    <a16:rowId xmlns:a16="http://schemas.microsoft.com/office/drawing/2014/main" val="1272868519"/>
                  </a:ext>
                </a:extLst>
              </a:tr>
              <a:tr h="497084">
                <a:tc>
                  <a:txBody>
                    <a:bodyPr/>
                    <a:lstStyle/>
                    <a:p>
                      <a:pPr algn="ctr">
                        <a:spcAft>
                          <a:spcPts val="600"/>
                        </a:spcAft>
                      </a:pPr>
                      <a:r>
                        <a:rPr lang="es-CO" sz="10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UF13</a:t>
                      </a:r>
                      <a:endParaRPr lang="x-none" sz="10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600"/>
                        </a:spcAft>
                      </a:pPr>
                      <a:r>
                        <a:rPr lang="es-CO" sz="1000" b="0" i="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x-none" sz="1000" b="0" i="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600"/>
                        </a:spcAft>
                      </a:pPr>
                      <a:r>
                        <a:rPr lang="es-CO" sz="10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Construcción de segunda calzada, Mejoramiento de la calzada existente y Mantenimiento Periódico de la doble calzada.</a:t>
                      </a:r>
                      <a:endParaRPr lang="x-none" sz="10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600"/>
                        </a:spcAft>
                      </a:pPr>
                      <a:r>
                        <a:rPr lang="es-CO" sz="1000" b="0" i="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2.00</a:t>
                      </a:r>
                      <a:endParaRPr lang="x-none" sz="1000" b="0" i="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5563853"/>
                  </a:ext>
                </a:extLst>
              </a:tr>
              <a:tr h="497084">
                <a:tc>
                  <a:txBody>
                    <a:bodyPr/>
                    <a:lstStyle/>
                    <a:p>
                      <a:pPr algn="ctr">
                        <a:spcAft>
                          <a:spcPts val="600"/>
                        </a:spcAft>
                      </a:pPr>
                      <a:r>
                        <a:rPr lang="es-CO" sz="10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UF14</a:t>
                      </a:r>
                      <a:endParaRPr lang="x-none" sz="10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E7E7"/>
                    </a:solidFill>
                  </a:tcPr>
                </a:tc>
                <a:tc>
                  <a:txBody>
                    <a:bodyPr/>
                    <a:lstStyle/>
                    <a:p>
                      <a:pPr algn="ctr">
                        <a:spcAft>
                          <a:spcPts val="600"/>
                        </a:spcAft>
                      </a:pPr>
                      <a:r>
                        <a:rPr lang="es-CO" sz="10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x-none" sz="10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E7E7"/>
                    </a:solidFill>
                  </a:tcPr>
                </a:tc>
                <a:tc>
                  <a:txBody>
                    <a:bodyPr/>
                    <a:lstStyle/>
                    <a:p>
                      <a:pPr algn="ctr">
                        <a:spcAft>
                          <a:spcPts val="600"/>
                        </a:spcAft>
                      </a:pPr>
                      <a:r>
                        <a:rPr lang="es-CO" sz="10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Construcción de segunda calzada, Mejoramiento de la calzada existente y Mantenimiento Periódico de la doble calzada.</a:t>
                      </a:r>
                      <a:endParaRPr lang="x-none" sz="10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E7E7"/>
                    </a:solidFill>
                  </a:tcPr>
                </a:tc>
                <a:tc>
                  <a:txBody>
                    <a:bodyPr/>
                    <a:lstStyle/>
                    <a:p>
                      <a:pPr algn="ctr">
                        <a:spcAft>
                          <a:spcPts val="600"/>
                        </a:spcAft>
                      </a:pPr>
                      <a:r>
                        <a:rPr lang="es-CO" sz="10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3.15</a:t>
                      </a:r>
                      <a:endParaRPr lang="x-none" sz="10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E7E7"/>
                    </a:solidFill>
                  </a:tcPr>
                </a:tc>
                <a:extLst>
                  <a:ext uri="{0D108BD9-81ED-4DB2-BD59-A6C34878D82A}">
                    <a16:rowId xmlns:a16="http://schemas.microsoft.com/office/drawing/2014/main" val="161663280"/>
                  </a:ext>
                </a:extLst>
              </a:tr>
              <a:tr h="497084">
                <a:tc rowSpan="2">
                  <a:txBody>
                    <a:bodyPr/>
                    <a:lstStyle/>
                    <a:p>
                      <a:pPr algn="ctr">
                        <a:spcAft>
                          <a:spcPts val="600"/>
                        </a:spcAft>
                      </a:pPr>
                      <a:r>
                        <a:rPr lang="es-CO" sz="10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UF15</a:t>
                      </a:r>
                      <a:endParaRPr lang="x-none" sz="10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spcAft>
                          <a:spcPts val="600"/>
                        </a:spcAft>
                      </a:pPr>
                      <a:r>
                        <a:rPr lang="es-CO" sz="10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Sector 1</a:t>
                      </a:r>
                      <a:endParaRPr lang="x-none" sz="10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spcAft>
                          <a:spcPts val="600"/>
                        </a:spcAft>
                      </a:pPr>
                      <a:r>
                        <a:rPr lang="es-CO" sz="10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Construcción de segunda calzada, Mejoramiento de la calzada existente y Mantenimiento Periódico de la doble calzada.</a:t>
                      </a:r>
                      <a:endParaRPr lang="x-none" sz="10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spcAft>
                          <a:spcPts val="600"/>
                        </a:spcAft>
                      </a:pPr>
                      <a:r>
                        <a:rPr lang="es-CO" sz="10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1.85</a:t>
                      </a:r>
                      <a:endParaRPr lang="x-none" sz="10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6924207"/>
                  </a:ext>
                </a:extLst>
              </a:tr>
              <a:tr h="331389">
                <a:tc vMerge="1">
                  <a:txBody>
                    <a:bodyPr/>
                    <a:lstStyle/>
                    <a:p>
                      <a:pPr algn="l">
                        <a:spcAft>
                          <a:spcPts val="600"/>
                        </a:spcAft>
                      </a:pPr>
                      <a:endParaRPr lang="x-none" sz="1150" b="0" i="0">
                        <a:effectLst/>
                        <a:latin typeface="Calibri Light" panose="020F0302020204030204" pitchFamily="34" charset="0"/>
                        <a:ea typeface="Times New Roman" panose="02020603050405020304" pitchFamily="18" charset="0"/>
                        <a:cs typeface="Calibri Light" panose="020F0302020204030204" pitchFamily="34" charset="0"/>
                      </a:endParaRPr>
                    </a:p>
                  </a:txBody>
                  <a:tcPr marL="44450" marR="44450" marT="0" marB="0" anchor="ctr">
                    <a:noFill/>
                  </a:tcPr>
                </a:tc>
                <a:tc>
                  <a:txBody>
                    <a:bodyPr/>
                    <a:lstStyle/>
                    <a:p>
                      <a:pPr algn="ctr">
                        <a:spcAft>
                          <a:spcPts val="600"/>
                        </a:spcAft>
                      </a:pPr>
                      <a:r>
                        <a:rPr lang="es-CO" sz="10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Sector 2</a:t>
                      </a:r>
                      <a:endParaRPr lang="x-none" sz="10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spcAft>
                          <a:spcPts val="600"/>
                        </a:spcAft>
                      </a:pPr>
                      <a:r>
                        <a:rPr lang="es-CO" sz="10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Puesta a Punto y Mantenimiento Periódico de la doble calzada</a:t>
                      </a:r>
                      <a:endParaRPr lang="x-none" sz="10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spcAft>
                          <a:spcPts val="600"/>
                        </a:spcAft>
                      </a:pPr>
                      <a:r>
                        <a:rPr lang="es-CO" sz="10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x-none" sz="10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2417970"/>
                  </a:ext>
                </a:extLst>
              </a:tr>
              <a:tr h="331389">
                <a:tc>
                  <a:txBody>
                    <a:bodyPr/>
                    <a:lstStyle/>
                    <a:p>
                      <a:pPr algn="ctr">
                        <a:spcAft>
                          <a:spcPts val="600"/>
                        </a:spcAft>
                      </a:pPr>
                      <a:r>
                        <a:rPr lang="es-CO" sz="10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UF16</a:t>
                      </a:r>
                      <a:endParaRPr lang="x-none" sz="10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E7E7"/>
                    </a:solidFill>
                  </a:tcPr>
                </a:tc>
                <a:tc>
                  <a:txBody>
                    <a:bodyPr/>
                    <a:lstStyle/>
                    <a:p>
                      <a:pPr algn="ctr">
                        <a:spcAft>
                          <a:spcPts val="600"/>
                        </a:spcAft>
                      </a:pPr>
                      <a:r>
                        <a:rPr lang="es-CO" sz="10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x-none" sz="10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E7E7"/>
                    </a:solidFill>
                  </a:tcPr>
                </a:tc>
                <a:tc>
                  <a:txBody>
                    <a:bodyPr/>
                    <a:lstStyle/>
                    <a:p>
                      <a:pPr algn="ctr">
                        <a:spcAft>
                          <a:spcPts val="600"/>
                        </a:spcAft>
                      </a:pPr>
                      <a:r>
                        <a:rPr lang="es-CO" sz="10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Puesta a Punto y Mantenimiento Periódico de la doble calzada</a:t>
                      </a:r>
                      <a:endParaRPr lang="x-none" sz="10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E7E7"/>
                    </a:solidFill>
                  </a:tcPr>
                </a:tc>
                <a:tc>
                  <a:txBody>
                    <a:bodyPr/>
                    <a:lstStyle/>
                    <a:p>
                      <a:pPr algn="ctr">
                        <a:spcAft>
                          <a:spcPts val="600"/>
                        </a:spcAft>
                      </a:pPr>
                      <a:r>
                        <a:rPr lang="es-CO" sz="10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14.00</a:t>
                      </a:r>
                      <a:endParaRPr lang="x-none" sz="10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E7E7"/>
                    </a:solidFill>
                  </a:tcPr>
                </a:tc>
                <a:extLst>
                  <a:ext uri="{0D108BD9-81ED-4DB2-BD59-A6C34878D82A}">
                    <a16:rowId xmlns:a16="http://schemas.microsoft.com/office/drawing/2014/main" val="3972114111"/>
                  </a:ext>
                </a:extLst>
              </a:tr>
              <a:tr h="331389">
                <a:tc>
                  <a:txBody>
                    <a:bodyPr/>
                    <a:lstStyle/>
                    <a:p>
                      <a:pPr algn="ctr">
                        <a:spcAft>
                          <a:spcPts val="600"/>
                        </a:spcAft>
                      </a:pPr>
                      <a:r>
                        <a:rPr lang="es-CO" sz="10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UF17</a:t>
                      </a:r>
                      <a:endParaRPr lang="x-none" sz="10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spcAft>
                          <a:spcPts val="600"/>
                        </a:spcAft>
                      </a:pPr>
                      <a:r>
                        <a:rPr lang="es-CO" sz="10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x-none" sz="10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spcAft>
                          <a:spcPts val="600"/>
                        </a:spcAft>
                      </a:pPr>
                      <a:r>
                        <a:rPr lang="es-CO" sz="10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Puesta a Punto y Mantenimiento Periódico de la doble calzada</a:t>
                      </a:r>
                      <a:endParaRPr lang="x-none" sz="10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spcAft>
                          <a:spcPts val="600"/>
                        </a:spcAft>
                      </a:pPr>
                      <a:r>
                        <a:rPr lang="es-CO" sz="10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14.00</a:t>
                      </a:r>
                      <a:endParaRPr lang="x-none" sz="10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48544313"/>
                  </a:ext>
                </a:extLst>
              </a:tr>
              <a:tr h="331389">
                <a:tc>
                  <a:txBody>
                    <a:bodyPr/>
                    <a:lstStyle/>
                    <a:p>
                      <a:pPr algn="ctr">
                        <a:spcAft>
                          <a:spcPts val="600"/>
                        </a:spcAft>
                      </a:pPr>
                      <a:r>
                        <a:rPr lang="es-CO" sz="10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UF18</a:t>
                      </a:r>
                      <a:endParaRPr lang="x-none" sz="10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E7E7"/>
                    </a:solidFill>
                  </a:tcPr>
                </a:tc>
                <a:tc>
                  <a:txBody>
                    <a:bodyPr/>
                    <a:lstStyle/>
                    <a:p>
                      <a:pPr algn="ctr">
                        <a:spcAft>
                          <a:spcPts val="600"/>
                        </a:spcAft>
                      </a:pPr>
                      <a:r>
                        <a:rPr lang="es-CO" sz="10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x-none" sz="10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E7E7"/>
                    </a:solidFill>
                  </a:tcPr>
                </a:tc>
                <a:tc>
                  <a:txBody>
                    <a:bodyPr/>
                    <a:lstStyle/>
                    <a:p>
                      <a:pPr algn="ctr">
                        <a:spcAft>
                          <a:spcPts val="600"/>
                        </a:spcAft>
                      </a:pPr>
                      <a:r>
                        <a:rPr lang="es-CO" sz="10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Puesta a Punto y Mantenimiento Periódico de la doble calzada</a:t>
                      </a:r>
                      <a:endParaRPr lang="x-none" sz="10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E7E7"/>
                    </a:solidFill>
                  </a:tcPr>
                </a:tc>
                <a:tc>
                  <a:txBody>
                    <a:bodyPr/>
                    <a:lstStyle/>
                    <a:p>
                      <a:pPr algn="ctr">
                        <a:spcAft>
                          <a:spcPts val="600"/>
                        </a:spcAft>
                      </a:pPr>
                      <a:r>
                        <a:rPr lang="es-CO" sz="10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7.84</a:t>
                      </a:r>
                      <a:endParaRPr lang="x-none" sz="10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E7E7"/>
                    </a:solidFill>
                  </a:tcPr>
                </a:tc>
                <a:extLst>
                  <a:ext uri="{0D108BD9-81ED-4DB2-BD59-A6C34878D82A}">
                    <a16:rowId xmlns:a16="http://schemas.microsoft.com/office/drawing/2014/main" val="2351694597"/>
                  </a:ext>
                </a:extLst>
              </a:tr>
              <a:tr h="662779">
                <a:tc>
                  <a:txBody>
                    <a:bodyPr/>
                    <a:lstStyle/>
                    <a:p>
                      <a:pPr algn="ctr">
                        <a:spcAft>
                          <a:spcPts val="600"/>
                        </a:spcAft>
                      </a:pPr>
                      <a:r>
                        <a:rPr lang="es-CO" sz="10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UF19</a:t>
                      </a:r>
                      <a:endParaRPr lang="x-none" sz="10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spcAft>
                          <a:spcPts val="600"/>
                        </a:spcAft>
                      </a:pPr>
                      <a:r>
                        <a:rPr lang="es-CO" sz="10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x-none" sz="10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spcAft>
                          <a:spcPts val="600"/>
                        </a:spcAft>
                      </a:pPr>
                      <a:r>
                        <a:rPr lang="es-CO" sz="10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Construcción de segunda calzada y ciclorruta. Mejoramiento de la calzada existente, y Mantenimiento Periódico de la doble calzada y de la ciclorruta.</a:t>
                      </a:r>
                      <a:endParaRPr lang="x-none" sz="10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spcAft>
                          <a:spcPts val="600"/>
                        </a:spcAft>
                      </a:pPr>
                      <a:r>
                        <a:rPr lang="es-CO" sz="10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3.17</a:t>
                      </a:r>
                      <a:endParaRPr lang="x-none" sz="10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5700062"/>
                  </a:ext>
                </a:extLst>
              </a:tr>
              <a:tr h="662779">
                <a:tc>
                  <a:txBody>
                    <a:bodyPr/>
                    <a:lstStyle/>
                    <a:p>
                      <a:pPr algn="ctr">
                        <a:spcAft>
                          <a:spcPts val="600"/>
                        </a:spcAft>
                      </a:pPr>
                      <a:r>
                        <a:rPr lang="es-CO" sz="10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UF20</a:t>
                      </a:r>
                      <a:endParaRPr lang="x-none" sz="10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E7E7"/>
                    </a:solidFill>
                  </a:tcPr>
                </a:tc>
                <a:tc>
                  <a:txBody>
                    <a:bodyPr/>
                    <a:lstStyle/>
                    <a:p>
                      <a:pPr algn="ctr">
                        <a:spcAft>
                          <a:spcPts val="600"/>
                        </a:spcAft>
                      </a:pPr>
                      <a:r>
                        <a:rPr lang="es-CO" sz="1000" b="0" i="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x-none" sz="1000" b="0" i="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E7E7"/>
                    </a:solidFill>
                  </a:tcPr>
                </a:tc>
                <a:tc>
                  <a:txBody>
                    <a:bodyPr/>
                    <a:lstStyle/>
                    <a:p>
                      <a:pPr algn="ctr">
                        <a:spcAft>
                          <a:spcPts val="600"/>
                        </a:spcAft>
                      </a:pPr>
                      <a:r>
                        <a:rPr lang="es-CO" sz="10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Construcción de segunda calzada y ciclorruta. Mejoramiento de la calzada existente, y Mantenimiento Periódico de la doble calzada y de la ciclorruta.</a:t>
                      </a:r>
                      <a:endParaRPr lang="x-none" sz="10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E7E7"/>
                    </a:solidFill>
                  </a:tcPr>
                </a:tc>
                <a:tc>
                  <a:txBody>
                    <a:bodyPr/>
                    <a:lstStyle/>
                    <a:p>
                      <a:pPr algn="ctr">
                        <a:spcAft>
                          <a:spcPts val="600"/>
                        </a:spcAft>
                      </a:pPr>
                      <a:r>
                        <a:rPr lang="es-CO" sz="10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2.00</a:t>
                      </a:r>
                      <a:endParaRPr lang="x-none" sz="10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E7E7"/>
                    </a:solidFill>
                  </a:tcPr>
                </a:tc>
                <a:extLst>
                  <a:ext uri="{0D108BD9-81ED-4DB2-BD59-A6C34878D82A}">
                    <a16:rowId xmlns:a16="http://schemas.microsoft.com/office/drawing/2014/main" val="4252908711"/>
                  </a:ext>
                </a:extLst>
              </a:tr>
              <a:tr h="662779">
                <a:tc>
                  <a:txBody>
                    <a:bodyPr/>
                    <a:lstStyle/>
                    <a:p>
                      <a:pPr algn="ctr">
                        <a:spcAft>
                          <a:spcPts val="600"/>
                        </a:spcAft>
                      </a:pPr>
                      <a:r>
                        <a:rPr lang="es-CO" sz="10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UF21</a:t>
                      </a:r>
                      <a:endParaRPr lang="x-none" sz="10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spcAft>
                          <a:spcPts val="600"/>
                        </a:spcAft>
                      </a:pPr>
                      <a:r>
                        <a:rPr lang="es-CO" sz="10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x-none" sz="10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spcAft>
                          <a:spcPts val="600"/>
                        </a:spcAft>
                      </a:pPr>
                      <a:r>
                        <a:rPr lang="es-CO" sz="10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Construcción de segunda calzada y ciclorruta. Mejoramiento de la calzada existente, y Mantenimiento Periódico de la doble calzada y de la ciclorruta.</a:t>
                      </a:r>
                      <a:endParaRPr lang="x-none" sz="10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spcAft>
                          <a:spcPts val="600"/>
                        </a:spcAft>
                      </a:pPr>
                      <a:r>
                        <a:rPr lang="es-CO" sz="1000" b="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2.38</a:t>
                      </a:r>
                      <a:r>
                        <a:rPr lang="es-CO" sz="1000" b="0" i="0" dirty="0">
                          <a:solidFill>
                            <a:srgbClr val="000000"/>
                          </a:solidFill>
                          <a:effectLst/>
                          <a:latin typeface="Calibri" panose="020F0502020204030204" pitchFamily="34" charset="0"/>
                          <a:cs typeface="Calibri" panose="020F0502020204030204" pitchFamily="34" charset="0"/>
                        </a:rPr>
                        <a:t> </a:t>
                      </a:r>
                      <a:endParaRPr lang="x-none" sz="1000" b="0" i="0" dirty="0">
                        <a:effectLst/>
                        <a:latin typeface="Calibri" panose="020F0502020204030204" pitchFamily="34" charset="0"/>
                        <a:ea typeface="Times New Roman" panose="02020603050405020304" pitchFamily="18" charset="0"/>
                        <a:cs typeface="Calibri" panose="020F0502020204030204" pitchFamily="34" charset="0"/>
                      </a:endParaRPr>
                    </a:p>
                  </a:txBody>
                  <a:tcPr marL="44450" marR="4445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3025199"/>
                  </a:ext>
                </a:extLst>
              </a:tr>
            </a:tbl>
          </a:graphicData>
        </a:graphic>
      </p:graphicFrame>
    </p:spTree>
    <p:extLst>
      <p:ext uri="{BB962C8B-B14F-4D97-AF65-F5344CB8AC3E}">
        <p14:creationId xmlns:p14="http://schemas.microsoft.com/office/powerpoint/2010/main" val="3404396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2">
            <a:extLst>
              <a:ext uri="{FF2B5EF4-FFF2-40B4-BE49-F238E27FC236}">
                <a16:creationId xmlns:a16="http://schemas.microsoft.com/office/drawing/2014/main" id="{F4348E92-44A0-4B1E-8E24-9CEFAF4C42C5}"/>
              </a:ext>
            </a:extLst>
          </p:cNvPr>
          <p:cNvSpPr txBox="1">
            <a:spLocks/>
          </p:cNvSpPr>
          <p:nvPr/>
        </p:nvSpPr>
        <p:spPr>
          <a:xfrm>
            <a:off x="240933" y="106763"/>
            <a:ext cx="9580679" cy="853597"/>
          </a:xfrm>
          <a:prstGeom prst="rect">
            <a:avLst/>
          </a:prstGeom>
          <a:noFill/>
          <a:ln>
            <a:noFill/>
          </a:ln>
        </p:spPr>
        <p:txBody>
          <a:bodyPr spcFirstLastPara="1" vert="horz" wrap="square" lIns="91433" tIns="45700" rIns="91433" bIns="45700" rtlCol="0" anchor="ctr" anchorCtr="0">
            <a:normAutofit/>
          </a:bodyPr>
          <a:lstStyle>
            <a:lvl1pPr lvl="0" algn="l" defTabSz="685800" rtl="0" eaLnBrk="1" latinLnBrk="0" hangingPunct="1">
              <a:lnSpc>
                <a:spcPct val="90000"/>
              </a:lnSpc>
              <a:spcBef>
                <a:spcPts val="0"/>
              </a:spcBef>
              <a:spcAft>
                <a:spcPts val="0"/>
              </a:spcAft>
              <a:buClr>
                <a:srgbClr val="FFFFFF"/>
              </a:buClr>
              <a:buSzPts val="1400"/>
              <a:buFont typeface="Work Sans SemiBold"/>
              <a:buNone/>
              <a:defRPr sz="3000" kern="12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pPr marL="0" marR="0" lvl="0" indent="0" algn="l" defTabSz="685800" rtl="0" eaLnBrk="1" fontAlgn="auto" latinLnBrk="0" hangingPunct="1">
              <a:lnSpc>
                <a:spcPct val="90000"/>
              </a:lnSpc>
              <a:spcBef>
                <a:spcPts val="0"/>
              </a:spcBef>
              <a:spcAft>
                <a:spcPts val="0"/>
              </a:spcAft>
              <a:buClr>
                <a:srgbClr val="FFFFFF"/>
              </a:buClr>
              <a:buSzPts val="1400"/>
              <a:buFont typeface="Work Sans SemiBold"/>
              <a:buNone/>
              <a:tabLst/>
              <a:defRPr/>
            </a:pPr>
            <a:r>
              <a:rPr kumimoji="0" lang="es-CO" sz="4000" b="1" i="0" u="none" strike="noStrike" kern="1200" cap="none" spc="0" normalizeH="0" baseline="0" noProof="0" dirty="0">
                <a:ln>
                  <a:noFill/>
                </a:ln>
                <a:solidFill>
                  <a:srgbClr val="0066CD"/>
                </a:solidFill>
                <a:effectLst/>
                <a:uLnTx/>
                <a:uFillTx/>
                <a:latin typeface="Work Sans Light" pitchFamily="2" charset="0"/>
                <a:sym typeface="Work Sans Light"/>
              </a:rPr>
              <a:t>Riesgos del Proyecto</a:t>
            </a:r>
            <a:endParaRPr kumimoji="0" lang="es-ES" sz="4000" b="1" i="0" u="none" strike="noStrike" kern="1200" cap="none" spc="0" normalizeH="0" baseline="0" noProof="0" dirty="0">
              <a:ln>
                <a:noFill/>
              </a:ln>
              <a:solidFill>
                <a:srgbClr val="0066CD"/>
              </a:solidFill>
              <a:effectLst/>
              <a:uLnTx/>
              <a:uFillTx/>
              <a:latin typeface="Work Sans Light" pitchFamily="2" charset="0"/>
              <a:sym typeface="Work Sans Light"/>
            </a:endParaRPr>
          </a:p>
        </p:txBody>
      </p:sp>
      <p:graphicFrame>
        <p:nvGraphicFramePr>
          <p:cNvPr id="5" name="Tabla 4">
            <a:extLst>
              <a:ext uri="{FF2B5EF4-FFF2-40B4-BE49-F238E27FC236}">
                <a16:creationId xmlns:a16="http://schemas.microsoft.com/office/drawing/2014/main" id="{96ABA24F-6DB4-4D31-851D-97BDBC1E0012}"/>
              </a:ext>
            </a:extLst>
          </p:cNvPr>
          <p:cNvGraphicFramePr>
            <a:graphicFrameLocks noGrp="1"/>
          </p:cNvGraphicFramePr>
          <p:nvPr>
            <p:extLst>
              <p:ext uri="{D42A27DB-BD31-4B8C-83A1-F6EECF244321}">
                <p14:modId xmlns:p14="http://schemas.microsoft.com/office/powerpoint/2010/main" val="838161432"/>
              </p:ext>
            </p:extLst>
          </p:nvPr>
        </p:nvGraphicFramePr>
        <p:xfrm>
          <a:off x="569626" y="904170"/>
          <a:ext cx="10972800" cy="5735911"/>
        </p:xfrm>
        <a:graphic>
          <a:graphicData uri="http://schemas.openxmlformats.org/drawingml/2006/table">
            <a:tbl>
              <a:tblPr firstRow="1" firstCol="1" bandRow="1">
                <a:tableStyleId>{793D81CF-94F2-401A-BA57-92F5A7B2D0C5}</a:tableStyleId>
              </a:tblPr>
              <a:tblGrid>
                <a:gridCol w="569626">
                  <a:extLst>
                    <a:ext uri="{9D8B030D-6E8A-4147-A177-3AD203B41FA5}">
                      <a16:colId xmlns:a16="http://schemas.microsoft.com/office/drawing/2014/main" val="2089775509"/>
                    </a:ext>
                  </a:extLst>
                </a:gridCol>
                <a:gridCol w="1798820">
                  <a:extLst>
                    <a:ext uri="{9D8B030D-6E8A-4147-A177-3AD203B41FA5}">
                      <a16:colId xmlns:a16="http://schemas.microsoft.com/office/drawing/2014/main" val="2040587390"/>
                    </a:ext>
                  </a:extLst>
                </a:gridCol>
                <a:gridCol w="7254169">
                  <a:extLst>
                    <a:ext uri="{9D8B030D-6E8A-4147-A177-3AD203B41FA5}">
                      <a16:colId xmlns:a16="http://schemas.microsoft.com/office/drawing/2014/main" val="1710213603"/>
                    </a:ext>
                  </a:extLst>
                </a:gridCol>
                <a:gridCol w="1350185">
                  <a:extLst>
                    <a:ext uri="{9D8B030D-6E8A-4147-A177-3AD203B41FA5}">
                      <a16:colId xmlns:a16="http://schemas.microsoft.com/office/drawing/2014/main" val="427846515"/>
                    </a:ext>
                  </a:extLst>
                </a:gridCol>
              </a:tblGrid>
              <a:tr h="330225">
                <a:tc>
                  <a:txBody>
                    <a:bodyPr/>
                    <a:lstStyle/>
                    <a:p>
                      <a:pPr algn="ctr">
                        <a:lnSpc>
                          <a:spcPct val="107000"/>
                        </a:lnSpc>
                        <a:spcAft>
                          <a:spcPts val="800"/>
                        </a:spcAft>
                      </a:pPr>
                      <a:r>
                        <a:rPr lang="es-CO" sz="1350">
                          <a:effectLst/>
                          <a:latin typeface="Calibri" panose="020F0502020204030204" pitchFamily="34" charset="0"/>
                          <a:cs typeface="Calibri" panose="020F0502020204030204" pitchFamily="34" charset="0"/>
                        </a:rPr>
                        <a:t>No.</a:t>
                      </a:r>
                      <a:endParaRPr lang="es-CO" sz="1350">
                        <a:effectLst/>
                        <a:latin typeface="Calibri" panose="020F0502020204030204" pitchFamily="34" charset="0"/>
                        <a:ea typeface="Calibri" panose="020F0502020204030204" pitchFamily="34" charset="0"/>
                        <a:cs typeface="Calibri" panose="020F0502020204030204" pitchFamily="34" charset="0"/>
                      </a:endParaRPr>
                    </a:p>
                  </a:txBody>
                  <a:tcPr marL="46922" marR="46922"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dirty="0">
                          <a:effectLst/>
                          <a:latin typeface="Calibri" panose="020F0502020204030204" pitchFamily="34" charset="0"/>
                          <a:cs typeface="Calibri" panose="020F0502020204030204" pitchFamily="34" charset="0"/>
                        </a:rPr>
                        <a:t>Área riesgo </a:t>
                      </a:r>
                      <a:endParaRPr lang="es-CO" sz="1350" dirty="0">
                        <a:effectLst/>
                        <a:latin typeface="Calibri" panose="020F0502020204030204" pitchFamily="34" charset="0"/>
                        <a:ea typeface="Calibri" panose="020F0502020204030204" pitchFamily="34" charset="0"/>
                        <a:cs typeface="Calibri" panose="020F0502020204030204" pitchFamily="34" charset="0"/>
                      </a:endParaRPr>
                    </a:p>
                  </a:txBody>
                  <a:tcPr marL="46922" marR="46922"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dirty="0">
                          <a:effectLst/>
                          <a:latin typeface="Calibri" panose="020F0502020204030204" pitchFamily="34" charset="0"/>
                          <a:cs typeface="Calibri" panose="020F0502020204030204" pitchFamily="34" charset="0"/>
                        </a:rPr>
                        <a:t>Tipo de Riesgo</a:t>
                      </a:r>
                      <a:endParaRPr lang="es-CO" sz="1350" dirty="0">
                        <a:effectLst/>
                        <a:latin typeface="Calibri" panose="020F0502020204030204" pitchFamily="34" charset="0"/>
                        <a:ea typeface="Calibri" panose="020F0502020204030204" pitchFamily="34" charset="0"/>
                        <a:cs typeface="Calibri" panose="020F0502020204030204" pitchFamily="34" charset="0"/>
                      </a:endParaRPr>
                    </a:p>
                  </a:txBody>
                  <a:tcPr marL="46922" marR="46922"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dirty="0">
                          <a:effectLst/>
                          <a:latin typeface="Calibri" panose="020F0502020204030204" pitchFamily="34" charset="0"/>
                          <a:cs typeface="Calibri" panose="020F0502020204030204" pitchFamily="34" charset="0"/>
                        </a:rPr>
                        <a:t>Asignación</a:t>
                      </a:r>
                      <a:endParaRPr lang="es-CO" sz="1350" dirty="0">
                        <a:effectLst/>
                        <a:latin typeface="Calibri" panose="020F0502020204030204" pitchFamily="34" charset="0"/>
                        <a:ea typeface="Calibri" panose="020F0502020204030204" pitchFamily="34" charset="0"/>
                        <a:cs typeface="Calibri" panose="020F0502020204030204" pitchFamily="34" charset="0"/>
                      </a:endParaRPr>
                    </a:p>
                  </a:txBody>
                  <a:tcPr marL="46922" marR="46922"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093956"/>
                  </a:ext>
                </a:extLst>
              </a:tr>
              <a:tr h="308619">
                <a:tc>
                  <a:txBody>
                    <a:bodyPr/>
                    <a:lstStyle/>
                    <a:p>
                      <a:pPr algn="ctr">
                        <a:lnSpc>
                          <a:spcPct val="107000"/>
                        </a:lnSpc>
                        <a:spcAft>
                          <a:spcPts val="800"/>
                        </a:spcAft>
                      </a:pPr>
                      <a:r>
                        <a:rPr lang="es-MX" sz="1350" dirty="0">
                          <a:solidFill>
                            <a:srgbClr val="000000"/>
                          </a:solidFill>
                          <a:effectLst/>
                          <a:latin typeface="Calibri" panose="020F0502020204030204" pitchFamily="34" charset="0"/>
                          <a:cs typeface="Calibri" panose="020F0502020204030204" pitchFamily="34" charset="0"/>
                        </a:rPr>
                        <a:t>1</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922" marR="46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PREDIAL</a:t>
                      </a:r>
                    </a:p>
                  </a:txBody>
                  <a:tcPr marL="46922" marR="46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Los efectos de las variaciones en el valor estimado de predios (incluyendo expropiación) y compensaciones</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922" marR="46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Público - Privado</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922" marR="46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788072"/>
                  </a:ext>
                </a:extLst>
              </a:tr>
              <a:tr h="308619">
                <a:tc>
                  <a:txBody>
                    <a:bodyPr/>
                    <a:lstStyle/>
                    <a:p>
                      <a:pPr algn="ctr">
                        <a:lnSpc>
                          <a:spcPct val="107000"/>
                        </a:lnSpc>
                        <a:spcAft>
                          <a:spcPts val="800"/>
                        </a:spcAft>
                      </a:pPr>
                      <a:r>
                        <a:rPr lang="es-MX" sz="1350" dirty="0">
                          <a:solidFill>
                            <a:srgbClr val="000000"/>
                          </a:solidFill>
                          <a:effectLst/>
                          <a:latin typeface="Calibri" panose="020F0502020204030204" pitchFamily="34" charset="0"/>
                          <a:cs typeface="Calibri" panose="020F0502020204030204" pitchFamily="34" charset="0"/>
                        </a:rPr>
                        <a:t>2</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922" marR="46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800"/>
                        </a:spcAft>
                      </a:pPr>
                      <a:r>
                        <a:rPr lang="es-CO" sz="1300" dirty="0">
                          <a:solidFill>
                            <a:srgbClr val="000000"/>
                          </a:solidFill>
                          <a:effectLst/>
                        </a:rPr>
                        <a:t>PREDIAL</a:t>
                      </a: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Los efectos de las demoras y los costos en la gestión predial a cargo del concesionario</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922" marR="46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a:solidFill>
                            <a:srgbClr val="000000"/>
                          </a:solidFill>
                          <a:effectLst/>
                          <a:latin typeface="Calibri" panose="020F0502020204030204" pitchFamily="34" charset="0"/>
                          <a:cs typeface="Calibri" panose="020F0502020204030204" pitchFamily="34" charset="0"/>
                        </a:rPr>
                        <a:t>Privado</a:t>
                      </a:r>
                      <a:endParaRPr lang="es-CO" sz="135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922" marR="46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953663"/>
                  </a:ext>
                </a:extLst>
              </a:tr>
              <a:tr h="781994">
                <a:tc>
                  <a:txBody>
                    <a:bodyPr/>
                    <a:lstStyle/>
                    <a:p>
                      <a:pPr algn="ctr">
                        <a:lnSpc>
                          <a:spcPct val="107000"/>
                        </a:lnSpc>
                        <a:spcAft>
                          <a:spcPts val="800"/>
                        </a:spcAft>
                      </a:pPr>
                      <a:r>
                        <a:rPr lang="es-CO" sz="1350">
                          <a:solidFill>
                            <a:srgbClr val="000000"/>
                          </a:solidFill>
                          <a:effectLst/>
                          <a:latin typeface="Calibri" panose="020F0502020204030204" pitchFamily="34" charset="0"/>
                          <a:cs typeface="Calibri" panose="020F0502020204030204" pitchFamily="34" charset="0"/>
                        </a:rPr>
                        <a:t>3</a:t>
                      </a:r>
                      <a:endParaRPr lang="es-CO" sz="135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922" marR="46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AMBIENTAL &amp; SOCIAL</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922" marR="46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MX" sz="1350" dirty="0">
                          <a:solidFill>
                            <a:srgbClr val="000000"/>
                          </a:solidFill>
                          <a:effectLst/>
                          <a:latin typeface="Calibri" panose="020F0502020204030204" pitchFamily="34" charset="0"/>
                          <a:cs typeface="Calibri" panose="020F0502020204030204" pitchFamily="34" charset="0"/>
                        </a:rPr>
                        <a:t>Los efectos de los costos y las demoras en la obtención de las licencias ambientales, planes de manejo ambiental, conceptos y demás permisos de carácter ambiental, así como las gestiones y actividades derivadas de los acuerdos de nuevas consultas previas con la comunidad</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922" marR="46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Privado</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922" marR="46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7809415"/>
                  </a:ext>
                </a:extLst>
              </a:tr>
              <a:tr h="308619">
                <a:tc>
                  <a:txBody>
                    <a:bodyPr/>
                    <a:lstStyle/>
                    <a:p>
                      <a:pPr algn="ctr">
                        <a:lnSpc>
                          <a:spcPct val="107000"/>
                        </a:lnSpc>
                        <a:spcAft>
                          <a:spcPts val="800"/>
                        </a:spcAft>
                      </a:pPr>
                      <a:r>
                        <a:rPr lang="es-CO" sz="1350">
                          <a:solidFill>
                            <a:srgbClr val="000000"/>
                          </a:solidFill>
                          <a:effectLst/>
                          <a:latin typeface="Calibri" panose="020F0502020204030204" pitchFamily="34" charset="0"/>
                          <a:cs typeface="Calibri" panose="020F0502020204030204" pitchFamily="34" charset="0"/>
                        </a:rPr>
                        <a:t>4</a:t>
                      </a:r>
                      <a:endParaRPr lang="es-CO" sz="135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922" marR="46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Los efectos de las variaciones en el valor estimado de las compensaciones socio ambientales</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922" marR="46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a:solidFill>
                            <a:srgbClr val="000000"/>
                          </a:solidFill>
                          <a:effectLst/>
                          <a:latin typeface="Calibri" panose="020F0502020204030204" pitchFamily="34" charset="0"/>
                          <a:cs typeface="Calibri" panose="020F0502020204030204" pitchFamily="34" charset="0"/>
                        </a:rPr>
                        <a:t>Público - Privado</a:t>
                      </a:r>
                      <a:endParaRPr lang="es-CO" sz="135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922" marR="46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4571430"/>
                  </a:ext>
                </a:extLst>
              </a:tr>
              <a:tr h="939784">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5</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922" marR="46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El costo de las obras menores solicitadas por la ANI o por la autoridad estatal competente, posteriores a la expedición de la licencia o producto de nuevas consultas previas, por razones no imputables al concesionario</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922" marR="46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Público - Privado</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922" marR="46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2799766"/>
                  </a:ext>
                </a:extLst>
              </a:tr>
              <a:tr h="466411">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6</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922" marR="46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tc>
                  <a:txBody>
                    <a:bodyPr/>
                    <a:lstStyle/>
                    <a:p>
                      <a:pPr algn="ctr">
                        <a:lnSpc>
                          <a:spcPct val="107000"/>
                        </a:lnSpc>
                        <a:spcAft>
                          <a:spcPts val="800"/>
                        </a:spcAft>
                      </a:pPr>
                      <a:r>
                        <a:rPr lang="es-MX" sz="1350" dirty="0">
                          <a:solidFill>
                            <a:srgbClr val="000000"/>
                          </a:solidFill>
                          <a:effectLst/>
                          <a:latin typeface="Calibri" panose="020F0502020204030204" pitchFamily="34" charset="0"/>
                          <a:cs typeface="Calibri" panose="020F0502020204030204" pitchFamily="34" charset="0"/>
                        </a:rPr>
                        <a:t>Los efectos desfavorables de la instalación, movimiento o reubicación de casetas en el proyecto o imposibilidad de recaudo</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922" marR="46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a:solidFill>
                            <a:srgbClr val="000000"/>
                          </a:solidFill>
                          <a:effectLst/>
                          <a:latin typeface="Calibri" panose="020F0502020204030204" pitchFamily="34" charset="0"/>
                          <a:cs typeface="Calibri" panose="020F0502020204030204" pitchFamily="34" charset="0"/>
                        </a:rPr>
                        <a:t>Público</a:t>
                      </a:r>
                      <a:endParaRPr lang="es-CO" sz="135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922" marR="46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305893"/>
                  </a:ext>
                </a:extLst>
              </a:tr>
              <a:tr h="284147">
                <a:tc>
                  <a:txBody>
                    <a:bodyPr/>
                    <a:lstStyle/>
                    <a:p>
                      <a:pPr algn="ctr">
                        <a:lnSpc>
                          <a:spcPct val="107000"/>
                        </a:lnSpc>
                        <a:spcAft>
                          <a:spcPts val="800"/>
                        </a:spcAft>
                      </a:pPr>
                      <a:r>
                        <a:rPr lang="es-CO" sz="1350">
                          <a:solidFill>
                            <a:srgbClr val="000000"/>
                          </a:solidFill>
                          <a:effectLst/>
                          <a:latin typeface="Calibri" panose="020F0502020204030204" pitchFamily="34" charset="0"/>
                          <a:cs typeface="Calibri" panose="020F0502020204030204" pitchFamily="34" charset="0"/>
                        </a:rPr>
                        <a:t>7</a:t>
                      </a:r>
                      <a:endParaRPr lang="es-CO" sz="135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922" marR="46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Los efectos desfavorables de la invasión del derecho de vía </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922" marR="46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Privado</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922" marR="46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0918368"/>
                  </a:ext>
                </a:extLst>
              </a:tr>
              <a:tr h="284147">
                <a:tc>
                  <a:txBody>
                    <a:bodyPr/>
                    <a:lstStyle/>
                    <a:p>
                      <a:pPr algn="ctr">
                        <a:lnSpc>
                          <a:spcPct val="107000"/>
                        </a:lnSpc>
                        <a:spcAft>
                          <a:spcPts val="800"/>
                        </a:spcAft>
                      </a:pPr>
                      <a:r>
                        <a:rPr lang="es-MX" sz="1350" dirty="0">
                          <a:solidFill>
                            <a:srgbClr val="000000"/>
                          </a:solidFill>
                          <a:effectLst/>
                          <a:latin typeface="Calibri" panose="020F0502020204030204" pitchFamily="34" charset="0"/>
                          <a:cs typeface="Calibri" panose="020F0502020204030204" pitchFamily="34" charset="0"/>
                        </a:rPr>
                        <a:t>8</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922" marR="46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800"/>
                        </a:spcAft>
                      </a:pP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22" marR="46922" marT="0" marB="0" anchor="ctr"/>
                </a:tc>
                <a:tc>
                  <a:txBody>
                    <a:bodyPr/>
                    <a:lstStyle/>
                    <a:p>
                      <a:pPr algn="ctr">
                        <a:lnSpc>
                          <a:spcPct val="107000"/>
                        </a:lnSpc>
                        <a:spcAft>
                          <a:spcPts val="800"/>
                        </a:spcAft>
                      </a:pPr>
                      <a:r>
                        <a:rPr lang="es-MX" sz="1350" b="0" u="none" strike="noStrike" cap="none" dirty="0">
                          <a:solidFill>
                            <a:srgbClr val="000000"/>
                          </a:solidFill>
                          <a:effectLst/>
                          <a:latin typeface="Calibri" panose="020F0502020204030204" pitchFamily="34" charset="0"/>
                          <a:cs typeface="Calibri" panose="020F0502020204030204" pitchFamily="34" charset="0"/>
                          <a:sym typeface="Arial"/>
                        </a:rPr>
                        <a:t>Riesgo por los efectos desfavorables producto de Modificaciones en el Alcance de los Pendientes de Licencias Ambientales Existentes</a:t>
                      </a:r>
                      <a:endParaRPr lang="es-CO" sz="1350" b="0" i="0" u="none" strike="noStrike" cap="none" dirty="0">
                        <a:solidFill>
                          <a:srgbClr val="000000"/>
                        </a:solidFill>
                        <a:effectLst/>
                        <a:latin typeface="Calibri" panose="020F0502020204030204" pitchFamily="34" charset="0"/>
                        <a:ea typeface="+mn-ea"/>
                        <a:cs typeface="Calibri" panose="020F0502020204030204" pitchFamily="34" charset="0"/>
                        <a:sym typeface="Arial"/>
                      </a:endParaRPr>
                    </a:p>
                  </a:txBody>
                  <a:tcPr marL="46922" marR="46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800"/>
                        </a:spcAft>
                        <a:buClr>
                          <a:srgbClr val="000000"/>
                        </a:buClr>
                        <a:buSzTx/>
                        <a:buFont typeface="Arial"/>
                        <a:buNone/>
                        <a:tabLst/>
                        <a:defRPr/>
                      </a:pPr>
                      <a:r>
                        <a:rPr lang="es-CO" sz="1350" dirty="0">
                          <a:solidFill>
                            <a:srgbClr val="000000"/>
                          </a:solidFill>
                          <a:effectLst/>
                          <a:latin typeface="Calibri" panose="020F0502020204030204" pitchFamily="34" charset="0"/>
                          <a:cs typeface="Calibri" panose="020F0502020204030204" pitchFamily="34" charset="0"/>
                        </a:rPr>
                        <a:t>Público - Privado</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922" marR="46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0554128"/>
                  </a:ext>
                </a:extLst>
              </a:tr>
              <a:tr h="308619">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9</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922" marR="46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REDES</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922" marR="46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Los efectos de las variaciones en el valor estimado para el traslado y/o intervención de redes</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922" marR="46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Público - Privado</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922" marR="46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4980970"/>
                  </a:ext>
                </a:extLst>
              </a:tr>
              <a:tr h="624202">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10</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922" marR="46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DISEÑO</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922" marR="46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Efectos derivados de los cambios en los estudios y diseños, incluyendo pero sin limitarse a modificaciones sobre la programación de obra, sobre los costos y el impacto sobre otros riesgos a cargo de la ANI.</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922" marR="46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Privado</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922" marR="46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5181315"/>
                  </a:ext>
                </a:extLst>
              </a:tr>
              <a:tr h="466411">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11</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922" marR="46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Sobrecostos de los cambios en diseño por  decisiones de la ANI o cómo consecuencia del trámite ambiental por razones no imputables al concesionario.</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922" marR="46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Público</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922" marR="469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9518814"/>
                  </a:ext>
                </a:extLst>
              </a:tr>
            </a:tbl>
          </a:graphicData>
        </a:graphic>
      </p:graphicFrame>
    </p:spTree>
    <p:extLst>
      <p:ext uri="{BB962C8B-B14F-4D97-AF65-F5344CB8AC3E}">
        <p14:creationId xmlns:p14="http://schemas.microsoft.com/office/powerpoint/2010/main" val="3090945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20E1AE9E-84EE-441C-B5DE-52CA34785193}"/>
              </a:ext>
            </a:extLst>
          </p:cNvPr>
          <p:cNvGraphicFramePr>
            <a:graphicFrameLocks noGrp="1"/>
          </p:cNvGraphicFramePr>
          <p:nvPr>
            <p:extLst>
              <p:ext uri="{D42A27DB-BD31-4B8C-83A1-F6EECF244321}">
                <p14:modId xmlns:p14="http://schemas.microsoft.com/office/powerpoint/2010/main" val="1086156292"/>
              </p:ext>
            </p:extLst>
          </p:nvPr>
        </p:nvGraphicFramePr>
        <p:xfrm>
          <a:off x="420677" y="912020"/>
          <a:ext cx="11362544" cy="5314605"/>
        </p:xfrm>
        <a:graphic>
          <a:graphicData uri="http://schemas.openxmlformats.org/drawingml/2006/table">
            <a:tbl>
              <a:tblPr firstRow="1" firstCol="1" bandRow="1">
                <a:tableStyleId>{793D81CF-94F2-401A-BA57-92F5A7B2D0C5}</a:tableStyleId>
              </a:tblPr>
              <a:tblGrid>
                <a:gridCol w="737624">
                  <a:extLst>
                    <a:ext uri="{9D8B030D-6E8A-4147-A177-3AD203B41FA5}">
                      <a16:colId xmlns:a16="http://schemas.microsoft.com/office/drawing/2014/main" val="1898429507"/>
                    </a:ext>
                  </a:extLst>
                </a:gridCol>
                <a:gridCol w="1585106">
                  <a:extLst>
                    <a:ext uri="{9D8B030D-6E8A-4147-A177-3AD203B41FA5}">
                      <a16:colId xmlns:a16="http://schemas.microsoft.com/office/drawing/2014/main" val="312873158"/>
                    </a:ext>
                  </a:extLst>
                </a:gridCol>
                <a:gridCol w="7840601">
                  <a:extLst>
                    <a:ext uri="{9D8B030D-6E8A-4147-A177-3AD203B41FA5}">
                      <a16:colId xmlns:a16="http://schemas.microsoft.com/office/drawing/2014/main" val="2683591339"/>
                    </a:ext>
                  </a:extLst>
                </a:gridCol>
                <a:gridCol w="1199213">
                  <a:extLst>
                    <a:ext uri="{9D8B030D-6E8A-4147-A177-3AD203B41FA5}">
                      <a16:colId xmlns:a16="http://schemas.microsoft.com/office/drawing/2014/main" val="1752472546"/>
                    </a:ext>
                  </a:extLst>
                </a:gridCol>
              </a:tblGrid>
              <a:tr h="350627">
                <a:tc>
                  <a:txBody>
                    <a:bodyPr/>
                    <a:lstStyle/>
                    <a:p>
                      <a:pPr algn="ctr">
                        <a:lnSpc>
                          <a:spcPct val="107000"/>
                        </a:lnSpc>
                        <a:spcAft>
                          <a:spcPts val="800"/>
                        </a:spcAft>
                      </a:pPr>
                      <a:r>
                        <a:rPr lang="es-CO" sz="1350" dirty="0">
                          <a:effectLst/>
                          <a:latin typeface="Calibri" panose="020F0502020204030204" pitchFamily="34" charset="0"/>
                          <a:cs typeface="Calibri" panose="020F0502020204030204" pitchFamily="34" charset="0"/>
                        </a:rPr>
                        <a:t>No.</a:t>
                      </a:r>
                      <a:endParaRPr lang="es-CO" sz="1350" dirty="0">
                        <a:effectLst/>
                        <a:latin typeface="Calibri" panose="020F0502020204030204" pitchFamily="34" charset="0"/>
                        <a:ea typeface="Calibri" panose="020F0502020204030204" pitchFamily="34" charset="0"/>
                        <a:cs typeface="Calibri" panose="020F0502020204030204" pitchFamily="34" charset="0"/>
                      </a:endParaRPr>
                    </a:p>
                  </a:txBody>
                  <a:tcPr marL="42241" marR="42241"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dirty="0">
                          <a:effectLst/>
                          <a:latin typeface="Calibri" panose="020F0502020204030204" pitchFamily="34" charset="0"/>
                          <a:cs typeface="Calibri" panose="020F0502020204030204" pitchFamily="34" charset="0"/>
                        </a:rPr>
                        <a:t>Área riesgo </a:t>
                      </a:r>
                      <a:endParaRPr lang="es-CO" sz="1350" dirty="0">
                        <a:effectLst/>
                        <a:latin typeface="Calibri" panose="020F0502020204030204" pitchFamily="34" charset="0"/>
                        <a:ea typeface="Calibri" panose="020F0502020204030204" pitchFamily="34" charset="0"/>
                        <a:cs typeface="Calibri" panose="020F0502020204030204" pitchFamily="34" charset="0"/>
                      </a:endParaRPr>
                    </a:p>
                  </a:txBody>
                  <a:tcPr marL="42241" marR="42241"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dirty="0">
                          <a:effectLst/>
                          <a:latin typeface="Calibri" panose="020F0502020204030204" pitchFamily="34" charset="0"/>
                          <a:cs typeface="Calibri" panose="020F0502020204030204" pitchFamily="34" charset="0"/>
                        </a:rPr>
                        <a:t>Tipo de Riesgo</a:t>
                      </a:r>
                      <a:endParaRPr lang="es-CO" sz="1350" dirty="0">
                        <a:effectLst/>
                        <a:latin typeface="Calibri" panose="020F0502020204030204" pitchFamily="34" charset="0"/>
                        <a:ea typeface="Calibri" panose="020F0502020204030204" pitchFamily="34" charset="0"/>
                        <a:cs typeface="Calibri" panose="020F0502020204030204" pitchFamily="34" charset="0"/>
                      </a:endParaRPr>
                    </a:p>
                  </a:txBody>
                  <a:tcPr marL="42241" marR="42241"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dirty="0">
                          <a:effectLst/>
                          <a:latin typeface="Calibri" panose="020F0502020204030204" pitchFamily="34" charset="0"/>
                          <a:cs typeface="Calibri" panose="020F0502020204030204" pitchFamily="34" charset="0"/>
                        </a:rPr>
                        <a:t>Asignación</a:t>
                      </a:r>
                      <a:endParaRPr lang="es-CO" sz="1350" dirty="0">
                        <a:effectLst/>
                        <a:latin typeface="Calibri" panose="020F0502020204030204" pitchFamily="34" charset="0"/>
                        <a:ea typeface="Calibri" panose="020F0502020204030204" pitchFamily="34" charset="0"/>
                        <a:cs typeface="Calibri" panose="020F0502020204030204" pitchFamily="34" charset="0"/>
                      </a:endParaRPr>
                    </a:p>
                  </a:txBody>
                  <a:tcPr marL="42241" marR="42241"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7741200"/>
                  </a:ext>
                </a:extLst>
              </a:tr>
              <a:tr h="301702">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12</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241" marR="422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CONSTRUCCIÓN</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241" marR="422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Los efectos de las variaciones en las cantidades de obra</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241" marR="422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a:solidFill>
                            <a:srgbClr val="000000"/>
                          </a:solidFill>
                          <a:effectLst/>
                          <a:latin typeface="Calibri" panose="020F0502020204030204" pitchFamily="34" charset="0"/>
                          <a:cs typeface="Calibri" panose="020F0502020204030204" pitchFamily="34" charset="0"/>
                        </a:rPr>
                        <a:t>Privado</a:t>
                      </a:r>
                      <a:endParaRPr lang="es-CO" sz="135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241" marR="422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523028"/>
                  </a:ext>
                </a:extLst>
              </a:tr>
              <a:tr h="601651">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13</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241" marR="422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Los efectos de la variación en precios de los insumos</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241" marR="422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Privado</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241" marR="422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7102314"/>
                  </a:ext>
                </a:extLst>
              </a:tr>
              <a:tr h="446097">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14</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241" marR="422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tc>
                  <a:txBody>
                    <a:bodyPr/>
                    <a:lstStyle/>
                    <a:p>
                      <a:pPr algn="ctr">
                        <a:lnSpc>
                          <a:spcPct val="107000"/>
                        </a:lnSpc>
                        <a:spcAft>
                          <a:spcPts val="800"/>
                        </a:spcAft>
                      </a:pPr>
                      <a:r>
                        <a:rPr lang="es-MX" sz="1350" dirty="0">
                          <a:solidFill>
                            <a:srgbClr val="000000"/>
                          </a:solidFill>
                          <a:effectLst/>
                          <a:latin typeface="Calibri" panose="020F0502020204030204" pitchFamily="34" charset="0"/>
                          <a:cs typeface="Calibri" panose="020F0502020204030204" pitchFamily="34" charset="0"/>
                        </a:rPr>
                        <a:t>Los efectos de las variaciones en los costos de construcción generados a la entrega anticipada o tardía de la infraestructura existente</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241" marR="422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Privado</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241" marR="422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9825149"/>
                  </a:ext>
                </a:extLst>
              </a:tr>
              <a:tr h="327686">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15</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241" marR="422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Efectos derivados del  estado de la entrega de la infraestructura existente.</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241" marR="422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Privado</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241" marR="422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578900"/>
                  </a:ext>
                </a:extLst>
              </a:tr>
              <a:tr h="446097">
                <a:tc>
                  <a:txBody>
                    <a:bodyPr/>
                    <a:lstStyle/>
                    <a:p>
                      <a:pPr algn="ctr">
                        <a:lnSpc>
                          <a:spcPct val="107000"/>
                        </a:lnSpc>
                        <a:spcAft>
                          <a:spcPts val="800"/>
                        </a:spcAft>
                      </a:pPr>
                      <a:r>
                        <a:rPr lang="es-MX" sz="1350" dirty="0">
                          <a:solidFill>
                            <a:srgbClr val="000000"/>
                          </a:solidFill>
                          <a:effectLst/>
                          <a:latin typeface="Calibri" panose="020F0502020204030204" pitchFamily="34" charset="0"/>
                          <a:cs typeface="Calibri" panose="020F0502020204030204" pitchFamily="34" charset="0"/>
                        </a:rPr>
                        <a:t>16</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241" marR="422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800"/>
                        </a:spcAft>
                      </a:pP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a:txBody>
                    <a:bodyPr/>
                    <a:lstStyle/>
                    <a:p>
                      <a:pPr marR="0" algn="ctr" rtl="0">
                        <a:lnSpc>
                          <a:spcPct val="107000"/>
                        </a:lnSpc>
                        <a:spcBef>
                          <a:spcPts val="0"/>
                        </a:spcBef>
                        <a:spcAft>
                          <a:spcPts val="800"/>
                        </a:spcAft>
                        <a:buClr>
                          <a:srgbClr val="000000"/>
                        </a:buClr>
                        <a:buFont typeface="Arial"/>
                      </a:pPr>
                      <a:r>
                        <a:rPr lang="es-MX" sz="1350" b="0" u="none" strike="noStrike" cap="none" dirty="0">
                          <a:solidFill>
                            <a:srgbClr val="000000"/>
                          </a:solidFill>
                          <a:effectLst/>
                          <a:latin typeface="Calibri" panose="020F0502020204030204" pitchFamily="34" charset="0"/>
                          <a:cs typeface="Calibri" panose="020F0502020204030204" pitchFamily="34" charset="0"/>
                          <a:sym typeface="Arial"/>
                        </a:rPr>
                        <a:t>Los efectos favorables y/o desfavorables de la variación en los costos asociados a las cantidades de obras requeridas para la prevención o solución de eventos geológicos</a:t>
                      </a:r>
                      <a:endParaRPr lang="es-CO" sz="1350" b="0" i="0" u="none" strike="noStrike" cap="none" dirty="0">
                        <a:solidFill>
                          <a:srgbClr val="000000"/>
                        </a:solidFill>
                        <a:effectLst/>
                        <a:latin typeface="Calibri" panose="020F0502020204030204" pitchFamily="34" charset="0"/>
                        <a:ea typeface="+mn-ea"/>
                        <a:cs typeface="Calibri" panose="020F0502020204030204" pitchFamily="34" charset="0"/>
                        <a:sym typeface="Arial"/>
                      </a:endParaRPr>
                    </a:p>
                  </a:txBody>
                  <a:tcPr marL="42241" marR="422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800"/>
                        </a:spcAft>
                        <a:buClr>
                          <a:srgbClr val="000000"/>
                        </a:buClr>
                        <a:buSzTx/>
                        <a:buFont typeface="Arial"/>
                        <a:buNone/>
                        <a:tabLst/>
                        <a:defRPr/>
                      </a:pPr>
                      <a:r>
                        <a:rPr lang="es-CO" sz="1350" dirty="0">
                          <a:solidFill>
                            <a:srgbClr val="000000"/>
                          </a:solidFill>
                          <a:effectLst/>
                          <a:latin typeface="Calibri" panose="020F0502020204030204" pitchFamily="34" charset="0"/>
                          <a:cs typeface="Calibri" panose="020F0502020204030204" pitchFamily="34" charset="0"/>
                        </a:rPr>
                        <a:t>Privado</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241" marR="422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3602000"/>
                  </a:ext>
                </a:extLst>
              </a:tr>
              <a:tr h="908973">
                <a:tc>
                  <a:txBody>
                    <a:bodyPr/>
                    <a:lstStyle/>
                    <a:p>
                      <a:pPr algn="ctr">
                        <a:lnSpc>
                          <a:spcPct val="107000"/>
                        </a:lnSpc>
                        <a:spcAft>
                          <a:spcPts val="800"/>
                        </a:spcAft>
                      </a:pPr>
                      <a:r>
                        <a:rPr lang="es-MX" sz="1350" dirty="0">
                          <a:solidFill>
                            <a:srgbClr val="000000"/>
                          </a:solidFill>
                          <a:effectLst/>
                          <a:latin typeface="Calibri" panose="020F0502020204030204" pitchFamily="34" charset="0"/>
                          <a:cs typeface="Calibri" panose="020F0502020204030204" pitchFamily="34" charset="0"/>
                        </a:rPr>
                        <a:t>17</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241" marR="422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800"/>
                        </a:spcAft>
                      </a:pPr>
                      <a:endParaRPr lang="es-CO" sz="13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2241" marR="42241" marT="0" marB="0" anchor="ctr"/>
                </a:tc>
                <a:tc>
                  <a:txBody>
                    <a:bodyPr/>
                    <a:lstStyle/>
                    <a:p>
                      <a:pPr marR="0" algn="ctr" rtl="0">
                        <a:lnSpc>
                          <a:spcPct val="107000"/>
                        </a:lnSpc>
                        <a:spcBef>
                          <a:spcPts val="0"/>
                        </a:spcBef>
                        <a:spcAft>
                          <a:spcPts val="800"/>
                        </a:spcAft>
                        <a:buClr>
                          <a:srgbClr val="000000"/>
                        </a:buClr>
                        <a:buFont typeface="Arial"/>
                      </a:pPr>
                      <a:r>
                        <a:rPr lang="es-MX" sz="1350" b="0" u="none" strike="noStrike" cap="none" dirty="0">
                          <a:solidFill>
                            <a:srgbClr val="000000"/>
                          </a:solidFill>
                          <a:effectLst/>
                          <a:latin typeface="Calibri" panose="020F0502020204030204" pitchFamily="34" charset="0"/>
                          <a:cs typeface="Calibri" panose="020F0502020204030204" pitchFamily="34" charset="0"/>
                          <a:sym typeface="Arial"/>
                        </a:rPr>
                        <a:t>Los efectos por los costos asociados a la terminación de la construcción de la segunda calzada, así como los pendientes sociales, ambientales y prediales de la segunda calzada del PR61+500 al PR 63+000 y del PR 74+000 al PR 81+000, en el evento en que dicha infraestructura no sea entregada total o parcialmente con las especificaciones técnicas esperadas</a:t>
                      </a:r>
                      <a:endParaRPr lang="es-CO" sz="1350" b="0" i="0" u="none" strike="noStrike" cap="none" dirty="0">
                        <a:solidFill>
                          <a:srgbClr val="000000"/>
                        </a:solidFill>
                        <a:effectLst/>
                        <a:latin typeface="Calibri" panose="020F0502020204030204" pitchFamily="34" charset="0"/>
                        <a:ea typeface="+mn-ea"/>
                        <a:cs typeface="Calibri" panose="020F0502020204030204" pitchFamily="34" charset="0"/>
                        <a:sym typeface="Arial"/>
                      </a:endParaRPr>
                    </a:p>
                  </a:txBody>
                  <a:tcPr marL="42241" marR="422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800"/>
                        </a:spcAft>
                        <a:buClr>
                          <a:srgbClr val="000000"/>
                        </a:buClr>
                        <a:buSzTx/>
                        <a:buFont typeface="Arial"/>
                        <a:buNone/>
                        <a:tabLst/>
                        <a:defRPr/>
                      </a:pPr>
                      <a:r>
                        <a:rPr lang="es-CO" sz="1350" dirty="0">
                          <a:solidFill>
                            <a:srgbClr val="000000"/>
                          </a:solidFill>
                          <a:effectLst/>
                          <a:latin typeface="Calibri" panose="020F0502020204030204" pitchFamily="34" charset="0"/>
                          <a:cs typeface="Calibri" panose="020F0502020204030204" pitchFamily="34" charset="0"/>
                        </a:rPr>
                        <a:t>Público</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241" marR="422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2351774"/>
                  </a:ext>
                </a:extLst>
              </a:tr>
              <a:tr h="495225">
                <a:tc>
                  <a:txBody>
                    <a:bodyPr/>
                    <a:lstStyle/>
                    <a:p>
                      <a:pPr algn="ctr">
                        <a:lnSpc>
                          <a:spcPct val="107000"/>
                        </a:lnSpc>
                        <a:spcAft>
                          <a:spcPts val="800"/>
                        </a:spcAft>
                      </a:pPr>
                      <a:r>
                        <a:rPr lang="es-MX" sz="1350" dirty="0">
                          <a:solidFill>
                            <a:srgbClr val="000000"/>
                          </a:solidFill>
                          <a:effectLst/>
                          <a:latin typeface="Calibri" panose="020F0502020204030204" pitchFamily="34" charset="0"/>
                          <a:cs typeface="Calibri" panose="020F0502020204030204" pitchFamily="34" charset="0"/>
                        </a:rPr>
                        <a:t>18</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241" marR="422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OPERACIÓN Y MANTENIMIENTO</a:t>
                      </a:r>
                    </a:p>
                  </a:txBody>
                  <a:tcPr marL="42241" marR="422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MX" sz="1350" dirty="0">
                          <a:solidFill>
                            <a:srgbClr val="000000"/>
                          </a:solidFill>
                          <a:effectLst/>
                          <a:latin typeface="Calibri" panose="020F0502020204030204" pitchFamily="34" charset="0"/>
                          <a:cs typeface="Calibri" panose="020F0502020204030204" pitchFamily="34" charset="0"/>
                        </a:rPr>
                        <a:t>Efectos por las variaciones en los costos generados por la entrega anticipada o tardía de la infraestructura existente</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241" marR="422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MX" sz="1350" dirty="0">
                          <a:solidFill>
                            <a:srgbClr val="000000"/>
                          </a:solidFill>
                          <a:effectLst/>
                          <a:latin typeface="Calibri" panose="020F0502020204030204" pitchFamily="34" charset="0"/>
                          <a:cs typeface="Calibri" panose="020F0502020204030204" pitchFamily="34" charset="0"/>
                        </a:rPr>
                        <a:t>Privado</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241" marR="422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1012830"/>
                  </a:ext>
                </a:extLst>
              </a:tr>
              <a:tr h="495225">
                <a:tc>
                  <a:txBody>
                    <a:bodyPr/>
                    <a:lstStyle/>
                    <a:p>
                      <a:pPr algn="ctr">
                        <a:lnSpc>
                          <a:spcPct val="107000"/>
                        </a:lnSpc>
                        <a:spcAft>
                          <a:spcPts val="800"/>
                        </a:spcAft>
                      </a:pPr>
                      <a:r>
                        <a:rPr lang="es-MX" sz="1350" dirty="0">
                          <a:solidFill>
                            <a:srgbClr val="000000"/>
                          </a:solidFill>
                          <a:effectLst/>
                          <a:latin typeface="Calibri" panose="020F0502020204030204" pitchFamily="34" charset="0"/>
                          <a:cs typeface="Calibri" panose="020F0502020204030204" pitchFamily="34" charset="0"/>
                        </a:rPr>
                        <a:t>19</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241" marR="422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Efectos  ligados al estado de la infraestructura existente.</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241" marR="422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Privado</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241" marR="422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3686571"/>
                  </a:ext>
                </a:extLst>
              </a:tr>
              <a:tr h="495225">
                <a:tc>
                  <a:txBody>
                    <a:bodyPr/>
                    <a:lstStyle/>
                    <a:p>
                      <a:pPr algn="ctr">
                        <a:lnSpc>
                          <a:spcPct val="107000"/>
                        </a:lnSpc>
                        <a:spcAft>
                          <a:spcPts val="800"/>
                        </a:spcAft>
                      </a:pPr>
                      <a:r>
                        <a:rPr lang="es-MX" sz="1350" dirty="0">
                          <a:solidFill>
                            <a:srgbClr val="000000"/>
                          </a:solidFill>
                          <a:effectLst/>
                          <a:latin typeface="Calibri" panose="020F0502020204030204" pitchFamily="34" charset="0"/>
                          <a:cs typeface="Calibri" panose="020F0502020204030204" pitchFamily="34" charset="0"/>
                        </a:rPr>
                        <a:t>2</a:t>
                      </a:r>
                      <a:r>
                        <a:rPr lang="es-CO" sz="1350" dirty="0">
                          <a:solidFill>
                            <a:srgbClr val="000000"/>
                          </a:solidFill>
                          <a:effectLst/>
                          <a:latin typeface="Calibri" panose="020F0502020204030204" pitchFamily="34" charset="0"/>
                          <a:cs typeface="Calibri" panose="020F0502020204030204" pitchFamily="34" charset="0"/>
                        </a:rPr>
                        <a:t>0</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241" marR="422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07000"/>
                        </a:lnSpc>
                        <a:spcAft>
                          <a:spcPts val="800"/>
                        </a:spcAft>
                      </a:pPr>
                      <a:r>
                        <a:rPr lang="es-CO" sz="1300" dirty="0">
                          <a:solidFill>
                            <a:srgbClr val="000000"/>
                          </a:solidFill>
                          <a:effectLst/>
                          <a:latin typeface="+mn-lt"/>
                        </a:rPr>
                        <a:t>OPERACIÓN Y MANTENIMIENTO</a:t>
                      </a:r>
                      <a:endParaRPr lang="es-CO" sz="1300" dirty="0">
                        <a:solidFill>
                          <a:srgbClr val="000000"/>
                        </a:solidFill>
                        <a:effectLst/>
                        <a:latin typeface="+mn-lt"/>
                        <a:ea typeface="Calibri" panose="020F0502020204030204" pitchFamily="34" charset="0"/>
                        <a:cs typeface="Times New Roman" panose="02020603050405020304" pitchFamily="18" charset="0"/>
                      </a:endParaRPr>
                    </a:p>
                  </a:txBody>
                  <a:tcPr marL="42241" marR="42241" marT="0" marB="0" anchor="ct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Efectos de las variaciones en las cantidades de obra requeridas para las obras de mantenimiento y las actividades de operación</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241" marR="422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Privado</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241" marR="422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8720286"/>
                  </a:ext>
                </a:extLst>
              </a:tr>
              <a:tr h="446097">
                <a:tc>
                  <a:txBody>
                    <a:bodyPr/>
                    <a:lstStyle/>
                    <a:p>
                      <a:pPr algn="ctr">
                        <a:lnSpc>
                          <a:spcPct val="107000"/>
                        </a:lnSpc>
                        <a:spcAft>
                          <a:spcPts val="800"/>
                        </a:spcAft>
                      </a:pPr>
                      <a:r>
                        <a:rPr lang="es-MX" sz="1350" dirty="0">
                          <a:solidFill>
                            <a:srgbClr val="000000"/>
                          </a:solidFill>
                          <a:effectLst/>
                          <a:latin typeface="Calibri" panose="020F0502020204030204" pitchFamily="34" charset="0"/>
                          <a:cs typeface="Calibri" panose="020F0502020204030204" pitchFamily="34" charset="0"/>
                        </a:rPr>
                        <a:t>2</a:t>
                      </a:r>
                      <a:r>
                        <a:rPr lang="es-CO" sz="1350" dirty="0">
                          <a:solidFill>
                            <a:srgbClr val="000000"/>
                          </a:solidFill>
                          <a:effectLst/>
                          <a:latin typeface="Calibri" panose="020F0502020204030204" pitchFamily="34" charset="0"/>
                          <a:cs typeface="Calibri" panose="020F0502020204030204" pitchFamily="34" charset="0"/>
                        </a:rPr>
                        <a:t>1</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241" marR="422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Efectos de las variaciones  en los precios de los insumos para las obras de mantenimiento y las actividades de operación</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241" marR="422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Privado</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241" marR="422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7379832"/>
                  </a:ext>
                </a:extLst>
              </a:tr>
            </a:tbl>
          </a:graphicData>
        </a:graphic>
      </p:graphicFrame>
      <p:sp>
        <p:nvSpPr>
          <p:cNvPr id="6" name="Título 2">
            <a:extLst>
              <a:ext uri="{FF2B5EF4-FFF2-40B4-BE49-F238E27FC236}">
                <a16:creationId xmlns:a16="http://schemas.microsoft.com/office/drawing/2014/main" id="{96639238-2E2F-47FF-96B8-6929BD37619A}"/>
              </a:ext>
            </a:extLst>
          </p:cNvPr>
          <p:cNvSpPr txBox="1">
            <a:spLocks/>
          </p:cNvSpPr>
          <p:nvPr/>
        </p:nvSpPr>
        <p:spPr>
          <a:xfrm>
            <a:off x="240933" y="106763"/>
            <a:ext cx="9580679" cy="853597"/>
          </a:xfrm>
          <a:prstGeom prst="rect">
            <a:avLst/>
          </a:prstGeom>
          <a:noFill/>
          <a:ln>
            <a:noFill/>
          </a:ln>
        </p:spPr>
        <p:txBody>
          <a:bodyPr spcFirstLastPara="1" vert="horz" wrap="square" lIns="91433" tIns="45700" rIns="91433" bIns="45700" rtlCol="0" anchor="ctr" anchorCtr="0">
            <a:normAutofit/>
          </a:bodyPr>
          <a:lstStyle>
            <a:lvl1pPr lvl="0" algn="l" defTabSz="685800" rtl="0" eaLnBrk="1" latinLnBrk="0" hangingPunct="1">
              <a:lnSpc>
                <a:spcPct val="90000"/>
              </a:lnSpc>
              <a:spcBef>
                <a:spcPts val="0"/>
              </a:spcBef>
              <a:spcAft>
                <a:spcPts val="0"/>
              </a:spcAft>
              <a:buClr>
                <a:srgbClr val="FFFFFF"/>
              </a:buClr>
              <a:buSzPts val="1400"/>
              <a:buFont typeface="Work Sans SemiBold"/>
              <a:buNone/>
              <a:defRPr sz="3000" kern="12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pPr marL="0" marR="0" lvl="0" indent="0" algn="l" defTabSz="685800" rtl="0" eaLnBrk="1" fontAlgn="auto" latinLnBrk="0" hangingPunct="1">
              <a:lnSpc>
                <a:spcPct val="90000"/>
              </a:lnSpc>
              <a:spcBef>
                <a:spcPts val="0"/>
              </a:spcBef>
              <a:spcAft>
                <a:spcPts val="0"/>
              </a:spcAft>
              <a:buClr>
                <a:srgbClr val="FFFFFF"/>
              </a:buClr>
              <a:buSzPts val="1400"/>
              <a:buFont typeface="Work Sans SemiBold"/>
              <a:buNone/>
              <a:tabLst/>
              <a:defRPr/>
            </a:pPr>
            <a:r>
              <a:rPr kumimoji="0" lang="es-CO" sz="4000" b="1" i="0" u="none" strike="noStrike" kern="1200" cap="none" spc="0" normalizeH="0" baseline="0" noProof="0" dirty="0">
                <a:ln>
                  <a:noFill/>
                </a:ln>
                <a:solidFill>
                  <a:srgbClr val="0066CD"/>
                </a:solidFill>
                <a:effectLst/>
                <a:uLnTx/>
                <a:uFillTx/>
                <a:latin typeface="Work Sans Light" pitchFamily="2" charset="0"/>
                <a:sym typeface="Work Sans Light"/>
              </a:rPr>
              <a:t>Riesgos del Proyecto</a:t>
            </a:r>
            <a:endParaRPr kumimoji="0" lang="es-ES" sz="4000" b="1" i="0" u="none" strike="noStrike" kern="1200" cap="none" spc="0" normalizeH="0" baseline="0" noProof="0" dirty="0">
              <a:ln>
                <a:noFill/>
              </a:ln>
              <a:solidFill>
                <a:srgbClr val="0066CD"/>
              </a:solidFill>
              <a:effectLst/>
              <a:uLnTx/>
              <a:uFillTx/>
              <a:latin typeface="Work Sans Light" pitchFamily="2" charset="0"/>
              <a:sym typeface="Work Sans Light"/>
            </a:endParaRPr>
          </a:p>
        </p:txBody>
      </p:sp>
    </p:spTree>
    <p:extLst>
      <p:ext uri="{BB962C8B-B14F-4D97-AF65-F5344CB8AC3E}">
        <p14:creationId xmlns:p14="http://schemas.microsoft.com/office/powerpoint/2010/main" val="4187241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20E1AE9E-84EE-441C-B5DE-52CA34785193}"/>
              </a:ext>
            </a:extLst>
          </p:cNvPr>
          <p:cNvGraphicFramePr>
            <a:graphicFrameLocks noGrp="1"/>
          </p:cNvGraphicFramePr>
          <p:nvPr>
            <p:extLst>
              <p:ext uri="{D42A27DB-BD31-4B8C-83A1-F6EECF244321}">
                <p14:modId xmlns:p14="http://schemas.microsoft.com/office/powerpoint/2010/main" val="1126465148"/>
              </p:ext>
            </p:extLst>
          </p:nvPr>
        </p:nvGraphicFramePr>
        <p:xfrm>
          <a:off x="342531" y="960360"/>
          <a:ext cx="11362544" cy="5213008"/>
        </p:xfrm>
        <a:graphic>
          <a:graphicData uri="http://schemas.openxmlformats.org/drawingml/2006/table">
            <a:tbl>
              <a:tblPr firstRow="1" firstCol="1" bandRow="1">
                <a:tableStyleId>{793D81CF-94F2-401A-BA57-92F5A7B2D0C5}</a:tableStyleId>
              </a:tblPr>
              <a:tblGrid>
                <a:gridCol w="737624">
                  <a:extLst>
                    <a:ext uri="{9D8B030D-6E8A-4147-A177-3AD203B41FA5}">
                      <a16:colId xmlns:a16="http://schemas.microsoft.com/office/drawing/2014/main" val="1898429507"/>
                    </a:ext>
                  </a:extLst>
                </a:gridCol>
                <a:gridCol w="1585106">
                  <a:extLst>
                    <a:ext uri="{9D8B030D-6E8A-4147-A177-3AD203B41FA5}">
                      <a16:colId xmlns:a16="http://schemas.microsoft.com/office/drawing/2014/main" val="312873158"/>
                    </a:ext>
                  </a:extLst>
                </a:gridCol>
                <a:gridCol w="7840601">
                  <a:extLst>
                    <a:ext uri="{9D8B030D-6E8A-4147-A177-3AD203B41FA5}">
                      <a16:colId xmlns:a16="http://schemas.microsoft.com/office/drawing/2014/main" val="2683591339"/>
                    </a:ext>
                  </a:extLst>
                </a:gridCol>
                <a:gridCol w="1199213">
                  <a:extLst>
                    <a:ext uri="{9D8B030D-6E8A-4147-A177-3AD203B41FA5}">
                      <a16:colId xmlns:a16="http://schemas.microsoft.com/office/drawing/2014/main" val="1752472546"/>
                    </a:ext>
                  </a:extLst>
                </a:gridCol>
              </a:tblGrid>
              <a:tr h="396503">
                <a:tc>
                  <a:txBody>
                    <a:bodyPr/>
                    <a:lstStyle/>
                    <a:p>
                      <a:pPr algn="ctr">
                        <a:lnSpc>
                          <a:spcPct val="107000"/>
                        </a:lnSpc>
                        <a:spcAft>
                          <a:spcPts val="800"/>
                        </a:spcAft>
                      </a:pPr>
                      <a:r>
                        <a:rPr lang="es-CO" sz="1350" dirty="0">
                          <a:effectLst/>
                          <a:latin typeface="Calibri" panose="020F0502020204030204" pitchFamily="34" charset="0"/>
                          <a:cs typeface="Calibri" panose="020F0502020204030204" pitchFamily="34" charset="0"/>
                        </a:rPr>
                        <a:t>No.</a:t>
                      </a:r>
                      <a:endParaRPr lang="es-CO" sz="1350" dirty="0">
                        <a:effectLst/>
                        <a:latin typeface="Calibri" panose="020F0502020204030204" pitchFamily="34" charset="0"/>
                        <a:ea typeface="Calibri" panose="020F0502020204030204" pitchFamily="34" charset="0"/>
                        <a:cs typeface="Calibri" panose="020F0502020204030204" pitchFamily="34" charset="0"/>
                      </a:endParaRPr>
                    </a:p>
                  </a:txBody>
                  <a:tcPr marL="42241" marR="42241"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dirty="0">
                          <a:effectLst/>
                          <a:latin typeface="Calibri" panose="020F0502020204030204" pitchFamily="34" charset="0"/>
                          <a:cs typeface="Calibri" panose="020F0502020204030204" pitchFamily="34" charset="0"/>
                        </a:rPr>
                        <a:t>Área riesgo </a:t>
                      </a:r>
                      <a:endParaRPr lang="es-CO" sz="1350" dirty="0">
                        <a:effectLst/>
                        <a:latin typeface="Calibri" panose="020F0502020204030204" pitchFamily="34" charset="0"/>
                        <a:ea typeface="Calibri" panose="020F0502020204030204" pitchFamily="34" charset="0"/>
                        <a:cs typeface="Calibri" panose="020F0502020204030204" pitchFamily="34" charset="0"/>
                      </a:endParaRPr>
                    </a:p>
                  </a:txBody>
                  <a:tcPr marL="42241" marR="42241"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dirty="0">
                          <a:effectLst/>
                          <a:latin typeface="Calibri" panose="020F0502020204030204" pitchFamily="34" charset="0"/>
                          <a:cs typeface="Calibri" panose="020F0502020204030204" pitchFamily="34" charset="0"/>
                        </a:rPr>
                        <a:t>Tipo de Riesgo</a:t>
                      </a:r>
                      <a:endParaRPr lang="es-CO" sz="1350" dirty="0">
                        <a:effectLst/>
                        <a:latin typeface="Calibri" panose="020F0502020204030204" pitchFamily="34" charset="0"/>
                        <a:ea typeface="Calibri" panose="020F0502020204030204" pitchFamily="34" charset="0"/>
                        <a:cs typeface="Calibri" panose="020F0502020204030204" pitchFamily="34" charset="0"/>
                      </a:endParaRPr>
                    </a:p>
                  </a:txBody>
                  <a:tcPr marL="42241" marR="42241"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dirty="0">
                          <a:effectLst/>
                          <a:latin typeface="Calibri" panose="020F0502020204030204" pitchFamily="34" charset="0"/>
                          <a:cs typeface="Calibri" panose="020F0502020204030204" pitchFamily="34" charset="0"/>
                        </a:rPr>
                        <a:t>Asignación</a:t>
                      </a:r>
                      <a:endParaRPr lang="es-CO" sz="1350" dirty="0">
                        <a:effectLst/>
                        <a:latin typeface="Calibri" panose="020F0502020204030204" pitchFamily="34" charset="0"/>
                        <a:ea typeface="Calibri" panose="020F0502020204030204" pitchFamily="34" charset="0"/>
                        <a:cs typeface="Calibri" panose="020F0502020204030204" pitchFamily="34" charset="0"/>
                      </a:endParaRPr>
                    </a:p>
                  </a:txBody>
                  <a:tcPr marL="42241" marR="42241"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7741200"/>
                  </a:ext>
                </a:extLst>
              </a:tr>
              <a:tr h="1027904">
                <a:tc>
                  <a:txBody>
                    <a:bodyPr/>
                    <a:lstStyle/>
                    <a:p>
                      <a:pPr algn="ctr">
                        <a:lnSpc>
                          <a:spcPct val="107000"/>
                        </a:lnSpc>
                        <a:spcAft>
                          <a:spcPts val="800"/>
                        </a:spcAft>
                      </a:pPr>
                      <a:r>
                        <a:rPr lang="es-MX" sz="1350" dirty="0">
                          <a:solidFill>
                            <a:srgbClr val="000000"/>
                          </a:solidFill>
                          <a:effectLst/>
                          <a:latin typeface="Calibri" panose="020F0502020204030204" pitchFamily="34" charset="0"/>
                          <a:cs typeface="Calibri" panose="020F0502020204030204" pitchFamily="34" charset="0"/>
                        </a:rPr>
                        <a:t>2</a:t>
                      </a:r>
                      <a:r>
                        <a:rPr lang="es-CO" sz="1350" dirty="0">
                          <a:solidFill>
                            <a:srgbClr val="000000"/>
                          </a:solidFill>
                          <a:effectLst/>
                          <a:latin typeface="Calibri" panose="020F0502020204030204" pitchFamily="34" charset="0"/>
                          <a:cs typeface="Calibri" panose="020F0502020204030204" pitchFamily="34" charset="0"/>
                        </a:rPr>
                        <a:t>2</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241" marR="422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ctr">
                        <a:lnSpc>
                          <a:spcPct val="107000"/>
                        </a:lnSpc>
                        <a:spcAft>
                          <a:spcPts val="800"/>
                        </a:spcAft>
                      </a:pPr>
                      <a:r>
                        <a:rPr lang="es-CO" sz="1350">
                          <a:solidFill>
                            <a:srgbClr val="000000"/>
                          </a:solidFill>
                          <a:effectLst/>
                          <a:latin typeface="Calibri" panose="020F0502020204030204" pitchFamily="34" charset="0"/>
                          <a:cs typeface="Calibri" panose="020F0502020204030204" pitchFamily="34" charset="0"/>
                        </a:rPr>
                        <a:t>COMERCIAL</a:t>
                      </a:r>
                      <a:endParaRPr lang="es-CO" sz="135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241" marR="422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Los efectos favorables y/o desfavorables de la variación de los ingresos en el Recaudo  Proyecto por los cambios en el tráfico durante la vida del Proyecto, en la medida en que la asunción de este riesgo conlleva la obtención del VPIP por parte del Concesionario dentro del Plazo establecido, salvo por las coberturas expresamente a cargo de la ANI derivadas del cálculo de Soporte de Ingresos</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241" marR="422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Público - Privado</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241" marR="422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523028"/>
                  </a:ext>
                </a:extLst>
              </a:tr>
              <a:tr h="680371">
                <a:tc>
                  <a:txBody>
                    <a:bodyPr/>
                    <a:lstStyle/>
                    <a:p>
                      <a:pPr algn="ctr">
                        <a:lnSpc>
                          <a:spcPct val="107000"/>
                        </a:lnSpc>
                        <a:spcAft>
                          <a:spcPts val="800"/>
                        </a:spcAft>
                      </a:pPr>
                      <a:r>
                        <a:rPr lang="es-MX" sz="1350" dirty="0">
                          <a:solidFill>
                            <a:srgbClr val="000000"/>
                          </a:solidFill>
                          <a:effectLst/>
                          <a:latin typeface="Calibri" panose="020F0502020204030204" pitchFamily="34" charset="0"/>
                          <a:cs typeface="Calibri" panose="020F0502020204030204" pitchFamily="34" charset="0"/>
                        </a:rPr>
                        <a:t>2</a:t>
                      </a:r>
                      <a:r>
                        <a:rPr lang="es-CO" sz="1350" dirty="0">
                          <a:solidFill>
                            <a:srgbClr val="000000"/>
                          </a:solidFill>
                          <a:effectLst/>
                          <a:latin typeface="Calibri" panose="020F0502020204030204" pitchFamily="34" charset="0"/>
                          <a:cs typeface="Calibri" panose="020F0502020204030204" pitchFamily="34" charset="0"/>
                        </a:rPr>
                        <a:t>3</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241" marR="422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Efectos desfavorables sobre los ingresos derivados de evasión del pago de peaje</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241" marR="422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Privado</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241" marR="422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7102314"/>
                  </a:ext>
                </a:extLst>
              </a:tr>
              <a:tr h="341176">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24</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241" marR="422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Efectos desfavorables sobre los  ingresos derivados de elusión del pago de peajes</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241" marR="422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Público</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241" marR="422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9825149"/>
                  </a:ext>
                </a:extLst>
              </a:tr>
              <a:tr h="370561">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25</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241" marR="422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Efectos de la variación de los ingresos por explotación comercial</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241" marR="422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Privado</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241" marR="422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578900"/>
                  </a:ext>
                </a:extLst>
              </a:tr>
              <a:tr h="1027904">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26</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241" marR="422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Parcialmente los efectos favorables y/o desfavorables del acaecimiento de un evento por Restricción de Movilidad, en tanto la asunción de este riesgo conlleva, exclusivamente, la obligación de la ANI de hacer las compensaciones al Concesionario en las condiciones, plazos y montos previstos expresamente en el Contrato.</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241" marR="422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Público</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2241" marR="4224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3602000"/>
                  </a:ext>
                </a:extLst>
              </a:tr>
              <a:tr h="248547">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27</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999" marR="50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FINANCIERO </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999" marR="50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Efectos desfavorables de la no obtención del financiamiento del proyecto</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999" marR="50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a:solidFill>
                            <a:srgbClr val="000000"/>
                          </a:solidFill>
                          <a:effectLst/>
                          <a:latin typeface="Calibri" panose="020F0502020204030204" pitchFamily="34" charset="0"/>
                          <a:cs typeface="Calibri" panose="020F0502020204030204" pitchFamily="34" charset="0"/>
                        </a:rPr>
                        <a:t>Privado</a:t>
                      </a:r>
                      <a:endParaRPr lang="es-CO" sz="135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999" marR="50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2351774"/>
                  </a:ext>
                </a:extLst>
              </a:tr>
              <a:tr h="560021">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28</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999" marR="50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Efectos de la alteración de las condiciones de financiación y/o costos de la liquidez que resulten de la variación en las variables del mercado o condiciones del proyecto.</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999" marR="50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a:solidFill>
                            <a:srgbClr val="000000"/>
                          </a:solidFill>
                          <a:effectLst/>
                          <a:latin typeface="Calibri" panose="020F0502020204030204" pitchFamily="34" charset="0"/>
                          <a:cs typeface="Calibri" panose="020F0502020204030204" pitchFamily="34" charset="0"/>
                        </a:rPr>
                        <a:t>Privado</a:t>
                      </a:r>
                      <a:endParaRPr lang="es-CO" sz="135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999" marR="50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1012830"/>
                  </a:ext>
                </a:extLst>
              </a:tr>
              <a:tr h="560021">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29</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999" marR="50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Insuficiencia de recursos para el pago de  la interventoría y coordinación, y del soporte contractual, por razones no atribuibles al concesionario</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999" marR="50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Público</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999" marR="50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3686571"/>
                  </a:ext>
                </a:extLst>
              </a:tr>
            </a:tbl>
          </a:graphicData>
        </a:graphic>
      </p:graphicFrame>
      <p:sp>
        <p:nvSpPr>
          <p:cNvPr id="7" name="Título 2">
            <a:extLst>
              <a:ext uri="{FF2B5EF4-FFF2-40B4-BE49-F238E27FC236}">
                <a16:creationId xmlns:a16="http://schemas.microsoft.com/office/drawing/2014/main" id="{F2C60A61-B476-4A19-A248-E9320615195D}"/>
              </a:ext>
            </a:extLst>
          </p:cNvPr>
          <p:cNvSpPr txBox="1">
            <a:spLocks/>
          </p:cNvSpPr>
          <p:nvPr/>
        </p:nvSpPr>
        <p:spPr>
          <a:xfrm>
            <a:off x="240933" y="106763"/>
            <a:ext cx="9580679" cy="853597"/>
          </a:xfrm>
          <a:prstGeom prst="rect">
            <a:avLst/>
          </a:prstGeom>
          <a:noFill/>
          <a:ln>
            <a:noFill/>
          </a:ln>
        </p:spPr>
        <p:txBody>
          <a:bodyPr spcFirstLastPara="1" vert="horz" wrap="square" lIns="91433" tIns="45700" rIns="91433" bIns="45700" rtlCol="0" anchor="ctr" anchorCtr="0">
            <a:normAutofit/>
          </a:bodyPr>
          <a:lstStyle>
            <a:lvl1pPr lvl="0" algn="l" defTabSz="685800" rtl="0" eaLnBrk="1" latinLnBrk="0" hangingPunct="1">
              <a:lnSpc>
                <a:spcPct val="90000"/>
              </a:lnSpc>
              <a:spcBef>
                <a:spcPts val="0"/>
              </a:spcBef>
              <a:spcAft>
                <a:spcPts val="0"/>
              </a:spcAft>
              <a:buClr>
                <a:srgbClr val="FFFFFF"/>
              </a:buClr>
              <a:buSzPts val="1400"/>
              <a:buFont typeface="Work Sans SemiBold"/>
              <a:buNone/>
              <a:defRPr sz="3000" kern="12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pPr marL="0" marR="0" lvl="0" indent="0" algn="l" defTabSz="685800" rtl="0" eaLnBrk="1" fontAlgn="auto" latinLnBrk="0" hangingPunct="1">
              <a:lnSpc>
                <a:spcPct val="90000"/>
              </a:lnSpc>
              <a:spcBef>
                <a:spcPts val="0"/>
              </a:spcBef>
              <a:spcAft>
                <a:spcPts val="0"/>
              </a:spcAft>
              <a:buClr>
                <a:srgbClr val="FFFFFF"/>
              </a:buClr>
              <a:buSzPts val="1400"/>
              <a:buFont typeface="Work Sans SemiBold"/>
              <a:buNone/>
              <a:tabLst/>
              <a:defRPr/>
            </a:pPr>
            <a:r>
              <a:rPr kumimoji="0" lang="es-CO" sz="4000" b="1" i="0" u="none" strike="noStrike" kern="1200" cap="none" spc="0" normalizeH="0" baseline="0" noProof="0" dirty="0">
                <a:ln>
                  <a:noFill/>
                </a:ln>
                <a:solidFill>
                  <a:srgbClr val="0066CD"/>
                </a:solidFill>
                <a:effectLst/>
                <a:uLnTx/>
                <a:uFillTx/>
                <a:latin typeface="Work Sans Light" pitchFamily="2" charset="0"/>
                <a:sym typeface="Work Sans Light"/>
              </a:rPr>
              <a:t>Riesgos del Proyecto</a:t>
            </a:r>
            <a:endParaRPr kumimoji="0" lang="es-ES" sz="4000" b="1" i="0" u="none" strike="noStrike" kern="1200" cap="none" spc="0" normalizeH="0" baseline="0" noProof="0" dirty="0">
              <a:ln>
                <a:noFill/>
              </a:ln>
              <a:solidFill>
                <a:srgbClr val="0066CD"/>
              </a:solidFill>
              <a:effectLst/>
              <a:uLnTx/>
              <a:uFillTx/>
              <a:latin typeface="Work Sans Light" pitchFamily="2" charset="0"/>
              <a:sym typeface="Work Sans Light"/>
            </a:endParaRPr>
          </a:p>
        </p:txBody>
      </p:sp>
    </p:spTree>
    <p:extLst>
      <p:ext uri="{BB962C8B-B14F-4D97-AF65-F5344CB8AC3E}">
        <p14:creationId xmlns:p14="http://schemas.microsoft.com/office/powerpoint/2010/main" val="819481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E370ADFF-9E5D-4996-97BB-E6F698C11015}"/>
              </a:ext>
            </a:extLst>
          </p:cNvPr>
          <p:cNvGraphicFramePr>
            <a:graphicFrameLocks noGrp="1"/>
          </p:cNvGraphicFramePr>
          <p:nvPr>
            <p:extLst>
              <p:ext uri="{D42A27DB-BD31-4B8C-83A1-F6EECF244321}">
                <p14:modId xmlns:p14="http://schemas.microsoft.com/office/powerpoint/2010/main" val="2106238963"/>
              </p:ext>
            </p:extLst>
          </p:nvPr>
        </p:nvGraphicFramePr>
        <p:xfrm>
          <a:off x="389744" y="960359"/>
          <a:ext cx="11152682" cy="5019529"/>
        </p:xfrm>
        <a:graphic>
          <a:graphicData uri="http://schemas.openxmlformats.org/drawingml/2006/table">
            <a:tbl>
              <a:tblPr firstRow="1" firstCol="1" bandRow="1">
                <a:tableStyleId>{793D81CF-94F2-401A-BA57-92F5A7B2D0C5}</a:tableStyleId>
              </a:tblPr>
              <a:tblGrid>
                <a:gridCol w="749508">
                  <a:extLst>
                    <a:ext uri="{9D8B030D-6E8A-4147-A177-3AD203B41FA5}">
                      <a16:colId xmlns:a16="http://schemas.microsoft.com/office/drawing/2014/main" val="1164501157"/>
                    </a:ext>
                  </a:extLst>
                </a:gridCol>
                <a:gridCol w="1618938">
                  <a:extLst>
                    <a:ext uri="{9D8B030D-6E8A-4147-A177-3AD203B41FA5}">
                      <a16:colId xmlns:a16="http://schemas.microsoft.com/office/drawing/2014/main" val="123047824"/>
                    </a:ext>
                  </a:extLst>
                </a:gridCol>
                <a:gridCol w="7219129">
                  <a:extLst>
                    <a:ext uri="{9D8B030D-6E8A-4147-A177-3AD203B41FA5}">
                      <a16:colId xmlns:a16="http://schemas.microsoft.com/office/drawing/2014/main" val="122642762"/>
                    </a:ext>
                  </a:extLst>
                </a:gridCol>
                <a:gridCol w="1565107">
                  <a:extLst>
                    <a:ext uri="{9D8B030D-6E8A-4147-A177-3AD203B41FA5}">
                      <a16:colId xmlns:a16="http://schemas.microsoft.com/office/drawing/2014/main" val="3821463091"/>
                    </a:ext>
                  </a:extLst>
                </a:gridCol>
              </a:tblGrid>
              <a:tr h="467361">
                <a:tc>
                  <a:txBody>
                    <a:bodyPr/>
                    <a:lstStyle/>
                    <a:p>
                      <a:pPr algn="ctr">
                        <a:lnSpc>
                          <a:spcPct val="107000"/>
                        </a:lnSpc>
                        <a:spcAft>
                          <a:spcPts val="800"/>
                        </a:spcAft>
                      </a:pPr>
                      <a:r>
                        <a:rPr lang="es-CO" sz="1350" dirty="0">
                          <a:effectLst/>
                          <a:latin typeface="Calibri" panose="020F0502020204030204" pitchFamily="34" charset="0"/>
                          <a:cs typeface="Calibri" panose="020F0502020204030204" pitchFamily="34" charset="0"/>
                        </a:rPr>
                        <a:t>No.</a:t>
                      </a:r>
                      <a:endParaRPr lang="es-CO" sz="1350" dirty="0">
                        <a:effectLst/>
                        <a:latin typeface="Calibri" panose="020F0502020204030204" pitchFamily="34" charset="0"/>
                        <a:ea typeface="Calibri" panose="020F0502020204030204" pitchFamily="34" charset="0"/>
                        <a:cs typeface="Calibri" panose="020F0502020204030204" pitchFamily="34" charset="0"/>
                      </a:endParaRPr>
                    </a:p>
                  </a:txBody>
                  <a:tcPr marL="50999" marR="50999"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dirty="0">
                          <a:effectLst/>
                          <a:latin typeface="Calibri" panose="020F0502020204030204" pitchFamily="34" charset="0"/>
                          <a:cs typeface="Calibri" panose="020F0502020204030204" pitchFamily="34" charset="0"/>
                        </a:rPr>
                        <a:t>Área riesgo </a:t>
                      </a:r>
                      <a:endParaRPr lang="es-CO" sz="1350" dirty="0">
                        <a:effectLst/>
                        <a:latin typeface="Calibri" panose="020F0502020204030204" pitchFamily="34" charset="0"/>
                        <a:ea typeface="Calibri" panose="020F0502020204030204" pitchFamily="34" charset="0"/>
                        <a:cs typeface="Calibri" panose="020F0502020204030204" pitchFamily="34" charset="0"/>
                      </a:endParaRPr>
                    </a:p>
                  </a:txBody>
                  <a:tcPr marL="50999" marR="50999"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dirty="0">
                          <a:effectLst/>
                          <a:latin typeface="Calibri" panose="020F0502020204030204" pitchFamily="34" charset="0"/>
                          <a:cs typeface="Calibri" panose="020F0502020204030204" pitchFamily="34" charset="0"/>
                        </a:rPr>
                        <a:t>Tipo de Riesgo</a:t>
                      </a:r>
                      <a:endParaRPr lang="es-CO" sz="1350" dirty="0">
                        <a:effectLst/>
                        <a:latin typeface="Calibri" panose="020F0502020204030204" pitchFamily="34" charset="0"/>
                        <a:ea typeface="Calibri" panose="020F0502020204030204" pitchFamily="34" charset="0"/>
                        <a:cs typeface="Calibri" panose="020F0502020204030204" pitchFamily="34" charset="0"/>
                      </a:endParaRPr>
                    </a:p>
                  </a:txBody>
                  <a:tcPr marL="50999" marR="50999"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dirty="0">
                          <a:effectLst/>
                          <a:latin typeface="Calibri" panose="020F0502020204030204" pitchFamily="34" charset="0"/>
                          <a:cs typeface="Calibri" panose="020F0502020204030204" pitchFamily="34" charset="0"/>
                        </a:rPr>
                        <a:t>Asignación</a:t>
                      </a:r>
                      <a:endParaRPr lang="es-CO" sz="1350" dirty="0">
                        <a:effectLst/>
                        <a:latin typeface="Calibri" panose="020F0502020204030204" pitchFamily="34" charset="0"/>
                        <a:ea typeface="Calibri" panose="020F0502020204030204" pitchFamily="34" charset="0"/>
                        <a:cs typeface="Calibri" panose="020F0502020204030204" pitchFamily="34" charset="0"/>
                      </a:endParaRPr>
                    </a:p>
                  </a:txBody>
                  <a:tcPr marL="50999" marR="50999"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76742"/>
                  </a:ext>
                </a:extLst>
              </a:tr>
              <a:tr h="436784">
                <a:tc>
                  <a:txBody>
                    <a:bodyPr/>
                    <a:lstStyle/>
                    <a:p>
                      <a:pPr algn="ctr">
                        <a:lnSpc>
                          <a:spcPct val="107000"/>
                        </a:lnSpc>
                        <a:spcAft>
                          <a:spcPts val="800"/>
                        </a:spcAft>
                      </a:pPr>
                      <a:r>
                        <a:rPr lang="es-MX" sz="1350" dirty="0">
                          <a:solidFill>
                            <a:srgbClr val="000000"/>
                          </a:solidFill>
                          <a:effectLst/>
                          <a:latin typeface="Calibri" panose="020F0502020204030204" pitchFamily="34" charset="0"/>
                          <a:cs typeface="Calibri" panose="020F0502020204030204" pitchFamily="34" charset="0"/>
                        </a:rPr>
                        <a:t>3</a:t>
                      </a:r>
                      <a:r>
                        <a:rPr lang="es-CO" sz="1350" dirty="0">
                          <a:solidFill>
                            <a:srgbClr val="000000"/>
                          </a:solidFill>
                          <a:effectLst/>
                          <a:latin typeface="Calibri" panose="020F0502020204030204" pitchFamily="34" charset="0"/>
                          <a:cs typeface="Calibri" panose="020F0502020204030204" pitchFamily="34" charset="0"/>
                        </a:rPr>
                        <a:t>0</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999" marR="50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LIQUIDEZ</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999" marR="50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Efecto de las variaciones en la Liquidez generada por variaciones en el tráfico</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999" marR="50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Privado</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999" marR="50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1009632"/>
                  </a:ext>
                </a:extLst>
              </a:tr>
              <a:tr h="436784">
                <a:tc>
                  <a:txBody>
                    <a:bodyPr/>
                    <a:lstStyle/>
                    <a:p>
                      <a:pPr algn="ctr">
                        <a:lnSpc>
                          <a:spcPct val="107000"/>
                        </a:lnSpc>
                        <a:spcAft>
                          <a:spcPts val="800"/>
                        </a:spcAft>
                      </a:pPr>
                      <a:r>
                        <a:rPr lang="es-MX" sz="1350" dirty="0">
                          <a:solidFill>
                            <a:srgbClr val="000000"/>
                          </a:solidFill>
                          <a:effectLst/>
                          <a:latin typeface="Calibri" panose="020F0502020204030204" pitchFamily="34" charset="0"/>
                          <a:cs typeface="Calibri" panose="020F0502020204030204" pitchFamily="34" charset="0"/>
                        </a:rPr>
                        <a:t>3</a:t>
                      </a:r>
                      <a:r>
                        <a:rPr lang="es-CO" sz="1350" dirty="0">
                          <a:solidFill>
                            <a:srgbClr val="000000"/>
                          </a:solidFill>
                          <a:effectLst/>
                          <a:latin typeface="Calibri" panose="020F0502020204030204" pitchFamily="34" charset="0"/>
                          <a:cs typeface="Calibri" panose="020F0502020204030204" pitchFamily="34" charset="0"/>
                        </a:rPr>
                        <a:t>1</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999" marR="50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Efectos derivados de las condiciones de la liquidez del proyecto en general</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999" marR="50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a:solidFill>
                            <a:srgbClr val="000000"/>
                          </a:solidFill>
                          <a:effectLst/>
                          <a:latin typeface="Calibri" panose="020F0502020204030204" pitchFamily="34" charset="0"/>
                          <a:cs typeface="Calibri" panose="020F0502020204030204" pitchFamily="34" charset="0"/>
                        </a:rPr>
                        <a:t>Privado</a:t>
                      </a:r>
                      <a:endParaRPr lang="es-CO" sz="135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999" marR="50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9534045"/>
                  </a:ext>
                </a:extLst>
              </a:tr>
              <a:tr h="503876">
                <a:tc>
                  <a:txBody>
                    <a:bodyPr/>
                    <a:lstStyle/>
                    <a:p>
                      <a:pPr algn="ctr">
                        <a:lnSpc>
                          <a:spcPct val="107000"/>
                        </a:lnSpc>
                        <a:spcAft>
                          <a:spcPts val="800"/>
                        </a:spcAft>
                      </a:pPr>
                      <a:r>
                        <a:rPr lang="es-MX" sz="1350" dirty="0">
                          <a:solidFill>
                            <a:srgbClr val="000000"/>
                          </a:solidFill>
                          <a:effectLst/>
                          <a:latin typeface="Calibri" panose="020F0502020204030204" pitchFamily="34" charset="0"/>
                          <a:cs typeface="Calibri" panose="020F0502020204030204" pitchFamily="34" charset="0"/>
                        </a:rPr>
                        <a:t>3</a:t>
                      </a:r>
                      <a:r>
                        <a:rPr lang="es-CO" sz="1350" dirty="0">
                          <a:solidFill>
                            <a:srgbClr val="000000"/>
                          </a:solidFill>
                          <a:effectLst/>
                          <a:latin typeface="Calibri" panose="020F0502020204030204" pitchFamily="34" charset="0"/>
                          <a:cs typeface="Calibri" panose="020F0502020204030204" pitchFamily="34" charset="0"/>
                        </a:rPr>
                        <a:t>2</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999" marR="50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SOBERANO</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999" marR="50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Efectos de las variaciones en la rentabilidad del proyecto, incluyendo pero sin limitarse a variables como la TIR</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999" marR="50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Privado</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999" marR="50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0917062"/>
                  </a:ext>
                </a:extLst>
              </a:tr>
              <a:tr h="503876">
                <a:tc>
                  <a:txBody>
                    <a:bodyPr/>
                    <a:lstStyle/>
                    <a:p>
                      <a:pPr algn="ctr">
                        <a:lnSpc>
                          <a:spcPct val="107000"/>
                        </a:lnSpc>
                        <a:spcAft>
                          <a:spcPts val="800"/>
                        </a:spcAft>
                      </a:pPr>
                      <a:r>
                        <a:rPr lang="es-MX" sz="1350" dirty="0">
                          <a:solidFill>
                            <a:srgbClr val="000000"/>
                          </a:solidFill>
                          <a:effectLst/>
                          <a:latin typeface="Calibri" panose="020F0502020204030204" pitchFamily="34" charset="0"/>
                          <a:cs typeface="Calibri" panose="020F0502020204030204" pitchFamily="34" charset="0"/>
                        </a:rPr>
                        <a:t>3</a:t>
                      </a:r>
                      <a:r>
                        <a:rPr lang="es-CO" sz="1350" dirty="0">
                          <a:solidFill>
                            <a:srgbClr val="000000"/>
                          </a:solidFill>
                          <a:effectLst/>
                          <a:latin typeface="Calibri" panose="020F0502020204030204" pitchFamily="34" charset="0"/>
                          <a:cs typeface="Calibri" panose="020F0502020204030204" pitchFamily="34" charset="0"/>
                        </a:rPr>
                        <a:t>3</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999" marR="50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Efecto de las variaciones en las condiciones macroeconómicas que tengan impacto en el proyecto</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999" marR="50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a:solidFill>
                            <a:srgbClr val="000000"/>
                          </a:solidFill>
                          <a:effectLst/>
                          <a:latin typeface="Calibri" panose="020F0502020204030204" pitchFamily="34" charset="0"/>
                          <a:cs typeface="Calibri" panose="020F0502020204030204" pitchFamily="34" charset="0"/>
                        </a:rPr>
                        <a:t>Privado</a:t>
                      </a:r>
                      <a:endParaRPr lang="es-CO" sz="135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999" marR="50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3038095"/>
                  </a:ext>
                </a:extLst>
              </a:tr>
              <a:tr h="402149">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34</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999" marR="50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CAMBIARIO</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999" marR="50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Efectos de la variación del peso frente a otras monedas</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999" marR="50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a:solidFill>
                            <a:srgbClr val="000000"/>
                          </a:solidFill>
                          <a:effectLst/>
                          <a:latin typeface="Calibri" panose="020F0502020204030204" pitchFamily="34" charset="0"/>
                          <a:cs typeface="Calibri" panose="020F0502020204030204" pitchFamily="34" charset="0"/>
                        </a:rPr>
                        <a:t>Privado</a:t>
                      </a:r>
                      <a:endParaRPr lang="es-CO" sz="135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999" marR="50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2240072"/>
                  </a:ext>
                </a:extLst>
              </a:tr>
              <a:tr h="660103">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35</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999" marR="50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REGULATORIO</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999" marR="50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MX" sz="1350" dirty="0">
                          <a:solidFill>
                            <a:srgbClr val="000000"/>
                          </a:solidFill>
                          <a:effectLst/>
                          <a:latin typeface="Calibri" panose="020F0502020204030204" pitchFamily="34" charset="0"/>
                          <a:cs typeface="Calibri" panose="020F0502020204030204" pitchFamily="34" charset="0"/>
                        </a:rPr>
                        <a:t>Efectos por las variaciones en la aplicación de la estructura tarifaria, la aplicación de nuevas tarifas diferenciales en el proyecto </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999" marR="50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a:solidFill>
                            <a:srgbClr val="000000"/>
                          </a:solidFill>
                          <a:effectLst/>
                          <a:latin typeface="Calibri" panose="020F0502020204030204" pitchFamily="34" charset="0"/>
                          <a:cs typeface="Calibri" panose="020F0502020204030204" pitchFamily="34" charset="0"/>
                        </a:rPr>
                        <a:t>Público</a:t>
                      </a:r>
                      <a:endParaRPr lang="es-CO" sz="135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999" marR="50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8440655"/>
                  </a:ext>
                </a:extLst>
              </a:tr>
              <a:tr h="402149">
                <a:tc>
                  <a:txBody>
                    <a:bodyPr/>
                    <a:lstStyle/>
                    <a:p>
                      <a:pPr algn="ctr">
                        <a:lnSpc>
                          <a:spcPct val="107000"/>
                        </a:lnSpc>
                        <a:spcAft>
                          <a:spcPts val="800"/>
                        </a:spcAft>
                      </a:pPr>
                      <a:r>
                        <a:rPr lang="es-MX" sz="1350" dirty="0">
                          <a:solidFill>
                            <a:srgbClr val="000000"/>
                          </a:solidFill>
                          <a:effectLst/>
                          <a:latin typeface="Calibri" panose="020F0502020204030204" pitchFamily="34" charset="0"/>
                          <a:cs typeface="Calibri" panose="020F0502020204030204" pitchFamily="34" charset="0"/>
                        </a:rPr>
                        <a:t>36</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999" marR="50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Los sobrecostos y/o ahorro generados por la implementación de nuevas tecnologías de recaudo.</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999" marR="50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800"/>
                        </a:spcAft>
                        <a:buClr>
                          <a:srgbClr val="000000"/>
                        </a:buClr>
                        <a:buSzTx/>
                        <a:buFont typeface="Arial"/>
                        <a:buNone/>
                        <a:tabLst/>
                        <a:defRPr/>
                      </a:pPr>
                      <a:r>
                        <a:rPr lang="es-CO" sz="1350" dirty="0">
                          <a:solidFill>
                            <a:srgbClr val="000000"/>
                          </a:solidFill>
                          <a:effectLst/>
                          <a:latin typeface="Calibri" panose="020F0502020204030204" pitchFamily="34" charset="0"/>
                          <a:cs typeface="Calibri" panose="020F0502020204030204" pitchFamily="34" charset="0"/>
                        </a:rPr>
                        <a:t>Público</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999" marR="50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1431429"/>
                  </a:ext>
                </a:extLst>
              </a:tr>
              <a:tr h="402149">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37</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999" marR="50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Efectos de los cambios en la normatividad (General)</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999" marR="50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Privado</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999" marR="50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0864320"/>
                  </a:ext>
                </a:extLst>
              </a:tr>
              <a:tr h="402149">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38</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999" marR="50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Efectos de los cambios en Normatividad Tributaria</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999" marR="50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Público – Privado</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999" marR="50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0939133"/>
                  </a:ext>
                </a:extLst>
              </a:tr>
              <a:tr h="402149">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39</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999" marR="50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Efectos de los cambios en las especificaciones técnicas</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999" marR="50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Público</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0999" marR="509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2298469"/>
                  </a:ext>
                </a:extLst>
              </a:tr>
            </a:tbl>
          </a:graphicData>
        </a:graphic>
      </p:graphicFrame>
      <p:sp>
        <p:nvSpPr>
          <p:cNvPr id="4" name="Título 2">
            <a:extLst>
              <a:ext uri="{FF2B5EF4-FFF2-40B4-BE49-F238E27FC236}">
                <a16:creationId xmlns:a16="http://schemas.microsoft.com/office/drawing/2014/main" id="{EE9660D1-ECC2-48EA-954F-12AD1D65463B}"/>
              </a:ext>
            </a:extLst>
          </p:cNvPr>
          <p:cNvSpPr txBox="1">
            <a:spLocks/>
          </p:cNvSpPr>
          <p:nvPr/>
        </p:nvSpPr>
        <p:spPr>
          <a:xfrm>
            <a:off x="240933" y="106763"/>
            <a:ext cx="9580679" cy="853597"/>
          </a:xfrm>
          <a:prstGeom prst="rect">
            <a:avLst/>
          </a:prstGeom>
          <a:noFill/>
          <a:ln>
            <a:noFill/>
          </a:ln>
        </p:spPr>
        <p:txBody>
          <a:bodyPr spcFirstLastPara="1" vert="horz" wrap="square" lIns="91433" tIns="45700" rIns="91433" bIns="45700" rtlCol="0" anchor="ctr" anchorCtr="0">
            <a:normAutofit/>
          </a:bodyPr>
          <a:lstStyle>
            <a:lvl1pPr lvl="0" algn="l" defTabSz="685800" rtl="0" eaLnBrk="1" latinLnBrk="0" hangingPunct="1">
              <a:lnSpc>
                <a:spcPct val="90000"/>
              </a:lnSpc>
              <a:spcBef>
                <a:spcPts val="0"/>
              </a:spcBef>
              <a:spcAft>
                <a:spcPts val="0"/>
              </a:spcAft>
              <a:buClr>
                <a:srgbClr val="FFFFFF"/>
              </a:buClr>
              <a:buSzPts val="1400"/>
              <a:buFont typeface="Work Sans SemiBold"/>
              <a:buNone/>
              <a:defRPr sz="3000" kern="12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pPr marL="0" marR="0" lvl="0" indent="0" algn="l" defTabSz="685800" rtl="0" eaLnBrk="1" fontAlgn="auto" latinLnBrk="0" hangingPunct="1">
              <a:lnSpc>
                <a:spcPct val="90000"/>
              </a:lnSpc>
              <a:spcBef>
                <a:spcPts val="0"/>
              </a:spcBef>
              <a:spcAft>
                <a:spcPts val="0"/>
              </a:spcAft>
              <a:buClr>
                <a:srgbClr val="FFFFFF"/>
              </a:buClr>
              <a:buSzPts val="1400"/>
              <a:buFont typeface="Work Sans SemiBold"/>
              <a:buNone/>
              <a:tabLst/>
              <a:defRPr/>
            </a:pPr>
            <a:r>
              <a:rPr kumimoji="0" lang="es-CO" sz="4000" b="1" i="0" u="none" strike="noStrike" kern="1200" cap="none" spc="0" normalizeH="0" baseline="0" noProof="0" dirty="0">
                <a:ln>
                  <a:noFill/>
                </a:ln>
                <a:solidFill>
                  <a:srgbClr val="0066CD"/>
                </a:solidFill>
                <a:effectLst/>
                <a:uLnTx/>
                <a:uFillTx/>
                <a:latin typeface="Work Sans Light" pitchFamily="2" charset="0"/>
                <a:sym typeface="Work Sans Light"/>
              </a:rPr>
              <a:t>Riesgos del Proyecto</a:t>
            </a:r>
            <a:endParaRPr kumimoji="0" lang="es-ES" sz="4000" b="1" i="0" u="none" strike="noStrike" kern="1200" cap="none" spc="0" normalizeH="0" baseline="0" noProof="0" dirty="0">
              <a:ln>
                <a:noFill/>
              </a:ln>
              <a:solidFill>
                <a:srgbClr val="0066CD"/>
              </a:solidFill>
              <a:effectLst/>
              <a:uLnTx/>
              <a:uFillTx/>
              <a:latin typeface="Work Sans Light" pitchFamily="2" charset="0"/>
              <a:sym typeface="Work Sans Light"/>
            </a:endParaRPr>
          </a:p>
        </p:txBody>
      </p:sp>
    </p:spTree>
    <p:extLst>
      <p:ext uri="{BB962C8B-B14F-4D97-AF65-F5344CB8AC3E}">
        <p14:creationId xmlns:p14="http://schemas.microsoft.com/office/powerpoint/2010/main" val="1086520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E1217113-73BB-4AF0-975D-D05B4365FC78}"/>
              </a:ext>
            </a:extLst>
          </p:cNvPr>
          <p:cNvGraphicFramePr>
            <a:graphicFrameLocks noGrp="1"/>
          </p:cNvGraphicFramePr>
          <p:nvPr>
            <p:extLst>
              <p:ext uri="{D42A27DB-BD31-4B8C-83A1-F6EECF244321}">
                <p14:modId xmlns:p14="http://schemas.microsoft.com/office/powerpoint/2010/main" val="3359265089"/>
              </p:ext>
            </p:extLst>
          </p:nvPr>
        </p:nvGraphicFramePr>
        <p:xfrm>
          <a:off x="584616" y="960360"/>
          <a:ext cx="10942820" cy="5236192"/>
        </p:xfrm>
        <a:graphic>
          <a:graphicData uri="http://schemas.openxmlformats.org/drawingml/2006/table">
            <a:tbl>
              <a:tblPr firstRow="1" firstCol="1" bandRow="1">
                <a:tableStyleId>{793D81CF-94F2-401A-BA57-92F5A7B2D0C5}</a:tableStyleId>
              </a:tblPr>
              <a:tblGrid>
                <a:gridCol w="1087164">
                  <a:extLst>
                    <a:ext uri="{9D8B030D-6E8A-4147-A177-3AD203B41FA5}">
                      <a16:colId xmlns:a16="http://schemas.microsoft.com/office/drawing/2014/main" val="193090282"/>
                    </a:ext>
                  </a:extLst>
                </a:gridCol>
                <a:gridCol w="1991266">
                  <a:extLst>
                    <a:ext uri="{9D8B030D-6E8A-4147-A177-3AD203B41FA5}">
                      <a16:colId xmlns:a16="http://schemas.microsoft.com/office/drawing/2014/main" val="2089072707"/>
                    </a:ext>
                  </a:extLst>
                </a:gridCol>
                <a:gridCol w="6328735">
                  <a:extLst>
                    <a:ext uri="{9D8B030D-6E8A-4147-A177-3AD203B41FA5}">
                      <a16:colId xmlns:a16="http://schemas.microsoft.com/office/drawing/2014/main" val="181074632"/>
                    </a:ext>
                  </a:extLst>
                </a:gridCol>
                <a:gridCol w="1535655">
                  <a:extLst>
                    <a:ext uri="{9D8B030D-6E8A-4147-A177-3AD203B41FA5}">
                      <a16:colId xmlns:a16="http://schemas.microsoft.com/office/drawing/2014/main" val="2877457086"/>
                    </a:ext>
                  </a:extLst>
                </a:gridCol>
              </a:tblGrid>
              <a:tr h="333906">
                <a:tc>
                  <a:txBody>
                    <a:bodyPr/>
                    <a:lstStyle/>
                    <a:p>
                      <a:pPr algn="ctr">
                        <a:lnSpc>
                          <a:spcPct val="107000"/>
                        </a:lnSpc>
                        <a:spcAft>
                          <a:spcPts val="800"/>
                        </a:spcAft>
                      </a:pPr>
                      <a:r>
                        <a:rPr lang="es-CO" sz="1350">
                          <a:effectLst/>
                          <a:latin typeface="Calibri" panose="020F0502020204030204" pitchFamily="34" charset="0"/>
                          <a:cs typeface="Calibri" panose="020F0502020204030204" pitchFamily="34" charset="0"/>
                        </a:rPr>
                        <a:t>No.</a:t>
                      </a:r>
                      <a:endParaRPr lang="es-CO" sz="1350">
                        <a:effectLst/>
                        <a:latin typeface="Calibri" panose="020F0502020204030204" pitchFamily="34" charset="0"/>
                        <a:ea typeface="Calibri" panose="020F0502020204030204" pitchFamily="34" charset="0"/>
                        <a:cs typeface="Calibri" panose="020F0502020204030204" pitchFamily="34" charset="0"/>
                      </a:endParaRPr>
                    </a:p>
                  </a:txBody>
                  <a:tcPr marL="46636" marR="46636"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dirty="0">
                          <a:effectLst/>
                          <a:latin typeface="Calibri" panose="020F0502020204030204" pitchFamily="34" charset="0"/>
                          <a:cs typeface="Calibri" panose="020F0502020204030204" pitchFamily="34" charset="0"/>
                        </a:rPr>
                        <a:t>Área riesgo </a:t>
                      </a:r>
                      <a:endParaRPr lang="es-CO" sz="1350" dirty="0">
                        <a:effectLst/>
                        <a:latin typeface="Calibri" panose="020F0502020204030204" pitchFamily="34" charset="0"/>
                        <a:ea typeface="Calibri" panose="020F0502020204030204" pitchFamily="34" charset="0"/>
                        <a:cs typeface="Calibri" panose="020F0502020204030204" pitchFamily="34" charset="0"/>
                      </a:endParaRPr>
                    </a:p>
                  </a:txBody>
                  <a:tcPr marL="46636" marR="46636"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a:effectLst/>
                          <a:latin typeface="Calibri" panose="020F0502020204030204" pitchFamily="34" charset="0"/>
                          <a:cs typeface="Calibri" panose="020F0502020204030204" pitchFamily="34" charset="0"/>
                        </a:rPr>
                        <a:t>Tipo de Riesgo</a:t>
                      </a:r>
                      <a:endParaRPr lang="es-CO" sz="1350">
                        <a:effectLst/>
                        <a:latin typeface="Calibri" panose="020F0502020204030204" pitchFamily="34" charset="0"/>
                        <a:ea typeface="Calibri" panose="020F0502020204030204" pitchFamily="34" charset="0"/>
                        <a:cs typeface="Calibri" panose="020F0502020204030204" pitchFamily="34" charset="0"/>
                      </a:endParaRPr>
                    </a:p>
                  </a:txBody>
                  <a:tcPr marL="46636" marR="46636"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dirty="0">
                          <a:effectLst/>
                          <a:latin typeface="Calibri" panose="020F0502020204030204" pitchFamily="34" charset="0"/>
                          <a:cs typeface="Calibri" panose="020F0502020204030204" pitchFamily="34" charset="0"/>
                        </a:rPr>
                        <a:t>Asignación</a:t>
                      </a:r>
                      <a:endParaRPr lang="es-CO" sz="1350" dirty="0">
                        <a:effectLst/>
                        <a:latin typeface="Calibri" panose="020F0502020204030204" pitchFamily="34" charset="0"/>
                        <a:ea typeface="Calibri" panose="020F0502020204030204" pitchFamily="34" charset="0"/>
                        <a:cs typeface="Calibri" panose="020F0502020204030204" pitchFamily="34" charset="0"/>
                      </a:endParaRPr>
                    </a:p>
                  </a:txBody>
                  <a:tcPr marL="46636" marR="46636"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63314364"/>
                  </a:ext>
                </a:extLst>
              </a:tr>
              <a:tr h="471611">
                <a:tc>
                  <a:txBody>
                    <a:bodyPr/>
                    <a:lstStyle/>
                    <a:p>
                      <a:pPr algn="ctr">
                        <a:lnSpc>
                          <a:spcPct val="107000"/>
                        </a:lnSpc>
                        <a:spcAft>
                          <a:spcPts val="800"/>
                        </a:spcAft>
                      </a:pPr>
                      <a:r>
                        <a:rPr lang="es-MX" sz="1350" dirty="0">
                          <a:solidFill>
                            <a:srgbClr val="000000"/>
                          </a:solidFill>
                          <a:effectLst/>
                          <a:latin typeface="Calibri" panose="020F0502020204030204" pitchFamily="34" charset="0"/>
                          <a:cs typeface="Calibri" panose="020F0502020204030204" pitchFamily="34" charset="0"/>
                        </a:rPr>
                        <a:t>4</a:t>
                      </a:r>
                      <a:r>
                        <a:rPr lang="es-CO" sz="1350" dirty="0">
                          <a:solidFill>
                            <a:srgbClr val="000000"/>
                          </a:solidFill>
                          <a:effectLst/>
                          <a:latin typeface="Calibri" panose="020F0502020204030204" pitchFamily="34" charset="0"/>
                          <a:cs typeface="Calibri" panose="020F0502020204030204" pitchFamily="34" charset="0"/>
                        </a:rPr>
                        <a:t>0</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636" marR="46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9">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FUERZA MAYOR </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636" marR="46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a:solidFill>
                            <a:srgbClr val="000000"/>
                          </a:solidFill>
                          <a:effectLst/>
                          <a:latin typeface="Calibri" panose="020F0502020204030204" pitchFamily="34" charset="0"/>
                          <a:cs typeface="Calibri" panose="020F0502020204030204" pitchFamily="34" charset="0"/>
                        </a:rPr>
                        <a:t>Parcialmente los efectos derivados de los eventos de  fuerza mayor en la adquisición predial ocasionada por eventos eximentes de responsabilidad </a:t>
                      </a:r>
                      <a:endParaRPr lang="es-CO" sz="135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636" marR="46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a:solidFill>
                            <a:srgbClr val="000000"/>
                          </a:solidFill>
                          <a:effectLst/>
                          <a:latin typeface="Calibri" panose="020F0502020204030204" pitchFamily="34" charset="0"/>
                          <a:cs typeface="Calibri" panose="020F0502020204030204" pitchFamily="34" charset="0"/>
                        </a:rPr>
                        <a:t>Público</a:t>
                      </a:r>
                      <a:endParaRPr lang="es-CO" sz="135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636" marR="46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2176037"/>
                  </a:ext>
                </a:extLst>
              </a:tr>
              <a:tr h="471611">
                <a:tc>
                  <a:txBody>
                    <a:bodyPr/>
                    <a:lstStyle/>
                    <a:p>
                      <a:pPr algn="ctr">
                        <a:lnSpc>
                          <a:spcPct val="107000"/>
                        </a:lnSpc>
                        <a:spcAft>
                          <a:spcPts val="800"/>
                        </a:spcAft>
                      </a:pPr>
                      <a:r>
                        <a:rPr lang="es-MX" sz="1350" dirty="0">
                          <a:solidFill>
                            <a:srgbClr val="000000"/>
                          </a:solidFill>
                          <a:effectLst/>
                          <a:latin typeface="Calibri" panose="020F0502020204030204" pitchFamily="34" charset="0"/>
                          <a:cs typeface="Calibri" panose="020F0502020204030204" pitchFamily="34" charset="0"/>
                        </a:rPr>
                        <a:t>4</a:t>
                      </a:r>
                      <a:r>
                        <a:rPr lang="es-CO" sz="1350" dirty="0">
                          <a:solidFill>
                            <a:srgbClr val="000000"/>
                          </a:solidFill>
                          <a:effectLst/>
                          <a:latin typeface="Calibri" panose="020F0502020204030204" pitchFamily="34" charset="0"/>
                          <a:cs typeface="Calibri" panose="020F0502020204030204" pitchFamily="34" charset="0"/>
                        </a:rPr>
                        <a:t>1</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636" marR="46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Parcialmente los efectos derivados de los eventos de  fuerza mayor por demoras en la disponibilidad de predios por eventos eximentes de responsabilidad </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636" marR="46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a:solidFill>
                            <a:srgbClr val="000000"/>
                          </a:solidFill>
                          <a:effectLst/>
                          <a:latin typeface="Calibri" panose="020F0502020204030204" pitchFamily="34" charset="0"/>
                          <a:cs typeface="Calibri" panose="020F0502020204030204" pitchFamily="34" charset="0"/>
                        </a:rPr>
                        <a:t>Público</a:t>
                      </a:r>
                      <a:endParaRPr lang="es-CO" sz="135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636" marR="46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5756192"/>
                  </a:ext>
                </a:extLst>
              </a:tr>
              <a:tr h="471611">
                <a:tc>
                  <a:txBody>
                    <a:bodyPr/>
                    <a:lstStyle/>
                    <a:p>
                      <a:pPr algn="ctr">
                        <a:lnSpc>
                          <a:spcPct val="107000"/>
                        </a:lnSpc>
                        <a:spcAft>
                          <a:spcPts val="800"/>
                        </a:spcAft>
                      </a:pPr>
                      <a:r>
                        <a:rPr lang="es-MX" sz="1350" dirty="0">
                          <a:solidFill>
                            <a:srgbClr val="000000"/>
                          </a:solidFill>
                          <a:effectLst/>
                          <a:latin typeface="Calibri" panose="020F0502020204030204" pitchFamily="34" charset="0"/>
                          <a:cs typeface="Calibri" panose="020F0502020204030204" pitchFamily="34" charset="0"/>
                        </a:rPr>
                        <a:t>4</a:t>
                      </a:r>
                      <a:r>
                        <a:rPr lang="es-CO" sz="1350" dirty="0">
                          <a:solidFill>
                            <a:srgbClr val="000000"/>
                          </a:solidFill>
                          <a:effectLst/>
                          <a:latin typeface="Calibri" panose="020F0502020204030204" pitchFamily="34" charset="0"/>
                          <a:cs typeface="Calibri" panose="020F0502020204030204" pitchFamily="34" charset="0"/>
                        </a:rPr>
                        <a:t>2</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636" marR="46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Parcialmente los efectos de la ocurrencia de un evento eximente de responsabilidad que generen costos ociosos de mayor permanencia en obra </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636" marR="46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a:solidFill>
                            <a:srgbClr val="000000"/>
                          </a:solidFill>
                          <a:effectLst/>
                          <a:latin typeface="Calibri" panose="020F0502020204030204" pitchFamily="34" charset="0"/>
                          <a:cs typeface="Calibri" panose="020F0502020204030204" pitchFamily="34" charset="0"/>
                        </a:rPr>
                        <a:t>Público</a:t>
                      </a:r>
                      <a:endParaRPr lang="es-CO" sz="135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636" marR="46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12009884"/>
                  </a:ext>
                </a:extLst>
              </a:tr>
              <a:tr h="790711">
                <a:tc>
                  <a:txBody>
                    <a:bodyPr/>
                    <a:lstStyle/>
                    <a:p>
                      <a:pPr algn="ctr">
                        <a:lnSpc>
                          <a:spcPct val="107000"/>
                        </a:lnSpc>
                        <a:spcAft>
                          <a:spcPts val="800"/>
                        </a:spcAft>
                      </a:pPr>
                      <a:r>
                        <a:rPr lang="es-MX" sz="1350" dirty="0">
                          <a:solidFill>
                            <a:srgbClr val="000000"/>
                          </a:solidFill>
                          <a:effectLst/>
                          <a:latin typeface="Calibri" panose="020F0502020204030204" pitchFamily="34" charset="0"/>
                          <a:cs typeface="Calibri" panose="020F0502020204030204" pitchFamily="34" charset="0"/>
                        </a:rPr>
                        <a:t>4</a:t>
                      </a:r>
                      <a:r>
                        <a:rPr lang="es-CO" sz="1350" dirty="0">
                          <a:solidFill>
                            <a:srgbClr val="000000"/>
                          </a:solidFill>
                          <a:effectLst/>
                          <a:latin typeface="Calibri" panose="020F0502020204030204" pitchFamily="34" charset="0"/>
                          <a:cs typeface="Calibri" panose="020F0502020204030204" pitchFamily="34" charset="0"/>
                        </a:rPr>
                        <a:t>3</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636" marR="46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Parcialmente los efectos derivados de los eventos de  fuerza mayor por demoras en más de un 50% del tiempo máximo establecido para la expedición de las licencias, permisos y/o conceptos ambientales por causas no imputables al concesionario</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636" marR="46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a:solidFill>
                            <a:srgbClr val="000000"/>
                          </a:solidFill>
                          <a:effectLst/>
                          <a:latin typeface="Calibri" panose="020F0502020204030204" pitchFamily="34" charset="0"/>
                          <a:cs typeface="Calibri" panose="020F0502020204030204" pitchFamily="34" charset="0"/>
                        </a:rPr>
                        <a:t>Público</a:t>
                      </a:r>
                      <a:endParaRPr lang="es-CO" sz="135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636" marR="46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9575253"/>
                  </a:ext>
                </a:extLst>
              </a:tr>
              <a:tr h="950261">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44</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636" marR="46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tc>
                  <a:txBody>
                    <a:bodyPr/>
                    <a:lstStyle/>
                    <a:p>
                      <a:pPr algn="ctr">
                        <a:lnSpc>
                          <a:spcPct val="107000"/>
                        </a:lnSpc>
                        <a:spcAft>
                          <a:spcPts val="800"/>
                        </a:spcAft>
                      </a:pPr>
                      <a:r>
                        <a:rPr lang="es-MX" sz="1350" dirty="0">
                          <a:solidFill>
                            <a:srgbClr val="000000"/>
                          </a:solidFill>
                          <a:effectLst/>
                          <a:latin typeface="Calibri" panose="020F0502020204030204" pitchFamily="34" charset="0"/>
                          <a:cs typeface="Calibri" panose="020F0502020204030204" pitchFamily="34" charset="0"/>
                        </a:rPr>
                        <a:t>Parcialmente los efectos derivados de los eventos de fuerza mayor por demoras en la consulta previa con comunidades en un plazo mayor de 180 días, por causas no imputables al concesionario</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636" marR="46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a:solidFill>
                            <a:srgbClr val="000000"/>
                          </a:solidFill>
                          <a:effectLst/>
                          <a:latin typeface="Calibri" panose="020F0502020204030204" pitchFamily="34" charset="0"/>
                          <a:cs typeface="Calibri" panose="020F0502020204030204" pitchFamily="34" charset="0"/>
                        </a:rPr>
                        <a:t>Público</a:t>
                      </a:r>
                      <a:endParaRPr lang="es-CO" sz="135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636" marR="46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8818790"/>
                  </a:ext>
                </a:extLst>
              </a:tr>
              <a:tr h="471611">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45</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636" marR="46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Parcialmente los efectos derivados de los eventos de  fuerza mayor por interferencia de redes en el corredor considerado como evento eximente de responsabilidad</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636" marR="46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a:solidFill>
                            <a:srgbClr val="000000"/>
                          </a:solidFill>
                          <a:effectLst/>
                          <a:latin typeface="Calibri" panose="020F0502020204030204" pitchFamily="34" charset="0"/>
                          <a:cs typeface="Calibri" panose="020F0502020204030204" pitchFamily="34" charset="0"/>
                        </a:rPr>
                        <a:t>Público</a:t>
                      </a:r>
                      <a:endParaRPr lang="es-CO" sz="135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636" marR="46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4736814"/>
                  </a:ext>
                </a:extLst>
              </a:tr>
              <a:tr h="631161">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46</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636" marR="46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tc>
                  <a:txBody>
                    <a:bodyPr/>
                    <a:lstStyle/>
                    <a:p>
                      <a:pPr algn="ctr">
                        <a:lnSpc>
                          <a:spcPct val="107000"/>
                        </a:lnSpc>
                        <a:spcAft>
                          <a:spcPts val="800"/>
                        </a:spcAft>
                      </a:pPr>
                      <a:r>
                        <a:rPr lang="es-CO" sz="1350">
                          <a:solidFill>
                            <a:srgbClr val="000000"/>
                          </a:solidFill>
                          <a:effectLst/>
                          <a:latin typeface="Calibri" panose="020F0502020204030204" pitchFamily="34" charset="0"/>
                          <a:cs typeface="Calibri" panose="020F0502020204030204" pitchFamily="34" charset="0"/>
                        </a:rPr>
                        <a:t>Parcialmente los efectos derivados de los eventos de  fuerza mayor por más del 150% adicional del tiempo máximo establecido por la Ley Aplicable dentro de los trámites ante las Autoridades Estatales</a:t>
                      </a:r>
                      <a:endParaRPr lang="es-CO" sz="135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636" marR="46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Público</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636" marR="46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9674611"/>
                  </a:ext>
                </a:extLst>
              </a:tr>
              <a:tr h="312061">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47</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636" marR="46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tc>
                  <a:txBody>
                    <a:bodyPr/>
                    <a:lstStyle/>
                    <a:p>
                      <a:pPr algn="ctr">
                        <a:lnSpc>
                          <a:spcPct val="107000"/>
                        </a:lnSpc>
                        <a:spcAft>
                          <a:spcPts val="800"/>
                        </a:spcAft>
                      </a:pPr>
                      <a:r>
                        <a:rPr lang="es-CO" sz="1350">
                          <a:solidFill>
                            <a:srgbClr val="000000"/>
                          </a:solidFill>
                          <a:effectLst/>
                          <a:latin typeface="Calibri" panose="020F0502020204030204" pitchFamily="34" charset="0"/>
                          <a:cs typeface="Calibri" panose="020F0502020204030204" pitchFamily="34" charset="0"/>
                        </a:rPr>
                        <a:t>Los efectos derivados del acaecimiento de eventos Asegurables</a:t>
                      </a:r>
                      <a:endParaRPr lang="es-CO" sz="135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636" marR="46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Privado</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636" marR="46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4374896"/>
                  </a:ext>
                </a:extLst>
              </a:tr>
              <a:tr h="312061">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48</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636" marR="46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s-CO"/>
                    </a:p>
                  </a:txBody>
                  <a:tcPr/>
                </a:tc>
                <a:tc>
                  <a:txBody>
                    <a:bodyPr/>
                    <a:lstStyle/>
                    <a:p>
                      <a:pPr algn="ctr">
                        <a:lnSpc>
                          <a:spcPct val="107000"/>
                        </a:lnSpc>
                        <a:spcAft>
                          <a:spcPts val="800"/>
                        </a:spcAft>
                      </a:pPr>
                      <a:r>
                        <a:rPr lang="es-CO" sz="1350">
                          <a:solidFill>
                            <a:srgbClr val="000000"/>
                          </a:solidFill>
                          <a:effectLst/>
                          <a:latin typeface="Calibri" panose="020F0502020204030204" pitchFamily="34" charset="0"/>
                          <a:cs typeface="Calibri" panose="020F0502020204030204" pitchFamily="34" charset="0"/>
                        </a:rPr>
                        <a:t>Parcialmente los efectos derivados del acaecimientos de eventos No Asegurables</a:t>
                      </a:r>
                      <a:endParaRPr lang="es-CO" sz="135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636" marR="46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s-CO" sz="1350" dirty="0">
                          <a:solidFill>
                            <a:srgbClr val="000000"/>
                          </a:solidFill>
                          <a:effectLst/>
                          <a:latin typeface="Calibri" panose="020F0502020204030204" pitchFamily="34" charset="0"/>
                          <a:cs typeface="Calibri" panose="020F0502020204030204" pitchFamily="34" charset="0"/>
                        </a:rPr>
                        <a:t>Público</a:t>
                      </a:r>
                      <a:endParaRPr lang="es-CO" sz="135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6636" marR="4663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8062825"/>
                  </a:ext>
                </a:extLst>
              </a:tr>
            </a:tbl>
          </a:graphicData>
        </a:graphic>
      </p:graphicFrame>
      <p:sp>
        <p:nvSpPr>
          <p:cNvPr id="6" name="Título 2">
            <a:extLst>
              <a:ext uri="{FF2B5EF4-FFF2-40B4-BE49-F238E27FC236}">
                <a16:creationId xmlns:a16="http://schemas.microsoft.com/office/drawing/2014/main" id="{F3EAA870-20BF-434B-AD33-6EC328616F90}"/>
              </a:ext>
            </a:extLst>
          </p:cNvPr>
          <p:cNvSpPr txBox="1">
            <a:spLocks/>
          </p:cNvSpPr>
          <p:nvPr/>
        </p:nvSpPr>
        <p:spPr>
          <a:xfrm>
            <a:off x="240933" y="106763"/>
            <a:ext cx="9580679" cy="853597"/>
          </a:xfrm>
          <a:prstGeom prst="rect">
            <a:avLst/>
          </a:prstGeom>
          <a:noFill/>
          <a:ln>
            <a:noFill/>
          </a:ln>
        </p:spPr>
        <p:txBody>
          <a:bodyPr spcFirstLastPara="1" vert="horz" wrap="square" lIns="91433" tIns="45700" rIns="91433" bIns="45700" rtlCol="0" anchor="ctr" anchorCtr="0">
            <a:normAutofit/>
          </a:bodyPr>
          <a:lstStyle>
            <a:lvl1pPr lvl="0" algn="l" defTabSz="685800" rtl="0" eaLnBrk="1" latinLnBrk="0" hangingPunct="1">
              <a:lnSpc>
                <a:spcPct val="90000"/>
              </a:lnSpc>
              <a:spcBef>
                <a:spcPts val="0"/>
              </a:spcBef>
              <a:spcAft>
                <a:spcPts val="0"/>
              </a:spcAft>
              <a:buClr>
                <a:srgbClr val="FFFFFF"/>
              </a:buClr>
              <a:buSzPts val="1400"/>
              <a:buFont typeface="Work Sans SemiBold"/>
              <a:buNone/>
              <a:defRPr sz="3000" kern="1200">
                <a:solidFill>
                  <a:srgbClr val="0066CD"/>
                </a:solidFill>
                <a:latin typeface="Work Sans Light"/>
                <a:ea typeface="Work Sans Light"/>
                <a:cs typeface="Work Sans Light"/>
                <a:sym typeface="Work Sans Light"/>
              </a:defRPr>
            </a:lvl1pPr>
            <a:lvl2pPr lvl="1" algn="l">
              <a:lnSpc>
                <a:spcPct val="100000"/>
              </a:lnSpc>
              <a:spcBef>
                <a:spcPts val="0"/>
              </a:spcBef>
              <a:spcAft>
                <a:spcPts val="0"/>
              </a:spcAft>
              <a:buClr>
                <a:srgbClr val="FFFFFF"/>
              </a:buClr>
              <a:buSzPts val="1100"/>
              <a:buNone/>
              <a:defRPr>
                <a:solidFill>
                  <a:srgbClr val="FFFFFF"/>
                </a:solidFill>
              </a:defRPr>
            </a:lvl2pPr>
            <a:lvl3pPr lvl="2" algn="l">
              <a:lnSpc>
                <a:spcPct val="100000"/>
              </a:lnSpc>
              <a:spcBef>
                <a:spcPts val="0"/>
              </a:spcBef>
              <a:spcAft>
                <a:spcPts val="0"/>
              </a:spcAft>
              <a:buClr>
                <a:srgbClr val="FFFFFF"/>
              </a:buClr>
              <a:buSzPts val="1100"/>
              <a:buNone/>
              <a:defRPr>
                <a:solidFill>
                  <a:srgbClr val="FFFFFF"/>
                </a:solidFill>
              </a:defRPr>
            </a:lvl3pPr>
            <a:lvl4pPr lvl="3" algn="l">
              <a:lnSpc>
                <a:spcPct val="100000"/>
              </a:lnSpc>
              <a:spcBef>
                <a:spcPts val="0"/>
              </a:spcBef>
              <a:spcAft>
                <a:spcPts val="0"/>
              </a:spcAft>
              <a:buClr>
                <a:srgbClr val="FFFFFF"/>
              </a:buClr>
              <a:buSzPts val="1100"/>
              <a:buNone/>
              <a:defRPr>
                <a:solidFill>
                  <a:srgbClr val="FFFFFF"/>
                </a:solidFill>
              </a:defRPr>
            </a:lvl4pPr>
            <a:lvl5pPr lvl="4" algn="l">
              <a:lnSpc>
                <a:spcPct val="100000"/>
              </a:lnSpc>
              <a:spcBef>
                <a:spcPts val="0"/>
              </a:spcBef>
              <a:spcAft>
                <a:spcPts val="0"/>
              </a:spcAft>
              <a:buClr>
                <a:srgbClr val="FFFFFF"/>
              </a:buClr>
              <a:buSzPts val="1100"/>
              <a:buNone/>
              <a:defRPr>
                <a:solidFill>
                  <a:srgbClr val="FFFFFF"/>
                </a:solidFill>
              </a:defRPr>
            </a:lvl5pPr>
            <a:lvl6pPr lvl="5" algn="l">
              <a:lnSpc>
                <a:spcPct val="100000"/>
              </a:lnSpc>
              <a:spcBef>
                <a:spcPts val="0"/>
              </a:spcBef>
              <a:spcAft>
                <a:spcPts val="0"/>
              </a:spcAft>
              <a:buClr>
                <a:srgbClr val="FFFFFF"/>
              </a:buClr>
              <a:buSzPts val="1100"/>
              <a:buNone/>
              <a:defRPr>
                <a:solidFill>
                  <a:srgbClr val="FFFFFF"/>
                </a:solidFill>
              </a:defRPr>
            </a:lvl6pPr>
            <a:lvl7pPr lvl="6" algn="l">
              <a:lnSpc>
                <a:spcPct val="100000"/>
              </a:lnSpc>
              <a:spcBef>
                <a:spcPts val="0"/>
              </a:spcBef>
              <a:spcAft>
                <a:spcPts val="0"/>
              </a:spcAft>
              <a:buClr>
                <a:srgbClr val="FFFFFF"/>
              </a:buClr>
              <a:buSzPts val="1100"/>
              <a:buNone/>
              <a:defRPr>
                <a:solidFill>
                  <a:srgbClr val="FFFFFF"/>
                </a:solidFill>
              </a:defRPr>
            </a:lvl7pPr>
            <a:lvl8pPr lvl="7" algn="l">
              <a:lnSpc>
                <a:spcPct val="100000"/>
              </a:lnSpc>
              <a:spcBef>
                <a:spcPts val="0"/>
              </a:spcBef>
              <a:spcAft>
                <a:spcPts val="0"/>
              </a:spcAft>
              <a:buClr>
                <a:srgbClr val="FFFFFF"/>
              </a:buClr>
              <a:buSzPts val="1100"/>
              <a:buNone/>
              <a:defRPr>
                <a:solidFill>
                  <a:srgbClr val="FFFFFF"/>
                </a:solidFill>
              </a:defRPr>
            </a:lvl8pPr>
            <a:lvl9pPr lvl="8" algn="l">
              <a:lnSpc>
                <a:spcPct val="100000"/>
              </a:lnSpc>
              <a:spcBef>
                <a:spcPts val="0"/>
              </a:spcBef>
              <a:spcAft>
                <a:spcPts val="0"/>
              </a:spcAft>
              <a:buClr>
                <a:srgbClr val="FFFFFF"/>
              </a:buClr>
              <a:buSzPts val="1100"/>
              <a:buNone/>
              <a:defRPr>
                <a:solidFill>
                  <a:srgbClr val="FFFFFF"/>
                </a:solidFill>
              </a:defRPr>
            </a:lvl9pPr>
          </a:lstStyle>
          <a:p>
            <a:pPr marL="0" marR="0" lvl="0" indent="0" algn="l" defTabSz="685800" rtl="0" eaLnBrk="1" fontAlgn="auto" latinLnBrk="0" hangingPunct="1">
              <a:lnSpc>
                <a:spcPct val="90000"/>
              </a:lnSpc>
              <a:spcBef>
                <a:spcPts val="0"/>
              </a:spcBef>
              <a:spcAft>
                <a:spcPts val="0"/>
              </a:spcAft>
              <a:buClr>
                <a:srgbClr val="FFFFFF"/>
              </a:buClr>
              <a:buSzPts val="1400"/>
              <a:buFont typeface="Work Sans SemiBold"/>
              <a:buNone/>
              <a:tabLst/>
              <a:defRPr/>
            </a:pPr>
            <a:r>
              <a:rPr kumimoji="0" lang="es-CO" sz="4000" b="1" i="0" u="none" strike="noStrike" kern="1200" cap="none" spc="0" normalizeH="0" baseline="0" noProof="0" dirty="0">
                <a:ln>
                  <a:noFill/>
                </a:ln>
                <a:solidFill>
                  <a:srgbClr val="0066CD"/>
                </a:solidFill>
                <a:effectLst/>
                <a:uLnTx/>
                <a:uFillTx/>
                <a:latin typeface="Work Sans Light" pitchFamily="2" charset="0"/>
                <a:sym typeface="Work Sans Light"/>
              </a:rPr>
              <a:t>Riesgos del Proyecto</a:t>
            </a:r>
            <a:endParaRPr kumimoji="0" lang="es-ES" sz="4000" b="1" i="0" u="none" strike="noStrike" kern="1200" cap="none" spc="0" normalizeH="0" baseline="0" noProof="0" dirty="0">
              <a:ln>
                <a:noFill/>
              </a:ln>
              <a:solidFill>
                <a:srgbClr val="0066CD"/>
              </a:solidFill>
              <a:effectLst/>
              <a:uLnTx/>
              <a:uFillTx/>
              <a:latin typeface="Work Sans Light" pitchFamily="2" charset="0"/>
              <a:sym typeface="Work Sans Light"/>
            </a:endParaRPr>
          </a:p>
        </p:txBody>
      </p:sp>
    </p:spTree>
    <p:extLst>
      <p:ext uri="{BB962C8B-B14F-4D97-AF65-F5344CB8AC3E}">
        <p14:creationId xmlns:p14="http://schemas.microsoft.com/office/powerpoint/2010/main" val="3357024992"/>
      </p:ext>
    </p:extLst>
  </p:cSld>
  <p:clrMapOvr>
    <a:masterClrMapping/>
  </p:clrMapOvr>
</p:sld>
</file>

<file path=ppt/theme/theme1.xml><?xml version="1.0" encoding="utf-8"?>
<a:theme xmlns:a="http://schemas.openxmlformats.org/drawingml/2006/main" name="Presidencia de Colomba">
  <a:themeElements>
    <a:clrScheme name="Presidencia">
      <a:dk1>
        <a:srgbClr val="073763"/>
      </a:dk1>
      <a:lt1>
        <a:srgbClr val="FFFFFF"/>
      </a:lt1>
      <a:dk2>
        <a:srgbClr val="3C78D8"/>
      </a:dk2>
      <a:lt2>
        <a:srgbClr val="A4C2F4"/>
      </a:lt2>
      <a:accent1>
        <a:srgbClr val="E4EDFE"/>
      </a:accent1>
      <a:accent2>
        <a:srgbClr val="B7CFFF"/>
      </a:accent2>
      <a:accent3>
        <a:srgbClr val="88ACF8"/>
      </a:accent3>
      <a:accent4>
        <a:srgbClr val="5B8BFF"/>
      </a:accent4>
      <a:accent5>
        <a:srgbClr val="6D98FF"/>
      </a:accent5>
      <a:accent6>
        <a:srgbClr val="2A54A7"/>
      </a:accent6>
      <a:hlink>
        <a:srgbClr val="F45721"/>
      </a:hlink>
      <a:folHlink>
        <a:srgbClr val="FFA06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0622FDA054ED24E9BEF46760A4DC5D4" ma:contentTypeVersion="14" ma:contentTypeDescription="Crear nuevo documento." ma:contentTypeScope="" ma:versionID="59c6bc792a78c194551c3fb4bb2157c9">
  <xsd:schema xmlns:xsd="http://www.w3.org/2001/XMLSchema" xmlns:xs="http://www.w3.org/2001/XMLSchema" xmlns:p="http://schemas.microsoft.com/office/2006/metadata/properties" xmlns:ns3="c6a0d684-5f7b-46f8-8755-1981633203cf" xmlns:ns4="3d65c270-6ca8-4f10-a968-8aed79548bf1" targetNamespace="http://schemas.microsoft.com/office/2006/metadata/properties" ma:root="true" ma:fieldsID="7c4bf0a4dbc78d91439f4b6b053ccc2d" ns3:_="" ns4:_="">
    <xsd:import namespace="c6a0d684-5f7b-46f8-8755-1981633203cf"/>
    <xsd:import namespace="3d65c270-6ca8-4f10-a968-8aed79548bf1"/>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a0d684-5f7b-46f8-8755-1981633203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d65c270-6ca8-4f10-a968-8aed79548bf1" elementFormDefault="qualified">
    <xsd:import namespace="http://schemas.microsoft.com/office/2006/documentManagement/types"/>
    <xsd:import namespace="http://schemas.microsoft.com/office/infopath/2007/PartnerControls"/>
    <xsd:element name="SharedWithUsers" ma:index="1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internalName="SharedWithDetails" ma:readOnly="true">
      <xsd:simpleType>
        <xsd:restriction base="dms:Note">
          <xsd:maxLength value="255"/>
        </xsd:restriction>
      </xsd:simpleType>
    </xsd:element>
    <xsd:element name="SharingHintHash" ma:index="20"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B4E095-664C-43DB-A328-92FE857314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a0d684-5f7b-46f8-8755-1981633203cf"/>
    <ds:schemaRef ds:uri="3d65c270-6ca8-4f10-a968-8aed79548b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CEA998C-F9AB-4407-A59E-AB15F13890D9}">
  <ds:schemaRefs>
    <ds:schemaRef ds:uri="http://schemas.microsoft.com/sharepoint/v3/contenttype/forms"/>
  </ds:schemaRefs>
</ds:datastoreItem>
</file>

<file path=customXml/itemProps3.xml><?xml version="1.0" encoding="utf-8"?>
<ds:datastoreItem xmlns:ds="http://schemas.openxmlformats.org/officeDocument/2006/customXml" ds:itemID="{DEC66271-B851-435C-818B-73D7428188FC}">
  <ds:schemaRefs>
    <ds:schemaRef ds:uri="3d65c270-6ca8-4f10-a968-8aed79548bf1"/>
    <ds:schemaRef ds:uri="http://schemas.openxmlformats.org/package/2006/metadata/core-properties"/>
    <ds:schemaRef ds:uri="http://purl.org/dc/terms/"/>
    <ds:schemaRef ds:uri="http://schemas.microsoft.com/office/infopath/2007/PartnerControls"/>
    <ds:schemaRef ds:uri="http://purl.org/dc/dcmitype/"/>
    <ds:schemaRef ds:uri="http://purl.org/dc/elements/1.1/"/>
    <ds:schemaRef ds:uri="http://schemas.microsoft.com/office/2006/documentManagement/types"/>
    <ds:schemaRef ds:uri="c6a0d684-5f7b-46f8-8755-1981633203cf"/>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5949</TotalTime>
  <Words>1784</Words>
  <Application>Microsoft Macintosh PowerPoint</Application>
  <PresentationFormat>Panorámica</PresentationFormat>
  <Paragraphs>318</Paragraphs>
  <Slides>9</Slides>
  <Notes>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9</vt:i4>
      </vt:variant>
    </vt:vector>
  </HeadingPairs>
  <TitlesOfParts>
    <vt:vector size="17" baseType="lpstr">
      <vt:lpstr>Arial</vt:lpstr>
      <vt:lpstr>Calibri</vt:lpstr>
      <vt:lpstr>Calibri Light</vt:lpstr>
      <vt:lpstr>Consolas</vt:lpstr>
      <vt:lpstr>Work Sans</vt:lpstr>
      <vt:lpstr>Work Sans Light</vt:lpstr>
      <vt:lpstr>Work Sans SemiBold</vt:lpstr>
      <vt:lpstr>Presidencia de Colomba</vt:lpstr>
      <vt:lpstr>Presentación de PowerPoint</vt:lpstr>
      <vt:lpstr>Presentación de PowerPoint</vt:lpstr>
      <vt:lpstr>Descripción de Unidades Funcionales </vt:lpstr>
      <vt:lpstr>Descripción de Unidades Funcionales </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Iván Orlando Leyva Vargas</dc:creator>
  <cp:lastModifiedBy>Carolina Chacón Mendoza</cp:lastModifiedBy>
  <cp:revision>18</cp:revision>
  <dcterms:created xsi:type="dcterms:W3CDTF">2021-06-28T00:11:07Z</dcterms:created>
  <dcterms:modified xsi:type="dcterms:W3CDTF">2022-05-04T17:15:05Z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0x010100C0622FDA054ED24E9BEF46760A4DC5D4</vt:lpwstr>
  </property>
</Properties>
</file>