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9" r:id="rId5"/>
    <p:sldId id="991" r:id="rId6"/>
    <p:sldId id="992" r:id="rId7"/>
    <p:sldId id="987" r:id="rId8"/>
    <p:sldId id="959" r:id="rId9"/>
    <p:sldId id="960" r:id="rId10"/>
    <p:sldId id="961" r:id="rId11"/>
    <p:sldId id="993" r:id="rId1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a:srgbClr val="F6F973"/>
    <a:srgbClr val="FF5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30908B-E902-4473-B7A8-41C9264DE79F}" v="42" dt="2021-07-14T17:29:24.61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2" d="100"/>
          <a:sy n="72"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án Orlando Leyva Vargas" userId="60741776-fe0f-4056-8077-0bd8f1b87f57" providerId="ADAL" clId="{DA30908B-E902-4473-B7A8-41C9264DE79F}"/>
    <pc:docChg chg="undo redo custSel addSld delSld modSld">
      <pc:chgData name="Iván Orlando Leyva Vargas" userId="60741776-fe0f-4056-8077-0bd8f1b87f57" providerId="ADAL" clId="{DA30908B-E902-4473-B7A8-41C9264DE79F}" dt="2021-11-17T14:12:48.742" v="669" actId="6549"/>
      <pc:docMkLst>
        <pc:docMk/>
      </pc:docMkLst>
      <pc:sldChg chg="modSp mod">
        <pc:chgData name="Iván Orlando Leyva Vargas" userId="60741776-fe0f-4056-8077-0bd8f1b87f57" providerId="ADAL" clId="{DA30908B-E902-4473-B7A8-41C9264DE79F}" dt="2021-11-17T14:12:41.863" v="668" actId="6549"/>
        <pc:sldMkLst>
          <pc:docMk/>
          <pc:sldMk cId="0" sldId="259"/>
        </pc:sldMkLst>
        <pc:spChg chg="mod">
          <ac:chgData name="Iván Orlando Leyva Vargas" userId="60741776-fe0f-4056-8077-0bd8f1b87f57" providerId="ADAL" clId="{DA30908B-E902-4473-B7A8-41C9264DE79F}" dt="2021-11-17T14:12:41.863" v="668" actId="6549"/>
          <ac:spMkLst>
            <pc:docMk/>
            <pc:sldMk cId="0" sldId="259"/>
            <ac:spMk id="4" creationId="{4691E1AB-F0D5-41DF-9F54-71F616CD4921}"/>
          </ac:spMkLst>
        </pc:spChg>
      </pc:sldChg>
      <pc:sldChg chg="modSp mod">
        <pc:chgData name="Iván Orlando Leyva Vargas" userId="60741776-fe0f-4056-8077-0bd8f1b87f57" providerId="ADAL" clId="{DA30908B-E902-4473-B7A8-41C9264DE79F}" dt="2021-07-13T20:00:13.407" v="75" actId="20577"/>
        <pc:sldMkLst>
          <pc:docMk/>
          <pc:sldMk cId="3615077939" sldId="292"/>
        </pc:sldMkLst>
        <pc:spChg chg="mod">
          <ac:chgData name="Iván Orlando Leyva Vargas" userId="60741776-fe0f-4056-8077-0bd8f1b87f57" providerId="ADAL" clId="{DA30908B-E902-4473-B7A8-41C9264DE79F}" dt="2021-07-13T20:00:13.407" v="75" actId="20577"/>
          <ac:spMkLst>
            <pc:docMk/>
            <pc:sldMk cId="3615077939" sldId="292"/>
            <ac:spMk id="3" creationId="{FF946240-31D8-4F83-9ACB-36714AA04BE6}"/>
          </ac:spMkLst>
        </pc:spChg>
      </pc:sldChg>
      <pc:sldChg chg="modSp add mod">
        <pc:chgData name="Iván Orlando Leyva Vargas" userId="60741776-fe0f-4056-8077-0bd8f1b87f57" providerId="ADAL" clId="{DA30908B-E902-4473-B7A8-41C9264DE79F}" dt="2021-07-14T17:34:03.084" v="667" actId="207"/>
        <pc:sldMkLst>
          <pc:docMk/>
          <pc:sldMk cId="138536444" sldId="705"/>
        </pc:sldMkLst>
        <pc:spChg chg="mod">
          <ac:chgData name="Iván Orlando Leyva Vargas" userId="60741776-fe0f-4056-8077-0bd8f1b87f57" providerId="ADAL" clId="{DA30908B-E902-4473-B7A8-41C9264DE79F}" dt="2021-07-14T02:16:25.171" v="180" actId="14100"/>
          <ac:spMkLst>
            <pc:docMk/>
            <pc:sldMk cId="138536444" sldId="705"/>
            <ac:spMk id="4" creationId="{A5F1B6A1-30A5-4A36-913A-4319B73C6EAE}"/>
          </ac:spMkLst>
        </pc:spChg>
        <pc:graphicFrameChg chg="modGraphic">
          <ac:chgData name="Iván Orlando Leyva Vargas" userId="60741776-fe0f-4056-8077-0bd8f1b87f57" providerId="ADAL" clId="{DA30908B-E902-4473-B7A8-41C9264DE79F}" dt="2021-07-14T17:34:03.084" v="667" actId="207"/>
          <ac:graphicFrameMkLst>
            <pc:docMk/>
            <pc:sldMk cId="138536444" sldId="705"/>
            <ac:graphicFrameMk id="3" creationId="{06A24054-581A-4EB5-AF28-6957AC6CBE56}"/>
          </ac:graphicFrameMkLst>
        </pc:graphicFrameChg>
      </pc:sldChg>
      <pc:sldChg chg="modSp add mod">
        <pc:chgData name="Iván Orlando Leyva Vargas" userId="60741776-fe0f-4056-8077-0bd8f1b87f57" providerId="ADAL" clId="{DA30908B-E902-4473-B7A8-41C9264DE79F}" dt="2021-07-14T17:33:21.361" v="665" actId="207"/>
        <pc:sldMkLst>
          <pc:docMk/>
          <pc:sldMk cId="505667378" sldId="706"/>
        </pc:sldMkLst>
        <pc:spChg chg="mod">
          <ac:chgData name="Iván Orlando Leyva Vargas" userId="60741776-fe0f-4056-8077-0bd8f1b87f57" providerId="ADAL" clId="{DA30908B-E902-4473-B7A8-41C9264DE79F}" dt="2021-07-14T02:18:38.347" v="183" actId="1076"/>
          <ac:spMkLst>
            <pc:docMk/>
            <pc:sldMk cId="505667378" sldId="706"/>
            <ac:spMk id="4" creationId="{A5F1B6A1-30A5-4A36-913A-4319B73C6EAE}"/>
          </ac:spMkLst>
        </pc:spChg>
        <pc:graphicFrameChg chg="mod modGraphic">
          <ac:chgData name="Iván Orlando Leyva Vargas" userId="60741776-fe0f-4056-8077-0bd8f1b87f57" providerId="ADAL" clId="{DA30908B-E902-4473-B7A8-41C9264DE79F}" dt="2021-07-14T17:33:21.361" v="665" actId="207"/>
          <ac:graphicFrameMkLst>
            <pc:docMk/>
            <pc:sldMk cId="505667378" sldId="706"/>
            <ac:graphicFrameMk id="2" creationId="{2B46CC36-EC77-4F5A-B950-1715D2089D2D}"/>
          </ac:graphicFrameMkLst>
        </pc:graphicFrameChg>
      </pc:sldChg>
      <pc:sldChg chg="addSp delSp modSp mod modTransition">
        <pc:chgData name="Iván Orlando Leyva Vargas" userId="60741776-fe0f-4056-8077-0bd8f1b87f57" providerId="ADAL" clId="{DA30908B-E902-4473-B7A8-41C9264DE79F}" dt="2021-07-14T13:16:46.935" v="359" actId="1076"/>
        <pc:sldMkLst>
          <pc:docMk/>
          <pc:sldMk cId="2044026844" sldId="707"/>
        </pc:sldMkLst>
        <pc:spChg chg="del">
          <ac:chgData name="Iván Orlando Leyva Vargas" userId="60741776-fe0f-4056-8077-0bd8f1b87f57" providerId="ADAL" clId="{DA30908B-E902-4473-B7A8-41C9264DE79F}" dt="2021-07-14T02:18:55.706" v="186" actId="478"/>
          <ac:spMkLst>
            <pc:docMk/>
            <pc:sldMk cId="2044026844" sldId="707"/>
            <ac:spMk id="4" creationId="{A5F1B6A1-30A5-4A36-913A-4319B73C6EAE}"/>
          </ac:spMkLst>
        </pc:spChg>
        <pc:spChg chg="add mod">
          <ac:chgData name="Iván Orlando Leyva Vargas" userId="60741776-fe0f-4056-8077-0bd8f1b87f57" providerId="ADAL" clId="{DA30908B-E902-4473-B7A8-41C9264DE79F}" dt="2021-07-14T02:19:05.796" v="189" actId="20577"/>
          <ac:spMkLst>
            <pc:docMk/>
            <pc:sldMk cId="2044026844" sldId="707"/>
            <ac:spMk id="8" creationId="{DA14439E-7063-4EB7-8A12-799E0A44F2AF}"/>
          </ac:spMkLst>
        </pc:spChg>
        <pc:graphicFrameChg chg="mod modGraphic">
          <ac:chgData name="Iván Orlando Leyva Vargas" userId="60741776-fe0f-4056-8077-0bd8f1b87f57" providerId="ADAL" clId="{DA30908B-E902-4473-B7A8-41C9264DE79F}" dt="2021-07-14T13:16:46.935" v="359" actId="1076"/>
          <ac:graphicFrameMkLst>
            <pc:docMk/>
            <pc:sldMk cId="2044026844" sldId="707"/>
            <ac:graphicFrameMk id="2" creationId="{0E81BAC6-A5CD-4C22-8789-FAF14D5FFB3B}"/>
          </ac:graphicFrameMkLst>
        </pc:graphicFrameChg>
      </pc:sldChg>
      <pc:sldChg chg="modSp add del mod">
        <pc:chgData name="Iván Orlando Leyva Vargas" userId="60741776-fe0f-4056-8077-0bd8f1b87f57" providerId="ADAL" clId="{DA30908B-E902-4473-B7A8-41C9264DE79F}" dt="2021-07-14T15:04:36.315" v="371" actId="2696"/>
        <pc:sldMkLst>
          <pc:docMk/>
          <pc:sldMk cId="2093645850" sldId="708"/>
        </pc:sldMkLst>
        <pc:spChg chg="mod">
          <ac:chgData name="Iván Orlando Leyva Vargas" userId="60741776-fe0f-4056-8077-0bd8f1b87f57" providerId="ADAL" clId="{DA30908B-E902-4473-B7A8-41C9264DE79F}" dt="2021-07-13T20:42:39.908" v="78" actId="207"/>
          <ac:spMkLst>
            <pc:docMk/>
            <pc:sldMk cId="2093645850" sldId="708"/>
            <ac:spMk id="144" creationId="{EA21CCF4-D62E-45FA-AA4E-DB93DCFF616A}"/>
          </ac:spMkLst>
        </pc:spChg>
        <pc:graphicFrameChg chg="mod modGraphic">
          <ac:chgData name="Iván Orlando Leyva Vargas" userId="60741776-fe0f-4056-8077-0bd8f1b87f57" providerId="ADAL" clId="{DA30908B-E902-4473-B7A8-41C9264DE79F}" dt="2021-07-13T20:45:06.874" v="137" actId="14100"/>
          <ac:graphicFrameMkLst>
            <pc:docMk/>
            <pc:sldMk cId="2093645850" sldId="708"/>
            <ac:graphicFrameMk id="4" creationId="{EA6569A0-8198-4E35-A472-A4F18C817F1A}"/>
          </ac:graphicFrameMkLst>
        </pc:graphicFrameChg>
      </pc:sldChg>
      <pc:sldChg chg="del">
        <pc:chgData name="Iván Orlando Leyva Vargas" userId="60741776-fe0f-4056-8077-0bd8f1b87f57" providerId="ADAL" clId="{DA30908B-E902-4473-B7A8-41C9264DE79F}" dt="2021-07-14T15:06:45.457" v="372" actId="2696"/>
        <pc:sldMkLst>
          <pc:docMk/>
          <pc:sldMk cId="2358852273" sldId="709"/>
        </pc:sldMkLst>
      </pc:sldChg>
      <pc:sldChg chg="addSp modSp mod">
        <pc:chgData name="Iván Orlando Leyva Vargas" userId="60741776-fe0f-4056-8077-0bd8f1b87f57" providerId="ADAL" clId="{DA30908B-E902-4473-B7A8-41C9264DE79F}" dt="2021-07-14T17:31:18.261" v="630" actId="1036"/>
        <pc:sldMkLst>
          <pc:docMk/>
          <pc:sldMk cId="3057905754" sldId="748"/>
        </pc:sldMkLst>
        <pc:grpChg chg="mod">
          <ac:chgData name="Iván Orlando Leyva Vargas" userId="60741776-fe0f-4056-8077-0bd8f1b87f57" providerId="ADAL" clId="{DA30908B-E902-4473-B7A8-41C9264DE79F}" dt="2021-07-14T12:54:14.453" v="197" actId="1076"/>
          <ac:grpSpMkLst>
            <pc:docMk/>
            <pc:sldMk cId="3057905754" sldId="748"/>
            <ac:grpSpMk id="7" creationId="{98C2E52D-0255-43DD-B249-D6C20A76ED9A}"/>
          </ac:grpSpMkLst>
        </pc:grpChg>
        <pc:graphicFrameChg chg="mod modGraphic">
          <ac:chgData name="Iván Orlando Leyva Vargas" userId="60741776-fe0f-4056-8077-0bd8f1b87f57" providerId="ADAL" clId="{DA30908B-E902-4473-B7A8-41C9264DE79F}" dt="2021-07-14T17:24:52.158" v="464" actId="1036"/>
          <ac:graphicFrameMkLst>
            <pc:docMk/>
            <pc:sldMk cId="3057905754" sldId="748"/>
            <ac:graphicFrameMk id="4" creationId="{4CD87D71-3EA9-469C-B468-EE2FA4085A21}"/>
          </ac:graphicFrameMkLst>
        </pc:graphicFrameChg>
        <pc:graphicFrameChg chg="modGraphic">
          <ac:chgData name="Iván Orlando Leyva Vargas" userId="60741776-fe0f-4056-8077-0bd8f1b87f57" providerId="ADAL" clId="{DA30908B-E902-4473-B7A8-41C9264DE79F}" dt="2021-07-14T17:27:12.742" v="564" actId="403"/>
          <ac:graphicFrameMkLst>
            <pc:docMk/>
            <pc:sldMk cId="3057905754" sldId="748"/>
            <ac:graphicFrameMk id="14" creationId="{4B8017EF-6D85-41A8-A0A8-00C517E4FA85}"/>
          </ac:graphicFrameMkLst>
        </pc:graphicFrameChg>
        <pc:graphicFrameChg chg="mod">
          <ac:chgData name="Iván Orlando Leyva Vargas" userId="60741776-fe0f-4056-8077-0bd8f1b87f57" providerId="ADAL" clId="{DA30908B-E902-4473-B7A8-41C9264DE79F}" dt="2021-07-14T17:25:00.175" v="465" actId="1076"/>
          <ac:graphicFrameMkLst>
            <pc:docMk/>
            <pc:sldMk cId="3057905754" sldId="748"/>
            <ac:graphicFrameMk id="15" creationId="{F9BFE33D-894D-4565-867D-6D8144AD1D53}"/>
          </ac:graphicFrameMkLst>
        </pc:graphicFrameChg>
        <pc:graphicFrameChg chg="mod">
          <ac:chgData name="Iván Orlando Leyva Vargas" userId="60741776-fe0f-4056-8077-0bd8f1b87f57" providerId="ADAL" clId="{DA30908B-E902-4473-B7A8-41C9264DE79F}" dt="2021-07-14T17:25:00.175" v="465" actId="1076"/>
          <ac:graphicFrameMkLst>
            <pc:docMk/>
            <pc:sldMk cId="3057905754" sldId="748"/>
            <ac:graphicFrameMk id="16" creationId="{07E67B9C-5568-4A95-AC96-76F2DFC8C7CD}"/>
          </ac:graphicFrameMkLst>
        </pc:graphicFrameChg>
        <pc:graphicFrameChg chg="add mod modGraphic">
          <ac:chgData name="Iván Orlando Leyva Vargas" userId="60741776-fe0f-4056-8077-0bd8f1b87f57" providerId="ADAL" clId="{DA30908B-E902-4473-B7A8-41C9264DE79F}" dt="2021-07-14T17:31:18.261" v="630" actId="1036"/>
          <ac:graphicFrameMkLst>
            <pc:docMk/>
            <pc:sldMk cId="3057905754" sldId="748"/>
            <ac:graphicFrameMk id="17" creationId="{1E261298-B689-4820-8681-63C85D65937A}"/>
          </ac:graphicFrameMkLst>
        </pc:graphicFrameChg>
        <pc:graphicFrameChg chg="add mod modGraphic">
          <ac:chgData name="Iván Orlando Leyva Vargas" userId="60741776-fe0f-4056-8077-0bd8f1b87f57" providerId="ADAL" clId="{DA30908B-E902-4473-B7A8-41C9264DE79F}" dt="2021-07-14T17:31:18.261" v="630" actId="1036"/>
          <ac:graphicFrameMkLst>
            <pc:docMk/>
            <pc:sldMk cId="3057905754" sldId="748"/>
            <ac:graphicFrameMk id="18" creationId="{CBE711BD-98D4-40E4-81ED-3034F5587741}"/>
          </ac:graphicFrameMkLst>
        </pc:graphicFrameChg>
        <pc:picChg chg="mod">
          <ac:chgData name="Iván Orlando Leyva Vargas" userId="60741776-fe0f-4056-8077-0bd8f1b87f57" providerId="ADAL" clId="{DA30908B-E902-4473-B7A8-41C9264DE79F}" dt="2021-07-14T12:54:48.976" v="199"/>
          <ac:picMkLst>
            <pc:docMk/>
            <pc:sldMk cId="3057905754" sldId="748"/>
            <ac:picMk id="8" creationId="{943FA7A1-4629-4CD2-B082-E163ED4862EA}"/>
          </ac:picMkLst>
        </pc:picChg>
      </pc:sldChg>
      <pc:sldChg chg="addSp modSp mod">
        <pc:chgData name="Iván Orlando Leyva Vargas" userId="60741776-fe0f-4056-8077-0bd8f1b87f57" providerId="ADAL" clId="{DA30908B-E902-4473-B7A8-41C9264DE79F}" dt="2021-07-14T17:30:19.748" v="627" actId="20577"/>
        <pc:sldMkLst>
          <pc:docMk/>
          <pc:sldMk cId="294366648" sldId="770"/>
        </pc:sldMkLst>
        <pc:graphicFrameChg chg="modGraphic">
          <ac:chgData name="Iván Orlando Leyva Vargas" userId="60741776-fe0f-4056-8077-0bd8f1b87f57" providerId="ADAL" clId="{DA30908B-E902-4473-B7A8-41C9264DE79F}" dt="2021-07-14T17:29:48.882" v="615" actId="14100"/>
          <ac:graphicFrameMkLst>
            <pc:docMk/>
            <pc:sldMk cId="294366648" sldId="770"/>
            <ac:graphicFrameMk id="11" creationId="{C5FAD416-B6B9-499D-8119-34D86A342BAB}"/>
          </ac:graphicFrameMkLst>
        </pc:graphicFrameChg>
        <pc:graphicFrameChg chg="add mod modGraphic">
          <ac:chgData name="Iván Orlando Leyva Vargas" userId="60741776-fe0f-4056-8077-0bd8f1b87f57" providerId="ADAL" clId="{DA30908B-E902-4473-B7A8-41C9264DE79F}" dt="2021-07-14T17:30:19.748" v="627" actId="20577"/>
          <ac:graphicFrameMkLst>
            <pc:docMk/>
            <pc:sldMk cId="294366648" sldId="770"/>
            <ac:graphicFrameMk id="15" creationId="{959C224F-17A2-48A7-A303-E6139C3FB01B}"/>
          </ac:graphicFrameMkLst>
        </pc:graphicFrameChg>
        <pc:graphicFrameChg chg="mod">
          <ac:chgData name="Iván Orlando Leyva Vargas" userId="60741776-fe0f-4056-8077-0bd8f1b87f57" providerId="ADAL" clId="{DA30908B-E902-4473-B7A8-41C9264DE79F}" dt="2021-07-14T17:29:38.825" v="613" actId="1076"/>
          <ac:graphicFrameMkLst>
            <pc:docMk/>
            <pc:sldMk cId="294366648" sldId="770"/>
            <ac:graphicFrameMk id="16" creationId="{5AD57994-7D50-4356-8672-92C6A73062AB}"/>
          </ac:graphicFrameMkLst>
        </pc:graphicFrameChg>
        <pc:graphicFrameChg chg="mod">
          <ac:chgData name="Iván Orlando Leyva Vargas" userId="60741776-fe0f-4056-8077-0bd8f1b87f57" providerId="ADAL" clId="{DA30908B-E902-4473-B7A8-41C9264DE79F}" dt="2021-07-14T17:29:38.825" v="613" actId="1076"/>
          <ac:graphicFrameMkLst>
            <pc:docMk/>
            <pc:sldMk cId="294366648" sldId="770"/>
            <ac:graphicFrameMk id="17" creationId="{0D181FE1-C36A-4938-B6FD-D5FB5ED1091A}"/>
          </ac:graphicFrameMkLst>
        </pc:graphicFrameChg>
        <pc:graphicFrameChg chg="add mod">
          <ac:chgData name="Iván Orlando Leyva Vargas" userId="60741776-fe0f-4056-8077-0bd8f1b87f57" providerId="ADAL" clId="{DA30908B-E902-4473-B7A8-41C9264DE79F}" dt="2021-07-14T17:29:56.465" v="616" actId="1076"/>
          <ac:graphicFrameMkLst>
            <pc:docMk/>
            <pc:sldMk cId="294366648" sldId="770"/>
            <ac:graphicFrameMk id="18" creationId="{D0D1A958-7F04-4950-8F5F-8E2E41417B33}"/>
          </ac:graphicFrameMkLst>
        </pc:graphicFrameChg>
        <pc:picChg chg="mod">
          <ac:chgData name="Iván Orlando Leyva Vargas" userId="60741776-fe0f-4056-8077-0bd8f1b87f57" providerId="ADAL" clId="{DA30908B-E902-4473-B7A8-41C9264DE79F}" dt="2021-07-14T12:56:09.632" v="204"/>
          <ac:picMkLst>
            <pc:docMk/>
            <pc:sldMk cId="294366648" sldId="770"/>
            <ac:picMk id="5" creationId="{6E0CFC4E-24DC-48BD-A538-27F93399314F}"/>
          </ac:picMkLst>
        </pc:picChg>
        <pc:picChg chg="mod">
          <ac:chgData name="Iván Orlando Leyva Vargas" userId="60741776-fe0f-4056-8077-0bd8f1b87f57" providerId="ADAL" clId="{DA30908B-E902-4473-B7A8-41C9264DE79F}" dt="2021-07-14T12:55:30.322" v="201"/>
          <ac:picMkLst>
            <pc:docMk/>
            <pc:sldMk cId="294366648" sldId="770"/>
            <ac:picMk id="19" creationId="{57AC0F20-FA59-4FFB-B5FC-086B89D759A9}"/>
          </ac:picMkLst>
        </pc:picChg>
      </pc:sldChg>
      <pc:sldChg chg="modSp mod">
        <pc:chgData name="Iván Orlando Leyva Vargas" userId="60741776-fe0f-4056-8077-0bd8f1b87f57" providerId="ADAL" clId="{DA30908B-E902-4473-B7A8-41C9264DE79F}" dt="2021-11-17T14:12:48.742" v="669" actId="6549"/>
        <pc:sldMkLst>
          <pc:docMk/>
          <pc:sldMk cId="2594331023" sldId="777"/>
        </pc:sldMkLst>
        <pc:spChg chg="mod">
          <ac:chgData name="Iván Orlando Leyva Vargas" userId="60741776-fe0f-4056-8077-0bd8f1b87f57" providerId="ADAL" clId="{DA30908B-E902-4473-B7A8-41C9264DE79F}" dt="2021-11-17T14:12:48.742" v="669" actId="6549"/>
          <ac:spMkLst>
            <pc:docMk/>
            <pc:sldMk cId="2594331023" sldId="777"/>
            <ac:spMk id="4" creationId="{4691E1AB-F0D5-41DF-9F54-71F616CD4921}"/>
          </ac:spMkLst>
        </pc:spChg>
      </pc:sldChg>
      <pc:sldChg chg="modSp mod">
        <pc:chgData name="Iván Orlando Leyva Vargas" userId="60741776-fe0f-4056-8077-0bd8f1b87f57" providerId="ADAL" clId="{DA30908B-E902-4473-B7A8-41C9264DE79F}" dt="2021-07-14T12:57:37.291" v="227" actId="20577"/>
        <pc:sldMkLst>
          <pc:docMk/>
          <pc:sldMk cId="1133357564" sldId="987"/>
        </pc:sldMkLst>
        <pc:spChg chg="mod">
          <ac:chgData name="Iván Orlando Leyva Vargas" userId="60741776-fe0f-4056-8077-0bd8f1b87f57" providerId="ADAL" clId="{DA30908B-E902-4473-B7A8-41C9264DE79F}" dt="2021-07-14T12:57:37.291" v="227" actId="20577"/>
          <ac:spMkLst>
            <pc:docMk/>
            <pc:sldMk cId="1133357564" sldId="987"/>
            <ac:spMk id="7" creationId="{D345A024-4361-4CDE-B31C-84B86D0BC55B}"/>
          </ac:spMkLst>
        </pc:spChg>
      </pc:sldChg>
      <pc:sldChg chg="modSp mod">
        <pc:chgData name="Iván Orlando Leyva Vargas" userId="60741776-fe0f-4056-8077-0bd8f1b87f57" providerId="ADAL" clId="{DA30908B-E902-4473-B7A8-41C9264DE79F}" dt="2021-07-14T16:12:51.888" v="375" actId="207"/>
        <pc:sldMkLst>
          <pc:docMk/>
          <pc:sldMk cId="406320405" sldId="988"/>
        </pc:sldMkLst>
        <pc:graphicFrameChg chg="mod modGraphic">
          <ac:chgData name="Iván Orlando Leyva Vargas" userId="60741776-fe0f-4056-8077-0bd8f1b87f57" providerId="ADAL" clId="{DA30908B-E902-4473-B7A8-41C9264DE79F}" dt="2021-07-14T16:12:51.888" v="375" actId="207"/>
          <ac:graphicFrameMkLst>
            <pc:docMk/>
            <pc:sldMk cId="406320405" sldId="988"/>
            <ac:graphicFrameMk id="8" creationId="{056E2BDE-05CC-4BCF-B15D-52DF8904A2A6}"/>
          </ac:graphicFrameMkLst>
        </pc:graphicFrameChg>
      </pc:sldChg>
      <pc:sldChg chg="modSp mod">
        <pc:chgData name="Iván Orlando Leyva Vargas" userId="60741776-fe0f-4056-8077-0bd8f1b87f57" providerId="ADAL" clId="{DA30908B-E902-4473-B7A8-41C9264DE79F}" dt="2021-07-13T19:59:44.641" v="44" actId="207"/>
        <pc:sldMkLst>
          <pc:docMk/>
          <pc:sldMk cId="2164853292" sldId="989"/>
        </pc:sldMkLst>
        <pc:spChg chg="mod">
          <ac:chgData name="Iván Orlando Leyva Vargas" userId="60741776-fe0f-4056-8077-0bd8f1b87f57" providerId="ADAL" clId="{DA30908B-E902-4473-B7A8-41C9264DE79F}" dt="2021-07-13T19:59:44.641" v="44" actId="207"/>
          <ac:spMkLst>
            <pc:docMk/>
            <pc:sldMk cId="2164853292" sldId="989"/>
            <ac:spMk id="5" creationId="{67DDE497-AAF2-46B9-8B9A-08A84F6041B5}"/>
          </ac:spMkLst>
        </pc:spChg>
        <pc:graphicFrameChg chg="mod">
          <ac:chgData name="Iván Orlando Leyva Vargas" userId="60741776-fe0f-4056-8077-0bd8f1b87f57" providerId="ADAL" clId="{DA30908B-E902-4473-B7A8-41C9264DE79F}" dt="2021-07-13T19:58:26.374" v="6" actId="207"/>
          <ac:graphicFrameMkLst>
            <pc:docMk/>
            <pc:sldMk cId="2164853292" sldId="989"/>
            <ac:graphicFrameMk id="4" creationId="{A8589652-9F72-473B-9EC9-8A418A00E9FC}"/>
          </ac:graphicFrameMkLst>
        </pc:graphicFrameChg>
        <pc:graphicFrameChg chg="mod">
          <ac:chgData name="Iván Orlando Leyva Vargas" userId="60741776-fe0f-4056-8077-0bd8f1b87f57" providerId="ADAL" clId="{DA30908B-E902-4473-B7A8-41C9264DE79F}" dt="2021-07-13T19:59:33.472" v="43"/>
          <ac:graphicFrameMkLst>
            <pc:docMk/>
            <pc:sldMk cId="2164853292" sldId="989"/>
            <ac:graphicFrameMk id="8" creationId="{331C5308-A942-4161-BC36-3F88B312F161}"/>
          </ac:graphicFrameMkLst>
        </pc:graphicFrameChg>
      </pc:sldChg>
      <pc:sldChg chg="del">
        <pc:chgData name="Iván Orlando Leyva Vargas" userId="60741776-fe0f-4056-8077-0bd8f1b87f57" providerId="ADAL" clId="{DA30908B-E902-4473-B7A8-41C9264DE79F}" dt="2021-07-14T02:17:42.364" v="181"/>
        <pc:sldMkLst>
          <pc:docMk/>
          <pc:sldMk cId="3215572518" sldId="991"/>
        </pc:sldMkLst>
      </pc:sldChg>
      <pc:sldChg chg="new del">
        <pc:chgData name="Iván Orlando Leyva Vargas" userId="60741776-fe0f-4056-8077-0bd8f1b87f57" providerId="ADAL" clId="{DA30908B-E902-4473-B7A8-41C9264DE79F}" dt="2021-07-14T17:22:25.821" v="424" actId="680"/>
        <pc:sldMkLst>
          <pc:docMk/>
          <pc:sldMk cId="4164273957" sldId="9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D07E2-3CDD-4764-BFE7-765ABCD089B5}" type="datetimeFigureOut">
              <a:rPr lang="es-CO" smtClean="0"/>
              <a:t>18/11/2021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71C32-AA70-4C5E-9991-5AF9EAE16CA2}" type="slidenum">
              <a:rPr lang="es-CO" smtClean="0"/>
              <a:t>‹Nº›</a:t>
            </a:fld>
            <a:endParaRPr lang="es-CO"/>
          </a:p>
        </p:txBody>
      </p:sp>
    </p:spTree>
    <p:extLst>
      <p:ext uri="{BB962C8B-B14F-4D97-AF65-F5344CB8AC3E}">
        <p14:creationId xmlns:p14="http://schemas.microsoft.com/office/powerpoint/2010/main" val="12165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926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3344881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4284926" y="0"/>
            <a:ext cx="7913631"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 name="Google Shape;33;p5"/>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91857" y="462140"/>
            <a:ext cx="3489271" cy="995539"/>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4614672" y="1919818"/>
            <a:ext cx="6866128" cy="1799167"/>
          </a:xfrm>
        </p:spPr>
        <p:txBody>
          <a:bodyPr/>
          <a:lstStyle>
            <a:lvl1pPr marL="126997" indent="0" algn="r">
              <a:buNone/>
              <a:defRPr sz="4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6489" y="5029179"/>
            <a:ext cx="5205444" cy="976021"/>
          </a:xfrm>
          <a:prstGeom prst="rect">
            <a:avLst/>
          </a:prstGeom>
        </p:spPr>
      </p:pic>
    </p:spTree>
    <p:extLst>
      <p:ext uri="{BB962C8B-B14F-4D97-AF65-F5344CB8AC3E}">
        <p14:creationId xmlns:p14="http://schemas.microsoft.com/office/powerpoint/2010/main" val="36933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826942"/>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0" name="Google Shape;50;p8"/>
          <p:cNvSpPr txBox="1"/>
          <p:nvPr/>
        </p:nvSpPr>
        <p:spPr>
          <a:xfrm>
            <a:off x="11031093"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sp>
        <p:nvSpPr>
          <p:cNvPr id="51" name="Google Shape;51;p8"/>
          <p:cNvSpPr txBox="1">
            <a:spLocks noGrp="1"/>
          </p:cNvSpPr>
          <p:nvPr>
            <p:ph type="body" idx="2"/>
          </p:nvPr>
        </p:nvSpPr>
        <p:spPr>
          <a:xfrm>
            <a:off x="5024381" y="1920708"/>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3103945"/>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374558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200961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263583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321626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38595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19271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311040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375203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201607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264229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322272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386598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pic>
        <p:nvPicPr>
          <p:cNvPr id="25" name="Imagen 24">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22" name="Imagen 21">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162230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11066244"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43307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bg>
      <p:bgPr>
        <a:solidFill>
          <a:srgbClr val="DCEBFB"/>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body" idx="1"/>
          </p:nvPr>
        </p:nvSpPr>
        <p:spPr>
          <a:xfrm>
            <a:off x="1996037" y="1327104"/>
            <a:ext cx="2471231" cy="1271864"/>
          </a:xfrm>
          <a:prstGeom prst="rect">
            <a:avLst/>
          </a:prstGeom>
          <a:noFill/>
          <a:ln>
            <a:noFill/>
          </a:ln>
        </p:spPr>
        <p:txBody>
          <a:bodyPr spcFirstLastPara="1" wrap="square" lIns="68575" tIns="34275" rIns="68575" bIns="34275" anchor="t" anchorCtr="0"/>
          <a:lstStyle>
            <a:lvl1pPr marL="609570" lvl="0" indent="-304784" algn="r">
              <a:lnSpc>
                <a:spcPct val="90000"/>
              </a:lnSpc>
              <a:spcBef>
                <a:spcPts val="1067"/>
              </a:spcBef>
              <a:spcAft>
                <a:spcPts val="0"/>
              </a:spcAft>
              <a:buSzPts val="1100"/>
              <a:buFont typeface="Work Sans Light"/>
              <a:buNone/>
              <a:defRPr sz="9600" b="1">
                <a:solidFill>
                  <a:srgbClr val="0054BC"/>
                </a:solidFill>
                <a:latin typeface="Work Sans"/>
                <a:ea typeface="Work Sans"/>
                <a:cs typeface="Work Sans"/>
                <a:sym typeface="Work Sans"/>
              </a:defRPr>
            </a:lvl1pPr>
            <a:lvl2pPr marL="1219140" lvl="1"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2pPr>
            <a:lvl3pPr marL="1828709" lvl="2"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3pPr>
            <a:lvl4pPr marL="2438278" lvl="3"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4pPr>
            <a:lvl5pPr marL="3047848" lvl="4"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5pPr>
            <a:lvl6pPr marL="3657418" lvl="5"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6pPr>
            <a:lvl7pPr marL="4266987" lvl="6"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7pPr>
            <a:lvl8pPr marL="4876557" lvl="7"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8pPr>
            <a:lvl9pPr marL="5486126" lvl="8" indent="-397913" algn="l">
              <a:lnSpc>
                <a:spcPct val="90000"/>
              </a:lnSpc>
              <a:spcBef>
                <a:spcPts val="533"/>
              </a:spcBef>
              <a:spcAft>
                <a:spcPts val="0"/>
              </a:spcAft>
              <a:buSzPts val="1100"/>
              <a:buFont typeface="Work Sans Light"/>
              <a:buChar char="•"/>
              <a:defRPr sz="1467">
                <a:latin typeface="Work Sans Light"/>
                <a:ea typeface="Work Sans Light"/>
                <a:cs typeface="Work Sans Light"/>
                <a:sym typeface="Work Sans Light"/>
              </a:defRPr>
            </a:lvl9pPr>
          </a:lstStyle>
          <a:p>
            <a:endParaRPr dirty="0"/>
          </a:p>
        </p:txBody>
      </p:sp>
      <p:sp>
        <p:nvSpPr>
          <p:cNvPr id="42" name="Google Shape;42;p7"/>
          <p:cNvSpPr txBox="1">
            <a:spLocks noGrp="1"/>
          </p:cNvSpPr>
          <p:nvPr>
            <p:ph type="title" hasCustomPrompt="1"/>
          </p:nvPr>
        </p:nvSpPr>
        <p:spPr>
          <a:xfrm>
            <a:off x="5024967" y="2285819"/>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r>
              <a:rPr lang="es-ES" dirty="0"/>
              <a:t> </a:t>
            </a:r>
            <a:endParaRPr dirty="0"/>
          </a:p>
        </p:txBody>
      </p:sp>
      <p:sp>
        <p:nvSpPr>
          <p:cNvPr id="43" name="Google Shape;43;p7"/>
          <p:cNvSpPr txBox="1">
            <a:spLocks noGrp="1"/>
          </p:cNvSpPr>
          <p:nvPr>
            <p:ph type="body" idx="2"/>
          </p:nvPr>
        </p:nvSpPr>
        <p:spPr>
          <a:xfrm>
            <a:off x="5014833" y="3368796"/>
            <a:ext cx="6336800" cy="1781989"/>
          </a:xfrm>
          <a:prstGeom prst="rect">
            <a:avLst/>
          </a:prstGeom>
          <a:noFill/>
          <a:ln>
            <a:noFill/>
          </a:ln>
        </p:spPr>
        <p:txBody>
          <a:bodyPr spcFirstLastPara="1" wrap="square" lIns="68575" tIns="34275" rIns="68575" bIns="34275" anchor="t" anchorCtr="0"/>
          <a:lstStyle>
            <a:lvl1pPr marL="609570" lvl="0" indent="-304784" algn="l">
              <a:lnSpc>
                <a:spcPct val="90000"/>
              </a:lnSpc>
              <a:spcBef>
                <a:spcPts val="1067"/>
              </a:spcBef>
              <a:spcAft>
                <a:spcPts val="0"/>
              </a:spcAft>
              <a:buClr>
                <a:srgbClr val="FFFFFF"/>
              </a:buClr>
              <a:buSzPts val="1100"/>
              <a:buFont typeface="Work Sans Light"/>
              <a:buNone/>
              <a:defRPr sz="2000">
                <a:solidFill>
                  <a:srgbClr val="0054BC"/>
                </a:solidFill>
                <a:latin typeface="Work Sans"/>
                <a:ea typeface="Work Sans"/>
                <a:cs typeface="Work Sans"/>
                <a:sym typeface="Work Sans"/>
              </a:defRPr>
            </a:lvl1pPr>
            <a:lvl2pPr marL="1219140" lvl="1"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2pPr>
            <a:lvl3pPr marL="1828709" lvl="2"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3pPr>
            <a:lvl4pPr marL="2438278" lvl="3"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4pPr>
            <a:lvl5pPr marL="3047848" lvl="4"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5pPr>
            <a:lvl6pPr marL="3657418" lvl="5"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6pPr>
            <a:lvl7pPr marL="4266987" lvl="6"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7pPr>
            <a:lvl8pPr marL="4876557" lvl="7"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8pPr>
            <a:lvl9pPr marL="5486126" lvl="8" indent="-397913" algn="l">
              <a:lnSpc>
                <a:spcPct val="90000"/>
              </a:lnSpc>
              <a:spcBef>
                <a:spcPts val="533"/>
              </a:spcBef>
              <a:spcAft>
                <a:spcPts val="0"/>
              </a:spcAft>
              <a:buClr>
                <a:srgbClr val="FFFFFF"/>
              </a:buClr>
              <a:buSzPts val="1100"/>
              <a:buFont typeface="Work Sans Light"/>
              <a:buChar char="•"/>
              <a:defRPr sz="1467">
                <a:solidFill>
                  <a:srgbClr val="FFFFFF"/>
                </a:solidFill>
                <a:latin typeface="Work Sans Light"/>
                <a:ea typeface="Work Sans Light"/>
                <a:cs typeface="Work Sans Light"/>
                <a:sym typeface="Work Sans Light"/>
              </a:defRPr>
            </a:lvl9pPr>
          </a:lstStyle>
          <a:p>
            <a:endParaRPr/>
          </a:p>
        </p:txBody>
      </p:sp>
      <p:sp>
        <p:nvSpPr>
          <p:cNvPr id="45" name="Google Shape;45;p7"/>
          <p:cNvSpPr txBox="1"/>
          <p:nvPr/>
        </p:nvSpPr>
        <p:spPr>
          <a:xfrm>
            <a:off x="11110300" y="8317"/>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54BC"/>
              </a:solidFill>
              <a:latin typeface="Work Sans"/>
              <a:ea typeface="Work Sans"/>
              <a:cs typeface="Work Sans"/>
              <a:sym typeface="Work Sans"/>
            </a:endParaRPr>
          </a:p>
        </p:txBody>
      </p:sp>
      <p:pic>
        <p:nvPicPr>
          <p:cNvPr id="11" name="Imagen 10">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2" y="383007"/>
            <a:ext cx="1491203" cy="425461"/>
          </a:xfrm>
          <a:prstGeom prst="rect">
            <a:avLst/>
          </a:prstGeom>
        </p:spPr>
      </p:pic>
      <p:pic>
        <p:nvPicPr>
          <p:cNvPr id="8" name="Imagen 7">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7" y="6031266"/>
            <a:ext cx="2493615" cy="467553"/>
          </a:xfrm>
          <a:prstGeom prst="rect">
            <a:avLst/>
          </a:prstGeom>
        </p:spPr>
      </p:pic>
    </p:spTree>
    <p:extLst>
      <p:ext uri="{BB962C8B-B14F-4D97-AF65-F5344CB8AC3E}">
        <p14:creationId xmlns:p14="http://schemas.microsoft.com/office/powerpoint/2010/main" val="287266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5024382" y="3049851"/>
            <a:ext cx="6054185" cy="228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66CD"/>
              </a:buClr>
              <a:buSzPts val="1100"/>
              <a:buNone/>
              <a:defRPr sz="1467">
                <a:solidFill>
                  <a:srgbClr val="0066CD"/>
                </a:solidFill>
              </a:defRPr>
            </a:lvl1pPr>
            <a:lvl2pPr marL="1219170" lvl="1" indent="-397923" algn="l">
              <a:lnSpc>
                <a:spcPct val="90000"/>
              </a:lnSpc>
              <a:spcBef>
                <a:spcPts val="533"/>
              </a:spcBef>
              <a:spcAft>
                <a:spcPts val="0"/>
              </a:spcAft>
              <a:buClr>
                <a:srgbClr val="0066CD"/>
              </a:buClr>
              <a:buSzPts val="1100"/>
              <a:buChar char="•"/>
              <a:defRPr sz="1467">
                <a:solidFill>
                  <a:srgbClr val="0066CD"/>
                </a:solidFill>
              </a:defRPr>
            </a:lvl2pPr>
            <a:lvl3pPr marL="1828754" lvl="2" indent="-397923" algn="l">
              <a:lnSpc>
                <a:spcPct val="90000"/>
              </a:lnSpc>
              <a:spcBef>
                <a:spcPts val="533"/>
              </a:spcBef>
              <a:spcAft>
                <a:spcPts val="0"/>
              </a:spcAft>
              <a:buClr>
                <a:srgbClr val="0066CD"/>
              </a:buClr>
              <a:buSzPts val="1100"/>
              <a:buChar char="•"/>
              <a:defRPr sz="1467">
                <a:solidFill>
                  <a:srgbClr val="0066CD"/>
                </a:solidFill>
              </a:defRPr>
            </a:lvl3pPr>
            <a:lvl4pPr marL="2438339" lvl="3" indent="-397923" algn="l">
              <a:lnSpc>
                <a:spcPct val="90000"/>
              </a:lnSpc>
              <a:spcBef>
                <a:spcPts val="533"/>
              </a:spcBef>
              <a:spcAft>
                <a:spcPts val="0"/>
              </a:spcAft>
              <a:buClr>
                <a:srgbClr val="0066CD"/>
              </a:buClr>
              <a:buSzPts val="1100"/>
              <a:buChar char="•"/>
              <a:defRPr sz="1467">
                <a:solidFill>
                  <a:srgbClr val="0066CD"/>
                </a:solidFill>
              </a:defRPr>
            </a:lvl4pPr>
            <a:lvl5pPr marL="3047924" lvl="4" indent="-397923" algn="l">
              <a:lnSpc>
                <a:spcPct val="90000"/>
              </a:lnSpc>
              <a:spcBef>
                <a:spcPts val="533"/>
              </a:spcBef>
              <a:spcAft>
                <a:spcPts val="0"/>
              </a:spcAft>
              <a:buClr>
                <a:srgbClr val="0066CD"/>
              </a:buClr>
              <a:buSzPts val="1100"/>
              <a:buChar char="•"/>
              <a:defRPr sz="1467">
                <a:solidFill>
                  <a:srgbClr val="0066CD"/>
                </a:solidFill>
              </a:defRPr>
            </a:lvl5pPr>
            <a:lvl6pPr marL="3657509" lvl="5" indent="-397923" algn="l">
              <a:lnSpc>
                <a:spcPct val="90000"/>
              </a:lnSpc>
              <a:spcBef>
                <a:spcPts val="533"/>
              </a:spcBef>
              <a:spcAft>
                <a:spcPts val="0"/>
              </a:spcAft>
              <a:buClr>
                <a:srgbClr val="0066CD"/>
              </a:buClr>
              <a:buSzPts val="1100"/>
              <a:buChar char="•"/>
              <a:defRPr sz="1467">
                <a:solidFill>
                  <a:srgbClr val="0066CD"/>
                </a:solidFill>
              </a:defRPr>
            </a:lvl6pPr>
            <a:lvl7pPr marL="4267093" lvl="6" indent="-397923" algn="l">
              <a:lnSpc>
                <a:spcPct val="90000"/>
              </a:lnSpc>
              <a:spcBef>
                <a:spcPts val="533"/>
              </a:spcBef>
              <a:spcAft>
                <a:spcPts val="0"/>
              </a:spcAft>
              <a:buClr>
                <a:srgbClr val="0066CD"/>
              </a:buClr>
              <a:buSzPts val="1100"/>
              <a:buChar char="•"/>
              <a:defRPr sz="1467">
                <a:solidFill>
                  <a:srgbClr val="0066CD"/>
                </a:solidFill>
              </a:defRPr>
            </a:lvl7pPr>
            <a:lvl8pPr marL="4876678" lvl="7" indent="-397923" algn="l">
              <a:lnSpc>
                <a:spcPct val="90000"/>
              </a:lnSpc>
              <a:spcBef>
                <a:spcPts val="533"/>
              </a:spcBef>
              <a:spcAft>
                <a:spcPts val="0"/>
              </a:spcAft>
              <a:buClr>
                <a:srgbClr val="0066CD"/>
              </a:buClr>
              <a:buSzPts val="1100"/>
              <a:buChar char="•"/>
              <a:defRPr sz="1467">
                <a:solidFill>
                  <a:srgbClr val="0066CD"/>
                </a:solidFill>
              </a:defRPr>
            </a:lvl8pPr>
            <a:lvl9pPr marL="5486263" lvl="8" indent="-397923" algn="l">
              <a:lnSpc>
                <a:spcPct val="90000"/>
              </a:lnSpc>
              <a:spcBef>
                <a:spcPts val="533"/>
              </a:spcBef>
              <a:spcAft>
                <a:spcPts val="0"/>
              </a:spcAft>
              <a:buClr>
                <a:srgbClr val="0066CD"/>
              </a:buClr>
              <a:buSzPts val="1100"/>
              <a:buChar char="•"/>
              <a:defRPr sz="1467">
                <a:solidFill>
                  <a:srgbClr val="0066CD"/>
                </a:solidFill>
              </a:defRPr>
            </a:lvl9pPr>
          </a:lstStyle>
          <a:p>
            <a:endParaRPr/>
          </a:p>
        </p:txBody>
      </p:sp>
      <p:sp>
        <p:nvSpPr>
          <p:cNvPr id="68" name="Google Shape;68;p9"/>
          <p:cNvSpPr txBox="1">
            <a:spLocks noGrp="1"/>
          </p:cNvSpPr>
          <p:nvPr>
            <p:ph type="title"/>
          </p:nvPr>
        </p:nvSpPr>
        <p:spPr>
          <a:xfrm>
            <a:off x="5024967" y="1956084"/>
            <a:ext cx="5743600" cy="853597"/>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10" name="Imagen 9">
            <a:extLst>
              <a:ext uri="{FF2B5EF4-FFF2-40B4-BE49-F238E27FC236}">
                <a16:creationId xmlns:a16="http://schemas.microsoft.com/office/drawing/2014/main" id="{2FAB7457-61BC-0144-984D-ACFC03D1DF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7" name="Imagen 6">
            <a:extLst>
              <a:ext uri="{FF2B5EF4-FFF2-40B4-BE49-F238E27FC236}">
                <a16:creationId xmlns:a16="http://schemas.microsoft.com/office/drawing/2014/main" id="{06C4BAFA-CF82-7743-AB31-DAA7A61A69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345761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40441798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CuadroTexto 1">
            <a:extLst>
              <a:ext uri="{FF2B5EF4-FFF2-40B4-BE49-F238E27FC236}">
                <a16:creationId xmlns:a16="http://schemas.microsoft.com/office/drawing/2014/main" id="{E07B4555-0B10-40B1-A5AE-DB8EF323C2F6}"/>
              </a:ext>
            </a:extLst>
          </p:cNvPr>
          <p:cNvSpPr txBox="1"/>
          <p:nvPr/>
        </p:nvSpPr>
        <p:spPr>
          <a:xfrm>
            <a:off x="8896798" y="5711141"/>
            <a:ext cx="3054042" cy="461729"/>
          </a:xfrm>
          <a:prstGeom prst="rect">
            <a:avLst/>
          </a:prstGeom>
          <a:noFill/>
        </p:spPr>
        <p:txBody>
          <a:bodyPr wrap="none" rtlCol="0">
            <a:spAutoFit/>
          </a:bodyPr>
          <a:lstStyle/>
          <a:p>
            <a:pPr marL="126997" marR="0" lvl="0" indent="0" algn="r" defTabSz="1219170" rtl="0" eaLnBrk="1" fontAlgn="auto" latinLnBrk="0" hangingPunct="1">
              <a:lnSpc>
                <a:spcPct val="90000"/>
              </a:lnSpc>
              <a:spcBef>
                <a:spcPts val="1067"/>
              </a:spcBef>
              <a:spcAft>
                <a:spcPts val="0"/>
              </a:spcAft>
              <a:buClr>
                <a:srgbClr val="0054BC"/>
              </a:buClr>
              <a:buSzPts val="2100"/>
              <a:buFontTx/>
              <a:buNone/>
              <a:tabLst/>
              <a:defRPr/>
            </a:pPr>
            <a:r>
              <a:rPr lang="es-CO" sz="2667" kern="0" dirty="0">
                <a:solidFill>
                  <a:srgbClr val="0054BC"/>
                </a:solidFill>
                <a:latin typeface="Work Sans"/>
                <a:cs typeface="Arial"/>
                <a:sym typeface="Work Sans"/>
              </a:rPr>
              <a:t>Noviembre</a:t>
            </a:r>
            <a:r>
              <a:rPr kumimoji="0" lang="es-CO" sz="2667" b="0" i="0" u="none" strike="noStrike" kern="0" cap="none" spc="0" normalizeH="0" baseline="0" noProof="0" dirty="0">
                <a:ln>
                  <a:noFill/>
                </a:ln>
                <a:solidFill>
                  <a:srgbClr val="0054BC"/>
                </a:solidFill>
                <a:effectLst/>
                <a:uLnTx/>
                <a:uFillTx/>
                <a:latin typeface="Work Sans"/>
                <a:ea typeface="+mn-ea"/>
                <a:cs typeface="Arial"/>
                <a:sym typeface="Work Sans"/>
              </a:rPr>
              <a:t> de 2021</a:t>
            </a:r>
          </a:p>
        </p:txBody>
      </p:sp>
      <p:sp>
        <p:nvSpPr>
          <p:cNvPr id="4" name="Título 1">
            <a:extLst>
              <a:ext uri="{FF2B5EF4-FFF2-40B4-BE49-F238E27FC236}">
                <a16:creationId xmlns:a16="http://schemas.microsoft.com/office/drawing/2014/main" id="{4691E1AB-F0D5-41DF-9F54-71F616CD4921}"/>
              </a:ext>
            </a:extLst>
          </p:cNvPr>
          <p:cNvSpPr txBox="1">
            <a:spLocks/>
          </p:cNvSpPr>
          <p:nvPr/>
        </p:nvSpPr>
        <p:spPr>
          <a:xfrm>
            <a:off x="4852141" y="1989170"/>
            <a:ext cx="7210323" cy="33883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s-EC" sz="4400" b="1" i="0" u="none" strike="noStrike" kern="0" cap="none" spc="0" normalizeH="0" baseline="0" noProof="0" dirty="0">
                <a:ln>
                  <a:noFill/>
                </a:ln>
                <a:solidFill>
                  <a:srgbClr val="002060"/>
                </a:solidFill>
                <a:effectLst/>
                <a:uLnTx/>
                <a:uFillTx/>
                <a:latin typeface="Work Sans"/>
                <a:cs typeface="Arial"/>
                <a:sym typeface="Arial"/>
              </a:rPr>
              <a:t>TRONCAL DEL MAGDALENA</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s-EC" sz="3200" b="1" i="0" u="none" strike="noStrike" kern="0" cap="none" spc="0" normalizeH="0" baseline="0" noProof="0" dirty="0">
                <a:ln>
                  <a:noFill/>
                </a:ln>
                <a:solidFill>
                  <a:srgbClr val="002060"/>
                </a:solidFill>
                <a:effectLst/>
                <a:uLnTx/>
                <a:uFillTx/>
                <a:latin typeface="Work Sans"/>
                <a:cs typeface="Arial"/>
                <a:sym typeface="Arial"/>
              </a:rPr>
              <a:t>CONCESION 1.</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lang="es-EC" sz="3200" b="1" kern="0" dirty="0">
                <a:solidFill>
                  <a:srgbClr val="002060"/>
                </a:solidFill>
                <a:latin typeface="Work Sans"/>
              </a:rPr>
              <a:t>PUERTO SALGAR-BARRANCABERMEJA</a:t>
            </a:r>
            <a:endParaRPr kumimoji="0" lang="es-CO" sz="3200" b="1" i="0" u="none" strike="noStrike" kern="0" cap="none" spc="0" normalizeH="0" baseline="0" noProof="0" dirty="0">
              <a:ln>
                <a:noFill/>
              </a:ln>
              <a:solidFill>
                <a:srgbClr val="002060"/>
              </a:solidFill>
              <a:effectLst/>
              <a:uLnTx/>
              <a:uFillTx/>
              <a:latin typeface="Work Sans"/>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lang="es-EC" sz="4400" b="1" kern="0" dirty="0">
              <a:solidFill>
                <a:srgbClr val="002060"/>
              </a:solidFill>
              <a:latin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6074586" y="7660744"/>
            <a:ext cx="9599220" cy="338554"/>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prstClr val="black"/>
                </a:solidFill>
                <a:effectLst/>
                <a:uLnTx/>
                <a:uFillTx/>
                <a:latin typeface="Consolas" panose="020B0609020204030204" pitchFamily="49" charset="0"/>
                <a:ea typeface="+mn-ea"/>
                <a:cs typeface="Arial"/>
                <a:sym typeface="Arial"/>
              </a:rPr>
              <a:t>* Las longitudes corresponden a calzada equivalente</a:t>
            </a:r>
          </a:p>
        </p:txBody>
      </p:sp>
      <p:sp>
        <p:nvSpPr>
          <p:cNvPr id="10" name="Rectángulo 9">
            <a:extLst>
              <a:ext uri="{FF2B5EF4-FFF2-40B4-BE49-F238E27FC236}">
                <a16:creationId xmlns:a16="http://schemas.microsoft.com/office/drawing/2014/main" id="{A39864A2-4C5A-4B14-A9D2-8DB9DC684FC1}"/>
              </a:ext>
            </a:extLst>
          </p:cNvPr>
          <p:cNvSpPr/>
          <p:nvPr/>
        </p:nvSpPr>
        <p:spPr>
          <a:xfrm>
            <a:off x="293805" y="32148"/>
            <a:ext cx="6583854" cy="87190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 sz="2933" b="1"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Troncal del Magdalena - Concesión 1       </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CO" sz="2133" b="1"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Puerto Salgar – Barrancabermeja </a:t>
            </a:r>
            <a:r>
              <a:rPr kumimoji="0" lang="es-CO" sz="2133" b="0" i="0" u="none" strike="noStrike" kern="0" cap="none" spc="0" normalizeH="0" baseline="0" noProof="0">
                <a:ln>
                  <a:noFill/>
                </a:ln>
                <a:solidFill>
                  <a:srgbClr val="002060"/>
                </a:solidFill>
                <a:effectLst/>
                <a:uLnTx/>
                <a:uFillTx/>
                <a:latin typeface="Calibri" panose="020F0502020204030204" pitchFamily="34" charset="0"/>
                <a:ea typeface="+mn-ea"/>
                <a:cs typeface="Arial"/>
                <a:sym typeface="Helvetica Neue Bold Condensed"/>
              </a:rPr>
              <a:t>(Puente Rio Sogamoso)</a:t>
            </a:r>
          </a:p>
        </p:txBody>
      </p:sp>
      <p:graphicFrame>
        <p:nvGraphicFramePr>
          <p:cNvPr id="4" name="Tabla 3">
            <a:extLst>
              <a:ext uri="{FF2B5EF4-FFF2-40B4-BE49-F238E27FC236}">
                <a16:creationId xmlns:a16="http://schemas.microsoft.com/office/drawing/2014/main" id="{4CD87D71-3EA9-469C-B468-EE2FA4085A21}"/>
              </a:ext>
            </a:extLst>
          </p:cNvPr>
          <p:cNvGraphicFramePr>
            <a:graphicFrameLocks noGrp="1"/>
          </p:cNvGraphicFramePr>
          <p:nvPr>
            <p:extLst>
              <p:ext uri="{D42A27DB-BD31-4B8C-83A1-F6EECF244321}">
                <p14:modId xmlns:p14="http://schemas.microsoft.com/office/powerpoint/2010/main" val="2881118506"/>
              </p:ext>
            </p:extLst>
          </p:nvPr>
        </p:nvGraphicFramePr>
        <p:xfrm>
          <a:off x="5820814" y="1269961"/>
          <a:ext cx="5502700" cy="2914921"/>
        </p:xfrm>
        <a:graphic>
          <a:graphicData uri="http://schemas.openxmlformats.org/drawingml/2006/table">
            <a:tbl>
              <a:tblPr/>
              <a:tblGrid>
                <a:gridCol w="3750100">
                  <a:extLst>
                    <a:ext uri="{9D8B030D-6E8A-4147-A177-3AD203B41FA5}">
                      <a16:colId xmlns:a16="http://schemas.microsoft.com/office/drawing/2014/main" val="2959585739"/>
                    </a:ext>
                  </a:extLst>
                </a:gridCol>
                <a:gridCol w="1752600">
                  <a:extLst>
                    <a:ext uri="{9D8B030D-6E8A-4147-A177-3AD203B41FA5}">
                      <a16:colId xmlns:a16="http://schemas.microsoft.com/office/drawing/2014/main" val="1601469940"/>
                    </a:ext>
                  </a:extLst>
                </a:gridCol>
              </a:tblGrid>
              <a:tr h="373581">
                <a:tc gridSpan="2">
                  <a:txBody>
                    <a:bodyPr/>
                    <a:lstStyle/>
                    <a:p>
                      <a:pPr algn="ctr" fontAlgn="ctr"/>
                      <a:r>
                        <a:rPr lang="es-ES" sz="1800" b="1" i="0" u="none" strike="noStrike">
                          <a:solidFill>
                            <a:srgbClr val="002060"/>
                          </a:solidFill>
                          <a:effectLst/>
                          <a:latin typeface="Work Sans" panose="00000500000000000000"/>
                        </a:rPr>
                        <a:t>ALCANCE</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hMerge="1">
                  <a:txBody>
                    <a:bodyPr/>
                    <a:lstStyle/>
                    <a:p>
                      <a:endParaRPr lang="es-419"/>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49855182"/>
                  </a:ext>
                </a:extLst>
              </a:tr>
              <a:tr h="332588">
                <a:tc>
                  <a:txBody>
                    <a:bodyPr/>
                    <a:lstStyle/>
                    <a:p>
                      <a:pPr algn="l" fontAlgn="ctr"/>
                      <a:r>
                        <a:rPr lang="es-419" sz="1500" b="0" i="0" u="none" strike="noStrike">
                          <a:solidFill>
                            <a:schemeClr val="tx1"/>
                          </a:solidFill>
                          <a:effectLst/>
                          <a:latin typeface="Work Sans" panose="00000500000000000000"/>
                        </a:rPr>
                        <a:t> Origen – Destino (O-D)</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259,6 km</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307541"/>
                  </a:ext>
                </a:extLst>
              </a:tr>
              <a:tr h="315536">
                <a:tc>
                  <a:txBody>
                    <a:bodyPr/>
                    <a:lstStyle/>
                    <a:p>
                      <a:pPr algn="l" fontAlgn="ctr"/>
                      <a:r>
                        <a:rPr lang="es-419" sz="1500" b="0" i="0" u="none" strike="noStrike">
                          <a:solidFill>
                            <a:schemeClr val="tx1"/>
                          </a:solidFill>
                          <a:effectLst/>
                          <a:latin typeface="Work Sans" panose="00000500000000000000"/>
                        </a:rPr>
                        <a:t> Operación</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259,6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366181"/>
                  </a:ext>
                </a:extLst>
              </a:tr>
              <a:tr h="315536">
                <a:tc>
                  <a:txBody>
                    <a:bodyPr/>
                    <a:lstStyle/>
                    <a:p>
                      <a:pPr algn="l" fontAlgn="ctr"/>
                      <a:r>
                        <a:rPr lang="es-419" sz="1500" b="0" i="0" u="none" strike="noStrike">
                          <a:solidFill>
                            <a:schemeClr val="tx1"/>
                          </a:solidFill>
                          <a:effectLst/>
                          <a:latin typeface="Work Sans" panose="00000500000000000000"/>
                        </a:rPr>
                        <a:t> Construcción de segunda calzada</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118,0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45169"/>
                  </a:ext>
                </a:extLst>
              </a:tr>
              <a:tr h="315536">
                <a:tc>
                  <a:txBody>
                    <a:bodyPr/>
                    <a:lstStyle/>
                    <a:p>
                      <a:pPr algn="l" fontAlgn="ctr"/>
                      <a:r>
                        <a:rPr lang="es-419" sz="1500" b="0" i="0" u="none" strike="noStrike">
                          <a:solidFill>
                            <a:schemeClr val="tx1"/>
                          </a:solidFill>
                          <a:effectLst/>
                          <a:latin typeface="Work Sans" panose="00000500000000000000"/>
                        </a:rPr>
                        <a:t> Mejoramiento y Rehabilitación</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152,9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1133025"/>
                  </a:ext>
                </a:extLst>
              </a:tr>
              <a:tr h="315536">
                <a:tc>
                  <a:txBody>
                    <a:bodyPr/>
                    <a:lstStyle/>
                    <a:p>
                      <a:pPr algn="l" fontAlgn="ctr"/>
                      <a:r>
                        <a:rPr lang="es-419" sz="1500" b="0" i="0" u="none" strike="noStrike">
                          <a:solidFill>
                            <a:schemeClr val="tx1"/>
                          </a:solidFill>
                          <a:effectLst/>
                          <a:latin typeface="Work Sans" panose="00000500000000000000"/>
                        </a:rPr>
                        <a:t> Construcción de Variantes</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28,4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835585"/>
                  </a:ext>
                </a:extLst>
              </a:tr>
              <a:tr h="315536">
                <a:tc>
                  <a:txBody>
                    <a:bodyPr/>
                    <a:lstStyle/>
                    <a:p>
                      <a:pPr algn="l" fontAlgn="ctr"/>
                      <a:r>
                        <a:rPr lang="es-419" sz="1500" b="0" i="0" u="none" strike="noStrike">
                          <a:solidFill>
                            <a:schemeClr val="tx1"/>
                          </a:solidFill>
                          <a:effectLst/>
                          <a:latin typeface="Work Sans" panose="00000500000000000000"/>
                        </a:rPr>
                        <a:t>Cantidad de Variantes a Construir</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8</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842887"/>
                  </a:ext>
                </a:extLst>
              </a:tr>
              <a:tr h="31553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CO" sz="1500" b="0" i="0" u="none" strike="noStrike" cap="none">
                          <a:solidFill>
                            <a:schemeClr val="tx1"/>
                          </a:solidFill>
                          <a:effectLst/>
                          <a:latin typeface="Work Sans" panose="00000500000000000000"/>
                          <a:ea typeface="+mn-ea"/>
                          <a:cs typeface="+mn-cs"/>
                          <a:sym typeface="Arial"/>
                        </a:rPr>
                        <a:t>Total Puentes vehiculares a construir</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a:solidFill>
                            <a:schemeClr val="tx1"/>
                          </a:solidFill>
                          <a:effectLst/>
                          <a:latin typeface="Work Sans" panose="00000500000000000000"/>
                        </a:rPr>
                        <a:t>16</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3268248"/>
                  </a:ext>
                </a:extLst>
              </a:tr>
              <a:tr h="315536">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CO" sz="1500">
                          <a:solidFill>
                            <a:schemeClr val="tx1"/>
                          </a:solidFill>
                          <a:latin typeface="Work Sans" panose="00000500000000000000"/>
                        </a:rPr>
                        <a:t>Puentes peatonales</a:t>
                      </a:r>
                      <a:endParaRPr lang="es-CO" sz="1500" b="0">
                        <a:solidFill>
                          <a:schemeClr val="tx1"/>
                        </a:solidFill>
                        <a:latin typeface="Work Sans" panose="00000500000000000000"/>
                        <a:cs typeface="Arial" panose="020B0604020202020204" pitchFamily="34" charset="0"/>
                      </a:endParaRP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500" b="0" i="0" u="none" strike="noStrike" dirty="0">
                          <a:solidFill>
                            <a:schemeClr val="tx1"/>
                          </a:solidFill>
                          <a:effectLst/>
                          <a:latin typeface="Work Sans" panose="00000500000000000000"/>
                        </a:rPr>
                        <a:t>25</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9602087"/>
                  </a:ext>
                </a:extLst>
              </a:tr>
            </a:tbl>
          </a:graphicData>
        </a:graphic>
      </p:graphicFrame>
      <p:graphicFrame>
        <p:nvGraphicFramePr>
          <p:cNvPr id="13" name="17 Tabla">
            <a:extLst>
              <a:ext uri="{FF2B5EF4-FFF2-40B4-BE49-F238E27FC236}">
                <a16:creationId xmlns:a16="http://schemas.microsoft.com/office/drawing/2014/main" id="{FE91A31F-272F-42E5-9519-452316B6F720}"/>
              </a:ext>
            </a:extLst>
          </p:cNvPr>
          <p:cNvGraphicFramePr>
            <a:graphicFrameLocks noGrp="1"/>
          </p:cNvGraphicFramePr>
          <p:nvPr>
            <p:extLst/>
          </p:nvPr>
        </p:nvGraphicFramePr>
        <p:xfrm>
          <a:off x="6542166" y="5678472"/>
          <a:ext cx="4072327" cy="338554"/>
        </p:xfrm>
        <a:graphic>
          <a:graphicData uri="http://schemas.openxmlformats.org/drawingml/2006/table">
            <a:tbl>
              <a:tblPr firstRow="1" bandRow="1">
                <a:tableStyleId>{8799B23B-EC83-4686-B30A-512413B5E67A}</a:tableStyleId>
              </a:tblPr>
              <a:tblGrid>
                <a:gridCol w="3277662">
                  <a:extLst>
                    <a:ext uri="{9D8B030D-6E8A-4147-A177-3AD203B41FA5}">
                      <a16:colId xmlns:a16="http://schemas.microsoft.com/office/drawing/2014/main" val="20000"/>
                    </a:ext>
                  </a:extLst>
                </a:gridCol>
                <a:gridCol w="794665">
                  <a:extLst>
                    <a:ext uri="{9D8B030D-6E8A-4147-A177-3AD203B41FA5}">
                      <a16:colId xmlns:a16="http://schemas.microsoft.com/office/drawing/2014/main" val="20001"/>
                    </a:ext>
                  </a:extLst>
                </a:gridCol>
              </a:tblGrid>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cap="none">
                          <a:solidFill>
                            <a:srgbClr val="002060"/>
                          </a:solidFill>
                          <a:effectLst/>
                          <a:latin typeface="+mj-lt"/>
                          <a:ea typeface="+mn-ea"/>
                          <a:cs typeface="Arial" panose="020B0604020202020204" pitchFamily="34" charset="0"/>
                          <a:sym typeface="Arial"/>
                        </a:rPr>
                        <a:t>Peajes Existentes (Zambito, Aguas Negras)</a:t>
                      </a:r>
                    </a:p>
                  </a:txBody>
                  <a:tcPr marL="51435" marR="51435" marT="27861" marB="27861" anchor="ctr"/>
                </a:tc>
                <a:tc>
                  <a:txBody>
                    <a:bodyPr/>
                    <a:lstStyle/>
                    <a:p>
                      <a:pPr marL="0" algn="ctr" defTabSz="844083" rtl="0" eaLnBrk="1" fontAlgn="ctr" latinLnBrk="0" hangingPunct="1"/>
                      <a:r>
                        <a:rPr lang="es-CO" sz="1400" b="1" i="0" u="none" strike="noStrike" kern="1200" cap="none">
                          <a:solidFill>
                            <a:srgbClr val="002060"/>
                          </a:solidFill>
                          <a:effectLst/>
                          <a:latin typeface="+mn-lt"/>
                          <a:ea typeface="+mn-ea"/>
                          <a:cs typeface="Arial" panose="020B0604020202020204" pitchFamily="34" charset="0"/>
                          <a:sym typeface="Arial"/>
                        </a:rPr>
                        <a:t>2</a:t>
                      </a:r>
                    </a:p>
                  </a:txBody>
                  <a:tcPr marL="5358" marR="5358" marT="5804" marB="0" anchor="ctr"/>
                </a:tc>
                <a:extLst>
                  <a:ext uri="{0D108BD9-81ED-4DB2-BD59-A6C34878D82A}">
                    <a16:rowId xmlns:a16="http://schemas.microsoft.com/office/drawing/2014/main" val="10005"/>
                  </a:ext>
                </a:extLst>
              </a:tr>
            </a:tbl>
          </a:graphicData>
        </a:graphic>
      </p:graphicFrame>
      <p:graphicFrame>
        <p:nvGraphicFramePr>
          <p:cNvPr id="14" name="Tabla 13">
            <a:extLst>
              <a:ext uri="{FF2B5EF4-FFF2-40B4-BE49-F238E27FC236}">
                <a16:creationId xmlns:a16="http://schemas.microsoft.com/office/drawing/2014/main" id="{4B8017EF-6D85-41A8-A0A8-00C517E4FA85}"/>
              </a:ext>
            </a:extLst>
          </p:cNvPr>
          <p:cNvGraphicFramePr>
            <a:graphicFrameLocks noGrp="1"/>
          </p:cNvGraphicFramePr>
          <p:nvPr>
            <p:extLst/>
          </p:nvPr>
        </p:nvGraphicFramePr>
        <p:xfrm>
          <a:off x="6534337" y="5372151"/>
          <a:ext cx="4084658" cy="292851"/>
        </p:xfrm>
        <a:graphic>
          <a:graphicData uri="http://schemas.openxmlformats.org/drawingml/2006/table">
            <a:tbl>
              <a:tblPr firstRow="1" lastRow="1" bandRow="1">
                <a:tableStyleId>{5C22544A-7EE6-4342-B048-85BDC9FD1C3A}</a:tableStyleId>
              </a:tblPr>
              <a:tblGrid>
                <a:gridCol w="4084658">
                  <a:extLst>
                    <a:ext uri="{9D8B030D-6E8A-4147-A177-3AD203B41FA5}">
                      <a16:colId xmlns:a16="http://schemas.microsoft.com/office/drawing/2014/main" val="20001"/>
                    </a:ext>
                  </a:extLst>
                </a:gridCol>
              </a:tblGrid>
              <a:tr h="292851">
                <a:tc>
                  <a:txBody>
                    <a:bodyPr/>
                    <a:lstStyle/>
                    <a:p>
                      <a:pPr algn="ctr"/>
                      <a:r>
                        <a:rPr lang="es-CO" sz="1200">
                          <a:latin typeface="+mn-lt"/>
                        </a:rPr>
                        <a:t>PEAJES</a:t>
                      </a:r>
                    </a:p>
                  </a:txBody>
                  <a:tcPr marL="51435" marR="51435" marT="0" marB="0" anchor="ctr">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graphicFrame>
        <p:nvGraphicFramePr>
          <p:cNvPr id="17" name="17 Tabla">
            <a:extLst>
              <a:ext uri="{FF2B5EF4-FFF2-40B4-BE49-F238E27FC236}">
                <a16:creationId xmlns:a16="http://schemas.microsoft.com/office/drawing/2014/main" id="{1E261298-B689-4820-8681-63C85D65937A}"/>
              </a:ext>
            </a:extLst>
          </p:cNvPr>
          <p:cNvGraphicFramePr>
            <a:graphicFrameLocks noGrp="1"/>
          </p:cNvGraphicFramePr>
          <p:nvPr>
            <p:extLst/>
          </p:nvPr>
        </p:nvGraphicFramePr>
        <p:xfrm>
          <a:off x="6537664" y="4580566"/>
          <a:ext cx="4072327" cy="677108"/>
        </p:xfrm>
        <a:graphic>
          <a:graphicData uri="http://schemas.openxmlformats.org/drawingml/2006/table">
            <a:tbl>
              <a:tblPr firstRow="1" bandRow="1">
                <a:tableStyleId>{8799B23B-EC83-4686-B30A-512413B5E67A}</a:tableStyleId>
              </a:tblPr>
              <a:tblGrid>
                <a:gridCol w="2562794">
                  <a:extLst>
                    <a:ext uri="{9D8B030D-6E8A-4147-A177-3AD203B41FA5}">
                      <a16:colId xmlns:a16="http://schemas.microsoft.com/office/drawing/2014/main" val="20000"/>
                    </a:ext>
                  </a:extLst>
                </a:gridCol>
                <a:gridCol w="1509533">
                  <a:extLst>
                    <a:ext uri="{9D8B030D-6E8A-4147-A177-3AD203B41FA5}">
                      <a16:colId xmlns:a16="http://schemas.microsoft.com/office/drawing/2014/main" val="20001"/>
                    </a:ext>
                  </a:extLst>
                </a:gridCol>
              </a:tblGrid>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cap="none">
                          <a:solidFill>
                            <a:srgbClr val="002060"/>
                          </a:solidFill>
                          <a:effectLst/>
                          <a:latin typeface="+mj-lt"/>
                          <a:ea typeface="+mn-ea"/>
                          <a:cs typeface="Arial" panose="020B0604020202020204" pitchFamily="34" charset="0"/>
                          <a:sym typeface="Arial"/>
                        </a:rPr>
                        <a:t>CAPEX </a:t>
                      </a:r>
                      <a:r>
                        <a:rPr lang="es-ES" sz="1200" b="0" i="0" u="none" strike="noStrike" kern="1200" cap="none">
                          <a:solidFill>
                            <a:srgbClr val="002060"/>
                          </a:solidFill>
                          <a:effectLst/>
                          <a:latin typeface="+mj-lt"/>
                          <a:ea typeface="+mn-ea"/>
                          <a:cs typeface="Arial" panose="020B0604020202020204" pitchFamily="34" charset="0"/>
                          <a:sym typeface="Arial"/>
                        </a:rPr>
                        <a:t>(Valores a Dic 2020)</a:t>
                      </a:r>
                    </a:p>
                  </a:txBody>
                  <a:tcPr marL="51435" marR="51435" marT="27861" marB="27861" anchor="ctr"/>
                </a:tc>
                <a:tc>
                  <a:txBody>
                    <a:bodyPr/>
                    <a:lstStyle/>
                    <a:p>
                      <a:pPr marL="0" algn="ctr" defTabSz="844083" rtl="0" eaLnBrk="1" fontAlgn="ctr" latinLnBrk="0" hangingPunct="1"/>
                      <a:r>
                        <a:rPr lang="es-MX" sz="1400" b="1" i="0" u="none" strike="noStrike" kern="1200" cap="none">
                          <a:solidFill>
                            <a:srgbClr val="002060"/>
                          </a:solidFill>
                          <a:effectLst/>
                          <a:latin typeface="+mn-lt"/>
                          <a:ea typeface="+mn-ea"/>
                          <a:cs typeface="Arial" panose="020B0604020202020204" pitchFamily="34" charset="0"/>
                          <a:sym typeface="Arial"/>
                        </a:rPr>
                        <a:t>$</a:t>
                      </a:r>
                      <a:r>
                        <a:rPr lang="es-CO" sz="1400" b="1" i="0" u="none" strike="noStrike" kern="1200" cap="none">
                          <a:solidFill>
                            <a:srgbClr val="002060"/>
                          </a:solidFill>
                          <a:effectLst/>
                          <a:latin typeface="+mn-lt"/>
                          <a:ea typeface="+mn-ea"/>
                          <a:cs typeface="Arial" panose="020B0604020202020204" pitchFamily="34" charset="0"/>
                          <a:sym typeface="Arial"/>
                        </a:rPr>
                        <a:t> 2,075 billones</a:t>
                      </a:r>
                    </a:p>
                  </a:txBody>
                  <a:tcPr marL="5358" marR="5358" marT="5804" marB="0" anchor="ctr"/>
                </a:tc>
                <a:extLst>
                  <a:ext uri="{0D108BD9-81ED-4DB2-BD59-A6C34878D82A}">
                    <a16:rowId xmlns:a16="http://schemas.microsoft.com/office/drawing/2014/main" val="10005"/>
                  </a:ext>
                </a:extLst>
              </a:tr>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0" u="none" strike="noStrike" kern="1200" cap="none">
                          <a:solidFill>
                            <a:srgbClr val="002060"/>
                          </a:solidFill>
                          <a:effectLst/>
                          <a:latin typeface="+mj-lt"/>
                          <a:ea typeface="+mn-ea"/>
                          <a:cs typeface="Arial" panose="020B0604020202020204" pitchFamily="34" charset="0"/>
                          <a:sym typeface="Arial"/>
                        </a:rPr>
                        <a:t>OPEX </a:t>
                      </a:r>
                      <a:r>
                        <a:rPr lang="es-ES" sz="1200" b="0" i="0" u="none" strike="noStrike" kern="1200" cap="none">
                          <a:solidFill>
                            <a:srgbClr val="002060"/>
                          </a:solidFill>
                          <a:effectLst/>
                          <a:latin typeface="+mn-lt"/>
                          <a:ea typeface="+mn-ea"/>
                          <a:cs typeface="Arial" panose="020B0604020202020204" pitchFamily="34" charset="0"/>
                          <a:sym typeface="Arial"/>
                        </a:rPr>
                        <a:t>(Valores a Dic 2020)</a:t>
                      </a:r>
                      <a:endParaRPr lang="es-ES" sz="1200" b="1" i="0" u="none" strike="noStrike" kern="1200" cap="none">
                        <a:solidFill>
                          <a:srgbClr val="002060"/>
                        </a:solidFill>
                        <a:effectLst/>
                        <a:latin typeface="+mj-lt"/>
                        <a:ea typeface="+mn-ea"/>
                        <a:cs typeface="Arial" panose="020B0604020202020204" pitchFamily="34" charset="0"/>
                        <a:sym typeface="Arial"/>
                      </a:endParaRPr>
                    </a:p>
                  </a:txBody>
                  <a:tcPr marL="51435" marR="51435" marT="27861" marB="27861" anchor="ctr"/>
                </a:tc>
                <a:tc>
                  <a:txBody>
                    <a:bodyPr/>
                    <a:lstStyle/>
                    <a:p>
                      <a:pPr marL="0" algn="ctr" defTabSz="844083" rtl="0" eaLnBrk="1" fontAlgn="ctr" latinLnBrk="0" hangingPunct="1"/>
                      <a:r>
                        <a:rPr lang="es-MX" sz="1400" b="1" i="0" u="none" strike="noStrike" kern="1200" cap="none">
                          <a:solidFill>
                            <a:srgbClr val="002060"/>
                          </a:solidFill>
                          <a:effectLst/>
                          <a:latin typeface="+mn-lt"/>
                          <a:ea typeface="+mn-ea"/>
                          <a:cs typeface="Arial" panose="020B0604020202020204" pitchFamily="34" charset="0"/>
                          <a:sym typeface="Arial"/>
                        </a:rPr>
                        <a:t>$ 1,688 billones</a:t>
                      </a:r>
                      <a:endParaRPr lang="es-CO" sz="1400" b="1" i="0" u="none" strike="noStrike" kern="1200" cap="none">
                        <a:solidFill>
                          <a:srgbClr val="002060"/>
                        </a:solidFill>
                        <a:effectLst/>
                        <a:latin typeface="+mn-lt"/>
                        <a:ea typeface="+mn-ea"/>
                        <a:cs typeface="Arial" panose="020B0604020202020204" pitchFamily="34" charset="0"/>
                        <a:sym typeface="Arial"/>
                      </a:endParaRPr>
                    </a:p>
                  </a:txBody>
                  <a:tcPr marL="5358" marR="5358" marT="5804" marB="0" anchor="ctr"/>
                </a:tc>
                <a:extLst>
                  <a:ext uri="{0D108BD9-81ED-4DB2-BD59-A6C34878D82A}">
                    <a16:rowId xmlns:a16="http://schemas.microsoft.com/office/drawing/2014/main" val="2227934544"/>
                  </a:ext>
                </a:extLst>
              </a:tr>
            </a:tbl>
          </a:graphicData>
        </a:graphic>
      </p:graphicFrame>
      <p:graphicFrame>
        <p:nvGraphicFramePr>
          <p:cNvPr id="18" name="Tabla 17">
            <a:extLst>
              <a:ext uri="{FF2B5EF4-FFF2-40B4-BE49-F238E27FC236}">
                <a16:creationId xmlns:a16="http://schemas.microsoft.com/office/drawing/2014/main" id="{CBE711BD-98D4-40E4-81ED-3034F5587741}"/>
              </a:ext>
            </a:extLst>
          </p:cNvPr>
          <p:cNvGraphicFramePr>
            <a:graphicFrameLocks noGrp="1"/>
          </p:cNvGraphicFramePr>
          <p:nvPr>
            <p:extLst/>
          </p:nvPr>
        </p:nvGraphicFramePr>
        <p:xfrm>
          <a:off x="6529835" y="4274245"/>
          <a:ext cx="4084658" cy="292851"/>
        </p:xfrm>
        <a:graphic>
          <a:graphicData uri="http://schemas.openxmlformats.org/drawingml/2006/table">
            <a:tbl>
              <a:tblPr firstRow="1" lastRow="1" bandRow="1">
                <a:tableStyleId>{5C22544A-7EE6-4342-B048-85BDC9FD1C3A}</a:tableStyleId>
              </a:tblPr>
              <a:tblGrid>
                <a:gridCol w="4084658">
                  <a:extLst>
                    <a:ext uri="{9D8B030D-6E8A-4147-A177-3AD203B41FA5}">
                      <a16:colId xmlns:a16="http://schemas.microsoft.com/office/drawing/2014/main" val="20001"/>
                    </a:ext>
                  </a:extLst>
                </a:gridCol>
              </a:tblGrid>
              <a:tr h="292851">
                <a:tc>
                  <a:txBody>
                    <a:bodyPr/>
                    <a:lstStyle/>
                    <a:p>
                      <a:pPr algn="ctr"/>
                      <a:r>
                        <a:rPr lang="es-CO" sz="1400">
                          <a:latin typeface="+mn-lt"/>
                        </a:rPr>
                        <a:t>INVERSION</a:t>
                      </a:r>
                    </a:p>
                  </a:txBody>
                  <a:tcPr marL="51435" marR="51435" marT="0" marB="0" anchor="ctr">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grpSp>
        <p:nvGrpSpPr>
          <p:cNvPr id="23" name="Grupo 22">
            <a:extLst>
              <a:ext uri="{FF2B5EF4-FFF2-40B4-BE49-F238E27FC236}">
                <a16:creationId xmlns:a16="http://schemas.microsoft.com/office/drawing/2014/main" id="{E2BB5F1C-74C8-453B-B72B-8341A07DE9E2}"/>
              </a:ext>
            </a:extLst>
          </p:cNvPr>
          <p:cNvGrpSpPr/>
          <p:nvPr/>
        </p:nvGrpSpPr>
        <p:grpSpPr>
          <a:xfrm>
            <a:off x="0" y="1008247"/>
            <a:ext cx="5200994" cy="5781766"/>
            <a:chOff x="0" y="1008247"/>
            <a:chExt cx="5200994" cy="5781766"/>
          </a:xfrm>
        </p:grpSpPr>
        <p:grpSp>
          <p:nvGrpSpPr>
            <p:cNvPr id="7" name="Grupo 6">
              <a:extLst>
                <a:ext uri="{FF2B5EF4-FFF2-40B4-BE49-F238E27FC236}">
                  <a16:creationId xmlns:a16="http://schemas.microsoft.com/office/drawing/2014/main" id="{98C2E52D-0255-43DD-B249-D6C20A76ED9A}"/>
                </a:ext>
              </a:extLst>
            </p:cNvPr>
            <p:cNvGrpSpPr/>
            <p:nvPr/>
          </p:nvGrpSpPr>
          <p:grpSpPr>
            <a:xfrm>
              <a:off x="0" y="1008247"/>
              <a:ext cx="5200994" cy="5781766"/>
              <a:chOff x="38100" y="976576"/>
              <a:chExt cx="5200994" cy="5781766"/>
            </a:xfrm>
          </p:grpSpPr>
          <p:grpSp>
            <p:nvGrpSpPr>
              <p:cNvPr id="5" name="Grupo 4">
                <a:extLst>
                  <a:ext uri="{FF2B5EF4-FFF2-40B4-BE49-F238E27FC236}">
                    <a16:creationId xmlns:a16="http://schemas.microsoft.com/office/drawing/2014/main" id="{C2F46F73-E79B-493E-9C63-D9C5E7DADD41}"/>
                  </a:ext>
                </a:extLst>
              </p:cNvPr>
              <p:cNvGrpSpPr/>
              <p:nvPr/>
            </p:nvGrpSpPr>
            <p:grpSpPr>
              <a:xfrm>
                <a:off x="446907" y="1226619"/>
                <a:ext cx="4792187" cy="5531723"/>
                <a:chOff x="446907" y="1226619"/>
                <a:chExt cx="4792187" cy="5531723"/>
              </a:xfrm>
            </p:grpSpPr>
            <p:pic>
              <p:nvPicPr>
                <p:cNvPr id="6" name="Imagen 5">
                  <a:extLst>
                    <a:ext uri="{FF2B5EF4-FFF2-40B4-BE49-F238E27FC236}">
                      <a16:creationId xmlns:a16="http://schemas.microsoft.com/office/drawing/2014/main" id="{3F11A6EE-DEC5-4714-9A2C-5BA5EBA8839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446907" y="1226619"/>
                  <a:ext cx="4792187" cy="5531723"/>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3" name="Forma libre: forma 2">
                  <a:extLst>
                    <a:ext uri="{FF2B5EF4-FFF2-40B4-BE49-F238E27FC236}">
                      <a16:creationId xmlns:a16="http://schemas.microsoft.com/office/drawing/2014/main" id="{886360E4-5787-4B75-BC50-09F192E3A74F}"/>
                    </a:ext>
                  </a:extLst>
                </p:cNvPr>
                <p:cNvSpPr/>
                <p:nvPr/>
              </p:nvSpPr>
              <p:spPr>
                <a:xfrm>
                  <a:off x="4314474" y="1231641"/>
                  <a:ext cx="35331" cy="362028"/>
                </a:xfrm>
                <a:custGeom>
                  <a:avLst/>
                  <a:gdLst>
                    <a:gd name="connsiteX0" fmla="*/ 3732 w 33590"/>
                    <a:gd name="connsiteY0" fmla="*/ 362028 h 362028"/>
                    <a:gd name="connsiteX1" fmla="*/ 29858 w 33590"/>
                    <a:gd name="connsiteY1" fmla="*/ 306044 h 362028"/>
                    <a:gd name="connsiteX2" fmla="*/ 18661 w 33590"/>
                    <a:gd name="connsiteY2" fmla="*/ 276186 h 362028"/>
                    <a:gd name="connsiteX3" fmla="*/ 7465 w 33590"/>
                    <a:gd name="connsiteY3" fmla="*/ 250060 h 362028"/>
                    <a:gd name="connsiteX4" fmla="*/ 0 w 33590"/>
                    <a:gd name="connsiteY4" fmla="*/ 216470 h 362028"/>
                    <a:gd name="connsiteX5" fmla="*/ 0 w 33590"/>
                    <a:gd name="connsiteY5" fmla="*/ 201541 h 362028"/>
                    <a:gd name="connsiteX6" fmla="*/ 0 w 33590"/>
                    <a:gd name="connsiteY6" fmla="*/ 201541 h 362028"/>
                    <a:gd name="connsiteX7" fmla="*/ 29858 w 33590"/>
                    <a:gd name="connsiteY7" fmla="*/ 182880 h 362028"/>
                    <a:gd name="connsiteX8" fmla="*/ 7465 w 33590"/>
                    <a:gd name="connsiteY8" fmla="*/ 138093 h 362028"/>
                    <a:gd name="connsiteX9" fmla="*/ 7465 w 33590"/>
                    <a:gd name="connsiteY9" fmla="*/ 108235 h 362028"/>
                    <a:gd name="connsiteX10" fmla="*/ 7465 w 33590"/>
                    <a:gd name="connsiteY10" fmla="*/ 82109 h 362028"/>
                    <a:gd name="connsiteX11" fmla="*/ 14929 w 33590"/>
                    <a:gd name="connsiteY11" fmla="*/ 52251 h 362028"/>
                    <a:gd name="connsiteX12" fmla="*/ 26126 w 33590"/>
                    <a:gd name="connsiteY12" fmla="*/ 26126 h 362028"/>
                    <a:gd name="connsiteX13" fmla="*/ 33590 w 33590"/>
                    <a:gd name="connsiteY13" fmla="*/ 0 h 362028"/>
                    <a:gd name="connsiteX0" fmla="*/ 3732 w 33590"/>
                    <a:gd name="connsiteY0" fmla="*/ 362028 h 362028"/>
                    <a:gd name="connsiteX1" fmla="*/ 27477 w 33590"/>
                    <a:gd name="connsiteY1" fmla="*/ 329856 h 362028"/>
                    <a:gd name="connsiteX2" fmla="*/ 18661 w 33590"/>
                    <a:gd name="connsiteY2" fmla="*/ 276186 h 362028"/>
                    <a:gd name="connsiteX3" fmla="*/ 7465 w 33590"/>
                    <a:gd name="connsiteY3" fmla="*/ 250060 h 362028"/>
                    <a:gd name="connsiteX4" fmla="*/ 0 w 33590"/>
                    <a:gd name="connsiteY4" fmla="*/ 216470 h 362028"/>
                    <a:gd name="connsiteX5" fmla="*/ 0 w 33590"/>
                    <a:gd name="connsiteY5" fmla="*/ 201541 h 362028"/>
                    <a:gd name="connsiteX6" fmla="*/ 0 w 33590"/>
                    <a:gd name="connsiteY6" fmla="*/ 201541 h 362028"/>
                    <a:gd name="connsiteX7" fmla="*/ 29858 w 33590"/>
                    <a:gd name="connsiteY7" fmla="*/ 182880 h 362028"/>
                    <a:gd name="connsiteX8" fmla="*/ 7465 w 33590"/>
                    <a:gd name="connsiteY8" fmla="*/ 138093 h 362028"/>
                    <a:gd name="connsiteX9" fmla="*/ 7465 w 33590"/>
                    <a:gd name="connsiteY9" fmla="*/ 108235 h 362028"/>
                    <a:gd name="connsiteX10" fmla="*/ 7465 w 33590"/>
                    <a:gd name="connsiteY10" fmla="*/ 82109 h 362028"/>
                    <a:gd name="connsiteX11" fmla="*/ 14929 w 33590"/>
                    <a:gd name="connsiteY11" fmla="*/ 52251 h 362028"/>
                    <a:gd name="connsiteX12" fmla="*/ 26126 w 33590"/>
                    <a:gd name="connsiteY12" fmla="*/ 26126 h 362028"/>
                    <a:gd name="connsiteX13" fmla="*/ 33590 w 33590"/>
                    <a:gd name="connsiteY13" fmla="*/ 0 h 362028"/>
                    <a:gd name="connsiteX0" fmla="*/ 3732 w 33590"/>
                    <a:gd name="connsiteY0" fmla="*/ 362028 h 362028"/>
                    <a:gd name="connsiteX1" fmla="*/ 27477 w 33590"/>
                    <a:gd name="connsiteY1" fmla="*/ 329856 h 362028"/>
                    <a:gd name="connsiteX2" fmla="*/ 18661 w 33590"/>
                    <a:gd name="connsiteY2" fmla="*/ 276186 h 362028"/>
                    <a:gd name="connsiteX3" fmla="*/ 21781 w 33590"/>
                    <a:gd name="connsiteY3" fmla="*/ 299503 h 362028"/>
                    <a:gd name="connsiteX4" fmla="*/ 7465 w 33590"/>
                    <a:gd name="connsiteY4" fmla="*/ 250060 h 362028"/>
                    <a:gd name="connsiteX5" fmla="*/ 0 w 33590"/>
                    <a:gd name="connsiteY5" fmla="*/ 216470 h 362028"/>
                    <a:gd name="connsiteX6" fmla="*/ 0 w 33590"/>
                    <a:gd name="connsiteY6" fmla="*/ 201541 h 362028"/>
                    <a:gd name="connsiteX7" fmla="*/ 0 w 33590"/>
                    <a:gd name="connsiteY7" fmla="*/ 201541 h 362028"/>
                    <a:gd name="connsiteX8" fmla="*/ 29858 w 33590"/>
                    <a:gd name="connsiteY8" fmla="*/ 182880 h 362028"/>
                    <a:gd name="connsiteX9" fmla="*/ 7465 w 33590"/>
                    <a:gd name="connsiteY9" fmla="*/ 138093 h 362028"/>
                    <a:gd name="connsiteX10" fmla="*/ 7465 w 33590"/>
                    <a:gd name="connsiteY10" fmla="*/ 108235 h 362028"/>
                    <a:gd name="connsiteX11" fmla="*/ 7465 w 33590"/>
                    <a:gd name="connsiteY11" fmla="*/ 82109 h 362028"/>
                    <a:gd name="connsiteX12" fmla="*/ 14929 w 33590"/>
                    <a:gd name="connsiteY12" fmla="*/ 52251 h 362028"/>
                    <a:gd name="connsiteX13" fmla="*/ 26126 w 33590"/>
                    <a:gd name="connsiteY13" fmla="*/ 26126 h 362028"/>
                    <a:gd name="connsiteX14" fmla="*/ 33590 w 33590"/>
                    <a:gd name="connsiteY14" fmla="*/ 0 h 362028"/>
                    <a:gd name="connsiteX0" fmla="*/ 3732 w 43213"/>
                    <a:gd name="connsiteY0" fmla="*/ 362028 h 362028"/>
                    <a:gd name="connsiteX1" fmla="*/ 27477 w 43213"/>
                    <a:gd name="connsiteY1" fmla="*/ 329856 h 362028"/>
                    <a:gd name="connsiteX2" fmla="*/ 18661 w 43213"/>
                    <a:gd name="connsiteY2" fmla="*/ 276186 h 362028"/>
                    <a:gd name="connsiteX3" fmla="*/ 43213 w 43213"/>
                    <a:gd name="connsiteY3" fmla="*/ 297122 h 362028"/>
                    <a:gd name="connsiteX4" fmla="*/ 7465 w 43213"/>
                    <a:gd name="connsiteY4" fmla="*/ 250060 h 362028"/>
                    <a:gd name="connsiteX5" fmla="*/ 0 w 43213"/>
                    <a:gd name="connsiteY5" fmla="*/ 216470 h 362028"/>
                    <a:gd name="connsiteX6" fmla="*/ 0 w 43213"/>
                    <a:gd name="connsiteY6" fmla="*/ 201541 h 362028"/>
                    <a:gd name="connsiteX7" fmla="*/ 0 w 43213"/>
                    <a:gd name="connsiteY7" fmla="*/ 201541 h 362028"/>
                    <a:gd name="connsiteX8" fmla="*/ 29858 w 43213"/>
                    <a:gd name="connsiteY8" fmla="*/ 182880 h 362028"/>
                    <a:gd name="connsiteX9" fmla="*/ 7465 w 43213"/>
                    <a:gd name="connsiteY9" fmla="*/ 138093 h 362028"/>
                    <a:gd name="connsiteX10" fmla="*/ 7465 w 43213"/>
                    <a:gd name="connsiteY10" fmla="*/ 108235 h 362028"/>
                    <a:gd name="connsiteX11" fmla="*/ 7465 w 43213"/>
                    <a:gd name="connsiteY11" fmla="*/ 82109 h 362028"/>
                    <a:gd name="connsiteX12" fmla="*/ 14929 w 43213"/>
                    <a:gd name="connsiteY12" fmla="*/ 52251 h 362028"/>
                    <a:gd name="connsiteX13" fmla="*/ 26126 w 43213"/>
                    <a:gd name="connsiteY13" fmla="*/ 26126 h 362028"/>
                    <a:gd name="connsiteX14" fmla="*/ 33590 w 43213"/>
                    <a:gd name="connsiteY14" fmla="*/ 0 h 362028"/>
                    <a:gd name="connsiteX0" fmla="*/ 3732 w 43213"/>
                    <a:gd name="connsiteY0" fmla="*/ 362028 h 362028"/>
                    <a:gd name="connsiteX1" fmla="*/ 27477 w 43213"/>
                    <a:gd name="connsiteY1" fmla="*/ 329856 h 362028"/>
                    <a:gd name="connsiteX2" fmla="*/ 18661 w 43213"/>
                    <a:gd name="connsiteY2" fmla="*/ 276186 h 362028"/>
                    <a:gd name="connsiteX3" fmla="*/ 43213 w 43213"/>
                    <a:gd name="connsiteY3" fmla="*/ 297122 h 362028"/>
                    <a:gd name="connsiteX4" fmla="*/ 321 w 43213"/>
                    <a:gd name="connsiteY4" fmla="*/ 247679 h 362028"/>
                    <a:gd name="connsiteX5" fmla="*/ 0 w 43213"/>
                    <a:gd name="connsiteY5" fmla="*/ 216470 h 362028"/>
                    <a:gd name="connsiteX6" fmla="*/ 0 w 43213"/>
                    <a:gd name="connsiteY6" fmla="*/ 201541 h 362028"/>
                    <a:gd name="connsiteX7" fmla="*/ 0 w 43213"/>
                    <a:gd name="connsiteY7" fmla="*/ 201541 h 362028"/>
                    <a:gd name="connsiteX8" fmla="*/ 29858 w 43213"/>
                    <a:gd name="connsiteY8" fmla="*/ 182880 h 362028"/>
                    <a:gd name="connsiteX9" fmla="*/ 7465 w 43213"/>
                    <a:gd name="connsiteY9" fmla="*/ 138093 h 362028"/>
                    <a:gd name="connsiteX10" fmla="*/ 7465 w 43213"/>
                    <a:gd name="connsiteY10" fmla="*/ 108235 h 362028"/>
                    <a:gd name="connsiteX11" fmla="*/ 7465 w 43213"/>
                    <a:gd name="connsiteY11" fmla="*/ 82109 h 362028"/>
                    <a:gd name="connsiteX12" fmla="*/ 14929 w 43213"/>
                    <a:gd name="connsiteY12" fmla="*/ 52251 h 362028"/>
                    <a:gd name="connsiteX13" fmla="*/ 26126 w 43213"/>
                    <a:gd name="connsiteY13" fmla="*/ 26126 h 362028"/>
                    <a:gd name="connsiteX14" fmla="*/ 33590 w 43213"/>
                    <a:gd name="connsiteY14" fmla="*/ 0 h 362028"/>
                    <a:gd name="connsiteX0" fmla="*/ 3732 w 43213"/>
                    <a:gd name="connsiteY0" fmla="*/ 362028 h 362028"/>
                    <a:gd name="connsiteX1" fmla="*/ 27477 w 43213"/>
                    <a:gd name="connsiteY1" fmla="*/ 329856 h 362028"/>
                    <a:gd name="connsiteX2" fmla="*/ 18661 w 43213"/>
                    <a:gd name="connsiteY2" fmla="*/ 276186 h 362028"/>
                    <a:gd name="connsiteX3" fmla="*/ 43213 w 43213"/>
                    <a:gd name="connsiteY3" fmla="*/ 297122 h 362028"/>
                    <a:gd name="connsiteX4" fmla="*/ 5084 w 43213"/>
                    <a:gd name="connsiteY4" fmla="*/ 242917 h 362028"/>
                    <a:gd name="connsiteX5" fmla="*/ 0 w 43213"/>
                    <a:gd name="connsiteY5" fmla="*/ 216470 h 362028"/>
                    <a:gd name="connsiteX6" fmla="*/ 0 w 43213"/>
                    <a:gd name="connsiteY6" fmla="*/ 201541 h 362028"/>
                    <a:gd name="connsiteX7" fmla="*/ 0 w 43213"/>
                    <a:gd name="connsiteY7" fmla="*/ 201541 h 362028"/>
                    <a:gd name="connsiteX8" fmla="*/ 29858 w 43213"/>
                    <a:gd name="connsiteY8" fmla="*/ 182880 h 362028"/>
                    <a:gd name="connsiteX9" fmla="*/ 7465 w 43213"/>
                    <a:gd name="connsiteY9" fmla="*/ 138093 h 362028"/>
                    <a:gd name="connsiteX10" fmla="*/ 7465 w 43213"/>
                    <a:gd name="connsiteY10" fmla="*/ 108235 h 362028"/>
                    <a:gd name="connsiteX11" fmla="*/ 7465 w 43213"/>
                    <a:gd name="connsiteY11" fmla="*/ 82109 h 362028"/>
                    <a:gd name="connsiteX12" fmla="*/ 14929 w 43213"/>
                    <a:gd name="connsiteY12" fmla="*/ 52251 h 362028"/>
                    <a:gd name="connsiteX13" fmla="*/ 26126 w 43213"/>
                    <a:gd name="connsiteY13" fmla="*/ 26126 h 362028"/>
                    <a:gd name="connsiteX14" fmla="*/ 33590 w 43213"/>
                    <a:gd name="connsiteY14" fmla="*/ 0 h 362028"/>
                    <a:gd name="connsiteX0" fmla="*/ 3732 w 43213"/>
                    <a:gd name="connsiteY0" fmla="*/ 362028 h 362028"/>
                    <a:gd name="connsiteX1" fmla="*/ 27477 w 43213"/>
                    <a:gd name="connsiteY1" fmla="*/ 329856 h 362028"/>
                    <a:gd name="connsiteX2" fmla="*/ 23424 w 43213"/>
                    <a:gd name="connsiteY2" fmla="*/ 302380 h 362028"/>
                    <a:gd name="connsiteX3" fmla="*/ 43213 w 43213"/>
                    <a:gd name="connsiteY3" fmla="*/ 297122 h 362028"/>
                    <a:gd name="connsiteX4" fmla="*/ 5084 w 43213"/>
                    <a:gd name="connsiteY4" fmla="*/ 242917 h 362028"/>
                    <a:gd name="connsiteX5" fmla="*/ 0 w 43213"/>
                    <a:gd name="connsiteY5" fmla="*/ 216470 h 362028"/>
                    <a:gd name="connsiteX6" fmla="*/ 0 w 43213"/>
                    <a:gd name="connsiteY6" fmla="*/ 201541 h 362028"/>
                    <a:gd name="connsiteX7" fmla="*/ 0 w 43213"/>
                    <a:gd name="connsiteY7" fmla="*/ 201541 h 362028"/>
                    <a:gd name="connsiteX8" fmla="*/ 29858 w 43213"/>
                    <a:gd name="connsiteY8" fmla="*/ 182880 h 362028"/>
                    <a:gd name="connsiteX9" fmla="*/ 7465 w 43213"/>
                    <a:gd name="connsiteY9" fmla="*/ 138093 h 362028"/>
                    <a:gd name="connsiteX10" fmla="*/ 7465 w 43213"/>
                    <a:gd name="connsiteY10" fmla="*/ 108235 h 362028"/>
                    <a:gd name="connsiteX11" fmla="*/ 7465 w 43213"/>
                    <a:gd name="connsiteY11" fmla="*/ 82109 h 362028"/>
                    <a:gd name="connsiteX12" fmla="*/ 14929 w 43213"/>
                    <a:gd name="connsiteY12" fmla="*/ 52251 h 362028"/>
                    <a:gd name="connsiteX13" fmla="*/ 26126 w 43213"/>
                    <a:gd name="connsiteY13" fmla="*/ 26126 h 362028"/>
                    <a:gd name="connsiteX14" fmla="*/ 33590 w 43213"/>
                    <a:gd name="connsiteY14" fmla="*/ 0 h 362028"/>
                    <a:gd name="connsiteX0" fmla="*/ 3732 w 38450"/>
                    <a:gd name="connsiteY0" fmla="*/ 362028 h 362028"/>
                    <a:gd name="connsiteX1" fmla="*/ 27477 w 38450"/>
                    <a:gd name="connsiteY1" fmla="*/ 329856 h 362028"/>
                    <a:gd name="connsiteX2" fmla="*/ 23424 w 38450"/>
                    <a:gd name="connsiteY2" fmla="*/ 302380 h 362028"/>
                    <a:gd name="connsiteX3" fmla="*/ 38450 w 38450"/>
                    <a:gd name="connsiteY3" fmla="*/ 280454 h 362028"/>
                    <a:gd name="connsiteX4" fmla="*/ 5084 w 38450"/>
                    <a:gd name="connsiteY4" fmla="*/ 242917 h 362028"/>
                    <a:gd name="connsiteX5" fmla="*/ 0 w 38450"/>
                    <a:gd name="connsiteY5" fmla="*/ 216470 h 362028"/>
                    <a:gd name="connsiteX6" fmla="*/ 0 w 38450"/>
                    <a:gd name="connsiteY6" fmla="*/ 201541 h 362028"/>
                    <a:gd name="connsiteX7" fmla="*/ 0 w 38450"/>
                    <a:gd name="connsiteY7" fmla="*/ 201541 h 362028"/>
                    <a:gd name="connsiteX8" fmla="*/ 29858 w 38450"/>
                    <a:gd name="connsiteY8" fmla="*/ 182880 h 362028"/>
                    <a:gd name="connsiteX9" fmla="*/ 7465 w 38450"/>
                    <a:gd name="connsiteY9" fmla="*/ 138093 h 362028"/>
                    <a:gd name="connsiteX10" fmla="*/ 7465 w 38450"/>
                    <a:gd name="connsiteY10" fmla="*/ 108235 h 362028"/>
                    <a:gd name="connsiteX11" fmla="*/ 7465 w 38450"/>
                    <a:gd name="connsiteY11" fmla="*/ 82109 h 362028"/>
                    <a:gd name="connsiteX12" fmla="*/ 14929 w 38450"/>
                    <a:gd name="connsiteY12" fmla="*/ 52251 h 362028"/>
                    <a:gd name="connsiteX13" fmla="*/ 26126 w 38450"/>
                    <a:gd name="connsiteY13" fmla="*/ 26126 h 362028"/>
                    <a:gd name="connsiteX14" fmla="*/ 33590 w 38450"/>
                    <a:gd name="connsiteY14" fmla="*/ 0 h 362028"/>
                    <a:gd name="connsiteX0" fmla="*/ 3732 w 38450"/>
                    <a:gd name="connsiteY0" fmla="*/ 362028 h 362028"/>
                    <a:gd name="connsiteX1" fmla="*/ 27477 w 38450"/>
                    <a:gd name="connsiteY1" fmla="*/ 329856 h 362028"/>
                    <a:gd name="connsiteX2" fmla="*/ 35331 w 38450"/>
                    <a:gd name="connsiteY2" fmla="*/ 309524 h 362028"/>
                    <a:gd name="connsiteX3" fmla="*/ 38450 w 38450"/>
                    <a:gd name="connsiteY3" fmla="*/ 280454 h 362028"/>
                    <a:gd name="connsiteX4" fmla="*/ 5084 w 38450"/>
                    <a:gd name="connsiteY4" fmla="*/ 242917 h 362028"/>
                    <a:gd name="connsiteX5" fmla="*/ 0 w 38450"/>
                    <a:gd name="connsiteY5" fmla="*/ 216470 h 362028"/>
                    <a:gd name="connsiteX6" fmla="*/ 0 w 38450"/>
                    <a:gd name="connsiteY6" fmla="*/ 201541 h 362028"/>
                    <a:gd name="connsiteX7" fmla="*/ 0 w 38450"/>
                    <a:gd name="connsiteY7" fmla="*/ 201541 h 362028"/>
                    <a:gd name="connsiteX8" fmla="*/ 29858 w 38450"/>
                    <a:gd name="connsiteY8" fmla="*/ 182880 h 362028"/>
                    <a:gd name="connsiteX9" fmla="*/ 7465 w 38450"/>
                    <a:gd name="connsiteY9" fmla="*/ 138093 h 362028"/>
                    <a:gd name="connsiteX10" fmla="*/ 7465 w 38450"/>
                    <a:gd name="connsiteY10" fmla="*/ 108235 h 362028"/>
                    <a:gd name="connsiteX11" fmla="*/ 7465 w 38450"/>
                    <a:gd name="connsiteY11" fmla="*/ 82109 h 362028"/>
                    <a:gd name="connsiteX12" fmla="*/ 14929 w 38450"/>
                    <a:gd name="connsiteY12" fmla="*/ 52251 h 362028"/>
                    <a:gd name="connsiteX13" fmla="*/ 26126 w 38450"/>
                    <a:gd name="connsiteY13" fmla="*/ 26126 h 362028"/>
                    <a:gd name="connsiteX14" fmla="*/ 33590 w 38450"/>
                    <a:gd name="connsiteY14" fmla="*/ 0 h 362028"/>
                    <a:gd name="connsiteX0" fmla="*/ 3732 w 38450"/>
                    <a:gd name="connsiteY0" fmla="*/ 362028 h 362028"/>
                    <a:gd name="connsiteX1" fmla="*/ 20333 w 38450"/>
                    <a:gd name="connsiteY1" fmla="*/ 327475 h 362028"/>
                    <a:gd name="connsiteX2" fmla="*/ 35331 w 38450"/>
                    <a:gd name="connsiteY2" fmla="*/ 309524 h 362028"/>
                    <a:gd name="connsiteX3" fmla="*/ 38450 w 38450"/>
                    <a:gd name="connsiteY3" fmla="*/ 280454 h 362028"/>
                    <a:gd name="connsiteX4" fmla="*/ 5084 w 38450"/>
                    <a:gd name="connsiteY4" fmla="*/ 242917 h 362028"/>
                    <a:gd name="connsiteX5" fmla="*/ 0 w 38450"/>
                    <a:gd name="connsiteY5" fmla="*/ 216470 h 362028"/>
                    <a:gd name="connsiteX6" fmla="*/ 0 w 38450"/>
                    <a:gd name="connsiteY6" fmla="*/ 201541 h 362028"/>
                    <a:gd name="connsiteX7" fmla="*/ 0 w 38450"/>
                    <a:gd name="connsiteY7" fmla="*/ 201541 h 362028"/>
                    <a:gd name="connsiteX8" fmla="*/ 29858 w 38450"/>
                    <a:gd name="connsiteY8" fmla="*/ 182880 h 362028"/>
                    <a:gd name="connsiteX9" fmla="*/ 7465 w 38450"/>
                    <a:gd name="connsiteY9" fmla="*/ 138093 h 362028"/>
                    <a:gd name="connsiteX10" fmla="*/ 7465 w 38450"/>
                    <a:gd name="connsiteY10" fmla="*/ 108235 h 362028"/>
                    <a:gd name="connsiteX11" fmla="*/ 7465 w 38450"/>
                    <a:gd name="connsiteY11" fmla="*/ 82109 h 362028"/>
                    <a:gd name="connsiteX12" fmla="*/ 14929 w 38450"/>
                    <a:gd name="connsiteY12" fmla="*/ 52251 h 362028"/>
                    <a:gd name="connsiteX13" fmla="*/ 26126 w 38450"/>
                    <a:gd name="connsiteY13" fmla="*/ 26126 h 362028"/>
                    <a:gd name="connsiteX14" fmla="*/ 33590 w 38450"/>
                    <a:gd name="connsiteY14" fmla="*/ 0 h 362028"/>
                    <a:gd name="connsiteX0" fmla="*/ 3732 w 35331"/>
                    <a:gd name="connsiteY0" fmla="*/ 362028 h 362028"/>
                    <a:gd name="connsiteX1" fmla="*/ 20333 w 35331"/>
                    <a:gd name="connsiteY1" fmla="*/ 327475 h 362028"/>
                    <a:gd name="connsiteX2" fmla="*/ 35331 w 35331"/>
                    <a:gd name="connsiteY2" fmla="*/ 309524 h 362028"/>
                    <a:gd name="connsiteX3" fmla="*/ 28925 w 35331"/>
                    <a:gd name="connsiteY3" fmla="*/ 278072 h 362028"/>
                    <a:gd name="connsiteX4" fmla="*/ 5084 w 35331"/>
                    <a:gd name="connsiteY4" fmla="*/ 242917 h 362028"/>
                    <a:gd name="connsiteX5" fmla="*/ 0 w 35331"/>
                    <a:gd name="connsiteY5" fmla="*/ 216470 h 362028"/>
                    <a:gd name="connsiteX6" fmla="*/ 0 w 35331"/>
                    <a:gd name="connsiteY6" fmla="*/ 201541 h 362028"/>
                    <a:gd name="connsiteX7" fmla="*/ 0 w 35331"/>
                    <a:gd name="connsiteY7" fmla="*/ 201541 h 362028"/>
                    <a:gd name="connsiteX8" fmla="*/ 29858 w 35331"/>
                    <a:gd name="connsiteY8" fmla="*/ 182880 h 362028"/>
                    <a:gd name="connsiteX9" fmla="*/ 7465 w 35331"/>
                    <a:gd name="connsiteY9" fmla="*/ 138093 h 362028"/>
                    <a:gd name="connsiteX10" fmla="*/ 7465 w 35331"/>
                    <a:gd name="connsiteY10" fmla="*/ 108235 h 362028"/>
                    <a:gd name="connsiteX11" fmla="*/ 7465 w 35331"/>
                    <a:gd name="connsiteY11" fmla="*/ 82109 h 362028"/>
                    <a:gd name="connsiteX12" fmla="*/ 14929 w 35331"/>
                    <a:gd name="connsiteY12" fmla="*/ 52251 h 362028"/>
                    <a:gd name="connsiteX13" fmla="*/ 26126 w 35331"/>
                    <a:gd name="connsiteY13" fmla="*/ 26126 h 362028"/>
                    <a:gd name="connsiteX14" fmla="*/ 33590 w 35331"/>
                    <a:gd name="connsiteY14" fmla="*/ 0 h 362028"/>
                    <a:gd name="connsiteX0" fmla="*/ 3732 w 35331"/>
                    <a:gd name="connsiteY0" fmla="*/ 362028 h 362028"/>
                    <a:gd name="connsiteX1" fmla="*/ 20333 w 35331"/>
                    <a:gd name="connsiteY1" fmla="*/ 327475 h 362028"/>
                    <a:gd name="connsiteX2" fmla="*/ 35331 w 35331"/>
                    <a:gd name="connsiteY2" fmla="*/ 309524 h 362028"/>
                    <a:gd name="connsiteX3" fmla="*/ 24162 w 35331"/>
                    <a:gd name="connsiteY3" fmla="*/ 280454 h 362028"/>
                    <a:gd name="connsiteX4" fmla="*/ 5084 w 35331"/>
                    <a:gd name="connsiteY4" fmla="*/ 242917 h 362028"/>
                    <a:gd name="connsiteX5" fmla="*/ 0 w 35331"/>
                    <a:gd name="connsiteY5" fmla="*/ 216470 h 362028"/>
                    <a:gd name="connsiteX6" fmla="*/ 0 w 35331"/>
                    <a:gd name="connsiteY6" fmla="*/ 201541 h 362028"/>
                    <a:gd name="connsiteX7" fmla="*/ 0 w 35331"/>
                    <a:gd name="connsiteY7" fmla="*/ 201541 h 362028"/>
                    <a:gd name="connsiteX8" fmla="*/ 29858 w 35331"/>
                    <a:gd name="connsiteY8" fmla="*/ 182880 h 362028"/>
                    <a:gd name="connsiteX9" fmla="*/ 7465 w 35331"/>
                    <a:gd name="connsiteY9" fmla="*/ 138093 h 362028"/>
                    <a:gd name="connsiteX10" fmla="*/ 7465 w 35331"/>
                    <a:gd name="connsiteY10" fmla="*/ 108235 h 362028"/>
                    <a:gd name="connsiteX11" fmla="*/ 7465 w 35331"/>
                    <a:gd name="connsiteY11" fmla="*/ 82109 h 362028"/>
                    <a:gd name="connsiteX12" fmla="*/ 14929 w 35331"/>
                    <a:gd name="connsiteY12" fmla="*/ 52251 h 362028"/>
                    <a:gd name="connsiteX13" fmla="*/ 26126 w 35331"/>
                    <a:gd name="connsiteY13" fmla="*/ 26126 h 362028"/>
                    <a:gd name="connsiteX14" fmla="*/ 33590 w 35331"/>
                    <a:gd name="connsiteY14" fmla="*/ 0 h 362028"/>
                    <a:gd name="connsiteX0" fmla="*/ 3732 w 35331"/>
                    <a:gd name="connsiteY0" fmla="*/ 362028 h 362028"/>
                    <a:gd name="connsiteX1" fmla="*/ 20333 w 35331"/>
                    <a:gd name="connsiteY1" fmla="*/ 327475 h 362028"/>
                    <a:gd name="connsiteX2" fmla="*/ 35331 w 35331"/>
                    <a:gd name="connsiteY2" fmla="*/ 309524 h 362028"/>
                    <a:gd name="connsiteX3" fmla="*/ 24162 w 35331"/>
                    <a:gd name="connsiteY3" fmla="*/ 280454 h 362028"/>
                    <a:gd name="connsiteX4" fmla="*/ 5084 w 35331"/>
                    <a:gd name="connsiteY4" fmla="*/ 242917 h 362028"/>
                    <a:gd name="connsiteX5" fmla="*/ 0 w 35331"/>
                    <a:gd name="connsiteY5" fmla="*/ 216470 h 362028"/>
                    <a:gd name="connsiteX6" fmla="*/ 0 w 35331"/>
                    <a:gd name="connsiteY6" fmla="*/ 201541 h 362028"/>
                    <a:gd name="connsiteX7" fmla="*/ 0 w 35331"/>
                    <a:gd name="connsiteY7" fmla="*/ 201541 h 362028"/>
                    <a:gd name="connsiteX8" fmla="*/ 20333 w 35331"/>
                    <a:gd name="connsiteY8" fmla="*/ 182880 h 362028"/>
                    <a:gd name="connsiteX9" fmla="*/ 7465 w 35331"/>
                    <a:gd name="connsiteY9" fmla="*/ 138093 h 362028"/>
                    <a:gd name="connsiteX10" fmla="*/ 7465 w 35331"/>
                    <a:gd name="connsiteY10" fmla="*/ 108235 h 362028"/>
                    <a:gd name="connsiteX11" fmla="*/ 7465 w 35331"/>
                    <a:gd name="connsiteY11" fmla="*/ 82109 h 362028"/>
                    <a:gd name="connsiteX12" fmla="*/ 14929 w 35331"/>
                    <a:gd name="connsiteY12" fmla="*/ 52251 h 362028"/>
                    <a:gd name="connsiteX13" fmla="*/ 26126 w 35331"/>
                    <a:gd name="connsiteY13" fmla="*/ 26126 h 362028"/>
                    <a:gd name="connsiteX14" fmla="*/ 33590 w 35331"/>
                    <a:gd name="connsiteY14" fmla="*/ 0 h 362028"/>
                    <a:gd name="connsiteX0" fmla="*/ 3732 w 35331"/>
                    <a:gd name="connsiteY0" fmla="*/ 362028 h 362028"/>
                    <a:gd name="connsiteX1" fmla="*/ 20333 w 35331"/>
                    <a:gd name="connsiteY1" fmla="*/ 327475 h 362028"/>
                    <a:gd name="connsiteX2" fmla="*/ 35331 w 35331"/>
                    <a:gd name="connsiteY2" fmla="*/ 309524 h 362028"/>
                    <a:gd name="connsiteX3" fmla="*/ 24162 w 35331"/>
                    <a:gd name="connsiteY3" fmla="*/ 280454 h 362028"/>
                    <a:gd name="connsiteX4" fmla="*/ 5084 w 35331"/>
                    <a:gd name="connsiteY4" fmla="*/ 242917 h 362028"/>
                    <a:gd name="connsiteX5" fmla="*/ 0 w 35331"/>
                    <a:gd name="connsiteY5" fmla="*/ 216470 h 362028"/>
                    <a:gd name="connsiteX6" fmla="*/ 0 w 35331"/>
                    <a:gd name="connsiteY6" fmla="*/ 201541 h 362028"/>
                    <a:gd name="connsiteX7" fmla="*/ 0 w 35331"/>
                    <a:gd name="connsiteY7" fmla="*/ 201541 h 362028"/>
                    <a:gd name="connsiteX8" fmla="*/ 17952 w 35331"/>
                    <a:gd name="connsiteY8" fmla="*/ 180499 h 362028"/>
                    <a:gd name="connsiteX9" fmla="*/ 7465 w 35331"/>
                    <a:gd name="connsiteY9" fmla="*/ 138093 h 362028"/>
                    <a:gd name="connsiteX10" fmla="*/ 7465 w 35331"/>
                    <a:gd name="connsiteY10" fmla="*/ 108235 h 362028"/>
                    <a:gd name="connsiteX11" fmla="*/ 7465 w 35331"/>
                    <a:gd name="connsiteY11" fmla="*/ 82109 h 362028"/>
                    <a:gd name="connsiteX12" fmla="*/ 14929 w 35331"/>
                    <a:gd name="connsiteY12" fmla="*/ 52251 h 362028"/>
                    <a:gd name="connsiteX13" fmla="*/ 26126 w 35331"/>
                    <a:gd name="connsiteY13" fmla="*/ 26126 h 362028"/>
                    <a:gd name="connsiteX14" fmla="*/ 33590 w 35331"/>
                    <a:gd name="connsiteY14" fmla="*/ 0 h 362028"/>
                    <a:gd name="connsiteX0" fmla="*/ 3732 w 35331"/>
                    <a:gd name="connsiteY0" fmla="*/ 362028 h 362028"/>
                    <a:gd name="connsiteX1" fmla="*/ 20333 w 35331"/>
                    <a:gd name="connsiteY1" fmla="*/ 327475 h 362028"/>
                    <a:gd name="connsiteX2" fmla="*/ 35331 w 35331"/>
                    <a:gd name="connsiteY2" fmla="*/ 309524 h 362028"/>
                    <a:gd name="connsiteX3" fmla="*/ 24162 w 35331"/>
                    <a:gd name="connsiteY3" fmla="*/ 280454 h 362028"/>
                    <a:gd name="connsiteX4" fmla="*/ 5084 w 35331"/>
                    <a:gd name="connsiteY4" fmla="*/ 242917 h 362028"/>
                    <a:gd name="connsiteX5" fmla="*/ 0 w 35331"/>
                    <a:gd name="connsiteY5" fmla="*/ 216470 h 362028"/>
                    <a:gd name="connsiteX6" fmla="*/ 0 w 35331"/>
                    <a:gd name="connsiteY6" fmla="*/ 201541 h 362028"/>
                    <a:gd name="connsiteX7" fmla="*/ 0 w 35331"/>
                    <a:gd name="connsiteY7" fmla="*/ 201541 h 362028"/>
                    <a:gd name="connsiteX8" fmla="*/ 17952 w 35331"/>
                    <a:gd name="connsiteY8" fmla="*/ 180499 h 362028"/>
                    <a:gd name="connsiteX9" fmla="*/ 7465 w 35331"/>
                    <a:gd name="connsiteY9" fmla="*/ 138093 h 362028"/>
                    <a:gd name="connsiteX10" fmla="*/ 12228 w 35331"/>
                    <a:gd name="connsiteY10" fmla="*/ 108235 h 362028"/>
                    <a:gd name="connsiteX11" fmla="*/ 7465 w 35331"/>
                    <a:gd name="connsiteY11" fmla="*/ 82109 h 362028"/>
                    <a:gd name="connsiteX12" fmla="*/ 14929 w 35331"/>
                    <a:gd name="connsiteY12" fmla="*/ 52251 h 362028"/>
                    <a:gd name="connsiteX13" fmla="*/ 26126 w 35331"/>
                    <a:gd name="connsiteY13" fmla="*/ 26126 h 362028"/>
                    <a:gd name="connsiteX14" fmla="*/ 33590 w 35331"/>
                    <a:gd name="connsiteY14" fmla="*/ 0 h 36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31" h="362028">
                      <a:moveTo>
                        <a:pt x="3732" y="362028"/>
                      </a:moveTo>
                      <a:lnTo>
                        <a:pt x="20333" y="327475"/>
                      </a:lnTo>
                      <a:lnTo>
                        <a:pt x="35331" y="309524"/>
                      </a:lnTo>
                      <a:lnTo>
                        <a:pt x="24162" y="280454"/>
                      </a:lnTo>
                      <a:lnTo>
                        <a:pt x="5084" y="242917"/>
                      </a:lnTo>
                      <a:lnTo>
                        <a:pt x="0" y="216470"/>
                      </a:lnTo>
                      <a:lnTo>
                        <a:pt x="0" y="201541"/>
                      </a:lnTo>
                      <a:lnTo>
                        <a:pt x="0" y="201541"/>
                      </a:lnTo>
                      <a:lnTo>
                        <a:pt x="17952" y="180499"/>
                      </a:lnTo>
                      <a:lnTo>
                        <a:pt x="7465" y="138093"/>
                      </a:lnTo>
                      <a:lnTo>
                        <a:pt x="12228" y="108235"/>
                      </a:lnTo>
                      <a:lnTo>
                        <a:pt x="7465" y="82109"/>
                      </a:lnTo>
                      <a:lnTo>
                        <a:pt x="14929" y="52251"/>
                      </a:lnTo>
                      <a:lnTo>
                        <a:pt x="26126" y="26126"/>
                      </a:lnTo>
                      <a:lnTo>
                        <a:pt x="33590" y="0"/>
                      </a:lnTo>
                    </a:path>
                  </a:pathLst>
                </a:custGeom>
                <a:no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12" name="Grupo 11">
                <a:extLst>
                  <a:ext uri="{FF2B5EF4-FFF2-40B4-BE49-F238E27FC236}">
                    <a16:creationId xmlns:a16="http://schemas.microsoft.com/office/drawing/2014/main" id="{3C1BF0DC-7C38-49FF-AEE0-27D3002ADD6C}"/>
                  </a:ext>
                </a:extLst>
              </p:cNvPr>
              <p:cNvGrpSpPr/>
              <p:nvPr/>
            </p:nvGrpSpPr>
            <p:grpSpPr>
              <a:xfrm>
                <a:off x="38100" y="976576"/>
                <a:ext cx="1554547" cy="1944045"/>
                <a:chOff x="149224" y="976576"/>
                <a:chExt cx="1641306" cy="2052542"/>
              </a:xfrm>
            </p:grpSpPr>
            <p:pic>
              <p:nvPicPr>
                <p:cNvPr id="8" name="Imagen 7">
                  <a:extLst>
                    <a:ext uri="{FF2B5EF4-FFF2-40B4-BE49-F238E27FC236}">
                      <a16:creationId xmlns:a16="http://schemas.microsoft.com/office/drawing/2014/main" id="{943FA7A1-4629-4CD2-B082-E163ED4862E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bright="20000" contrast="20000"/>
                          </a14:imgEffect>
                        </a14:imgLayer>
                      </a14:imgProps>
                    </a:ext>
                  </a:extLst>
                </a:blip>
                <a:stretch>
                  <a:fillRect/>
                </a:stretch>
              </p:blipFill>
              <p:spPr>
                <a:xfrm>
                  <a:off x="149224" y="976576"/>
                  <a:ext cx="1641306" cy="2052542"/>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9" name="Elipse 8">
                  <a:extLst>
                    <a:ext uri="{FF2B5EF4-FFF2-40B4-BE49-F238E27FC236}">
                      <a16:creationId xmlns:a16="http://schemas.microsoft.com/office/drawing/2014/main" id="{8664DA28-8E56-48D1-860B-9B697EA239D5}"/>
                    </a:ext>
                  </a:extLst>
                </p:cNvPr>
                <p:cNvSpPr/>
                <p:nvPr/>
              </p:nvSpPr>
              <p:spPr>
                <a:xfrm>
                  <a:off x="643466" y="1625600"/>
                  <a:ext cx="385234"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Forma libre: forma 1">
                <a:extLst>
                  <a:ext uri="{FF2B5EF4-FFF2-40B4-BE49-F238E27FC236}">
                    <a16:creationId xmlns:a16="http://schemas.microsoft.com/office/drawing/2014/main" id="{02BD6D09-354C-46CF-A5AF-2662BE8EFACA}"/>
                  </a:ext>
                </a:extLst>
              </p:cNvPr>
              <p:cNvSpPr/>
              <p:nvPr/>
            </p:nvSpPr>
            <p:spPr>
              <a:xfrm rot="21311376">
                <a:off x="934828" y="1813058"/>
                <a:ext cx="1173708" cy="1569492"/>
              </a:xfrm>
              <a:custGeom>
                <a:avLst/>
                <a:gdLst>
                  <a:gd name="connsiteX0" fmla="*/ 0 w 1173708"/>
                  <a:gd name="connsiteY0" fmla="*/ 0 h 1569492"/>
                  <a:gd name="connsiteX1" fmla="*/ 818866 w 1173708"/>
                  <a:gd name="connsiteY1" fmla="*/ 1296537 h 1569492"/>
                  <a:gd name="connsiteX2" fmla="*/ 655093 w 1173708"/>
                  <a:gd name="connsiteY2" fmla="*/ 1433015 h 1569492"/>
                  <a:gd name="connsiteX3" fmla="*/ 1173708 w 1173708"/>
                  <a:gd name="connsiteY3" fmla="*/ 1569492 h 1569492"/>
                  <a:gd name="connsiteX4" fmla="*/ 1132764 w 1173708"/>
                  <a:gd name="connsiteY4" fmla="*/ 1037230 h 1569492"/>
                  <a:gd name="connsiteX5" fmla="*/ 941696 w 1173708"/>
                  <a:gd name="connsiteY5" fmla="*/ 1146412 h 1569492"/>
                  <a:gd name="connsiteX6" fmla="*/ 0 w 1173708"/>
                  <a:gd name="connsiteY6" fmla="*/ 0 h 156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708" h="1569492">
                    <a:moveTo>
                      <a:pt x="0" y="0"/>
                    </a:moveTo>
                    <a:lnTo>
                      <a:pt x="818866" y="1296537"/>
                    </a:lnTo>
                    <a:lnTo>
                      <a:pt x="655093" y="1433015"/>
                    </a:lnTo>
                    <a:lnTo>
                      <a:pt x="1173708" y="1569492"/>
                    </a:lnTo>
                    <a:lnTo>
                      <a:pt x="1132764" y="1037230"/>
                    </a:lnTo>
                    <a:lnTo>
                      <a:pt x="941696" y="1146412"/>
                    </a:lnTo>
                    <a:lnTo>
                      <a:pt x="0" y="0"/>
                    </a:lnTo>
                    <a:close/>
                  </a:path>
                </a:pathLst>
              </a:custGeom>
              <a:solidFill>
                <a:srgbClr val="F6F973">
                  <a:alpha val="5803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srgbClr val="FFFFFF"/>
                  </a:solidFill>
                  <a:effectLst/>
                  <a:uLnTx/>
                  <a:uFillTx/>
                  <a:latin typeface="Arial"/>
                  <a:ea typeface="+mn-ea"/>
                  <a:cs typeface="+mn-cs"/>
                </a:endParaRPr>
              </a:p>
            </p:txBody>
          </p:sp>
        </p:grpSp>
        <p:pic>
          <p:nvPicPr>
            <p:cNvPr id="20" name="Imagen 19">
              <a:extLst>
                <a:ext uri="{FF2B5EF4-FFF2-40B4-BE49-F238E27FC236}">
                  <a16:creationId xmlns:a16="http://schemas.microsoft.com/office/drawing/2014/main" id="{B54891A7-9467-4416-AC48-4AA1708FA95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10" b="94521" l="3896" r="96104">
                          <a14:foregroundMark x1="24675" y1="10959" x2="24675" y2="10959"/>
                          <a14:foregroundMark x1="29870" y1="8219" x2="29870" y2="8219"/>
                          <a14:foregroundMark x1="24675" y1="12329" x2="70130" y2="63014"/>
                          <a14:foregroundMark x1="20779" y1="19178" x2="62338" y2="65753"/>
                          <a14:foregroundMark x1="88312" y1="45205" x2="88312" y2="45205"/>
                          <a14:foregroundMark x1="81818" y1="16438" x2="81818" y2="16438"/>
                          <a14:foregroundMark x1="76623" y1="12329" x2="76623" y2="12329"/>
                          <a14:foregroundMark x1="66234" y1="6849" x2="66234" y2="6849"/>
                          <a14:foregroundMark x1="58442" y1="6849" x2="58442" y2="6849"/>
                          <a14:foregroundMark x1="48052" y1="4110" x2="48052" y2="4110"/>
                          <a14:foregroundMark x1="84416" y1="20548" x2="84416" y2="20548"/>
                          <a14:foregroundMark x1="89610" y1="28767" x2="89610" y2="28767"/>
                          <a14:foregroundMark x1="94805" y1="39726" x2="94805" y2="39726"/>
                          <a14:foregroundMark x1="96104" y1="50685" x2="96104" y2="50685"/>
                          <a14:foregroundMark x1="92208" y1="64384" x2="92208" y2="64384"/>
                          <a14:foregroundMark x1="87013" y1="75342" x2="87013" y2="75342"/>
                          <a14:foregroundMark x1="74026" y1="86301" x2="74026" y2="86301"/>
                          <a14:foregroundMark x1="58442" y1="94521" x2="58442" y2="94521"/>
                          <a14:foregroundMark x1="66234" y1="91781" x2="66234" y2="91781"/>
                          <a14:foregroundMark x1="29870" y1="90411" x2="29870" y2="90411"/>
                          <a14:foregroundMark x1="46753" y1="93151" x2="46753" y2="93151"/>
                          <a14:foregroundMark x1="16883" y1="82192" x2="16883" y2="82192"/>
                          <a14:foregroundMark x1="7792" y1="69863" x2="7792" y2="69863"/>
                          <a14:foregroundMark x1="5195" y1="58904" x2="5195" y2="58904"/>
                          <a14:foregroundMark x1="3896" y1="45205" x2="3896" y2="45205"/>
                          <a14:foregroundMark x1="9091" y1="28767" x2="9091" y2="28767"/>
                          <a14:foregroundMark x1="38961" y1="5479" x2="38961" y2="5479"/>
                        </a14:backgroundRemoval>
                      </a14:imgEffect>
                    </a14:imgLayer>
                  </a14:imgProps>
                </a:ext>
              </a:extLst>
            </a:blip>
            <a:stretch>
              <a:fillRect/>
            </a:stretch>
          </p:blipFill>
          <p:spPr>
            <a:xfrm>
              <a:off x="1734208" y="3665487"/>
              <a:ext cx="337591" cy="320054"/>
            </a:xfrm>
            <a:prstGeom prst="rect">
              <a:avLst/>
            </a:prstGeom>
          </p:spPr>
        </p:pic>
        <p:pic>
          <p:nvPicPr>
            <p:cNvPr id="22" name="Imagen 21">
              <a:extLst>
                <a:ext uri="{FF2B5EF4-FFF2-40B4-BE49-F238E27FC236}">
                  <a16:creationId xmlns:a16="http://schemas.microsoft.com/office/drawing/2014/main" id="{A180AEDC-A966-4809-8E4D-344F33DA5A2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110" b="94521" l="3896" r="96104">
                          <a14:foregroundMark x1="24675" y1="10959" x2="24675" y2="10959"/>
                          <a14:foregroundMark x1="29870" y1="8219" x2="29870" y2="8219"/>
                          <a14:foregroundMark x1="24675" y1="12329" x2="70130" y2="63014"/>
                          <a14:foregroundMark x1="20779" y1="19178" x2="62338" y2="65753"/>
                          <a14:foregroundMark x1="88312" y1="45205" x2="88312" y2="45205"/>
                          <a14:foregroundMark x1="81818" y1="16438" x2="81818" y2="16438"/>
                          <a14:foregroundMark x1="76623" y1="12329" x2="76623" y2="12329"/>
                          <a14:foregroundMark x1="66234" y1="6849" x2="66234" y2="6849"/>
                          <a14:foregroundMark x1="58442" y1="6849" x2="58442" y2="6849"/>
                          <a14:foregroundMark x1="48052" y1="4110" x2="48052" y2="4110"/>
                          <a14:foregroundMark x1="84416" y1="20548" x2="84416" y2="20548"/>
                          <a14:foregroundMark x1="89610" y1="28767" x2="89610" y2="28767"/>
                          <a14:foregroundMark x1="94805" y1="39726" x2="94805" y2="39726"/>
                          <a14:foregroundMark x1="96104" y1="50685" x2="96104" y2="50685"/>
                          <a14:foregroundMark x1="92208" y1="64384" x2="92208" y2="64384"/>
                          <a14:foregroundMark x1="87013" y1="75342" x2="87013" y2="75342"/>
                          <a14:foregroundMark x1="74026" y1="86301" x2="74026" y2="86301"/>
                          <a14:foregroundMark x1="58442" y1="94521" x2="58442" y2="94521"/>
                          <a14:foregroundMark x1="66234" y1="91781" x2="66234" y2="91781"/>
                          <a14:foregroundMark x1="29870" y1="90411" x2="29870" y2="90411"/>
                          <a14:foregroundMark x1="46753" y1="93151" x2="46753" y2="93151"/>
                          <a14:foregroundMark x1="16883" y1="82192" x2="16883" y2="82192"/>
                          <a14:foregroundMark x1="7792" y1="69863" x2="7792" y2="69863"/>
                          <a14:foregroundMark x1="5195" y1="58904" x2="5195" y2="58904"/>
                          <a14:foregroundMark x1="3896" y1="45205" x2="3896" y2="45205"/>
                          <a14:foregroundMark x1="9091" y1="28767" x2="9091" y2="28767"/>
                          <a14:foregroundMark x1="38961" y1="5479" x2="38961" y2="5479"/>
                        </a14:backgroundRemoval>
                      </a14:imgEffect>
                    </a14:imgLayer>
                  </a14:imgProps>
                </a:ext>
              </a:extLst>
            </a:blip>
            <a:stretch>
              <a:fillRect/>
            </a:stretch>
          </p:blipFill>
          <p:spPr>
            <a:xfrm>
              <a:off x="3161199" y="2713118"/>
              <a:ext cx="337591" cy="320054"/>
            </a:xfrm>
            <a:prstGeom prst="rect">
              <a:avLst/>
            </a:prstGeom>
          </p:spPr>
        </p:pic>
        <p:sp>
          <p:nvSpPr>
            <p:cNvPr id="21" name="CuadroTexto 20">
              <a:extLst>
                <a:ext uri="{FF2B5EF4-FFF2-40B4-BE49-F238E27FC236}">
                  <a16:creationId xmlns:a16="http://schemas.microsoft.com/office/drawing/2014/main" id="{599A461E-B2F0-402C-A1DC-461F84D09FDB}"/>
                </a:ext>
              </a:extLst>
            </p:cNvPr>
            <p:cNvSpPr txBox="1"/>
            <p:nvPr/>
          </p:nvSpPr>
          <p:spPr>
            <a:xfrm>
              <a:off x="2129006" y="2515161"/>
              <a:ext cx="1491178" cy="261610"/>
            </a:xfrm>
            <a:prstGeom prst="rect">
              <a:avLst/>
            </a:prstGeom>
            <a:noFill/>
          </p:spPr>
          <p:txBody>
            <a:bodyPr wrap="square" rtlCol="0">
              <a:spAutoFit/>
            </a:bodyPr>
            <a:lstStyle/>
            <a:p>
              <a:r>
                <a:rPr lang="es-MX" sz="1100">
                  <a:solidFill>
                    <a:schemeClr val="bg1"/>
                  </a:solidFill>
                </a:rPr>
                <a:t>Peaje Aguas Negras</a:t>
              </a:r>
              <a:endParaRPr lang="es-CO">
                <a:solidFill>
                  <a:schemeClr val="bg1"/>
                </a:solidFill>
              </a:endParaRPr>
            </a:p>
          </p:txBody>
        </p:sp>
        <p:sp>
          <p:nvSpPr>
            <p:cNvPr id="24" name="CuadroTexto 23">
              <a:extLst>
                <a:ext uri="{FF2B5EF4-FFF2-40B4-BE49-F238E27FC236}">
                  <a16:creationId xmlns:a16="http://schemas.microsoft.com/office/drawing/2014/main" id="{B606EAF0-34D5-4318-B563-11C98A200243}"/>
                </a:ext>
              </a:extLst>
            </p:cNvPr>
            <p:cNvSpPr txBox="1"/>
            <p:nvPr/>
          </p:nvSpPr>
          <p:spPr>
            <a:xfrm>
              <a:off x="700221" y="3669173"/>
              <a:ext cx="1172122" cy="261610"/>
            </a:xfrm>
            <a:prstGeom prst="rect">
              <a:avLst/>
            </a:prstGeom>
            <a:noFill/>
          </p:spPr>
          <p:txBody>
            <a:bodyPr wrap="square" rtlCol="0">
              <a:spAutoFit/>
            </a:bodyPr>
            <a:lstStyle/>
            <a:p>
              <a:r>
                <a:rPr lang="es-MX" sz="1100">
                  <a:solidFill>
                    <a:schemeClr val="bg1"/>
                  </a:solidFill>
                </a:rPr>
                <a:t>Peaje Zambito</a:t>
              </a:r>
              <a:endParaRPr lang="es-CO">
                <a:solidFill>
                  <a:schemeClr val="bg1"/>
                </a:solidFill>
              </a:endParaRPr>
            </a:p>
          </p:txBody>
        </p:sp>
      </p:grpSp>
    </p:spTree>
    <p:extLst>
      <p:ext uri="{BB962C8B-B14F-4D97-AF65-F5344CB8AC3E}">
        <p14:creationId xmlns:p14="http://schemas.microsoft.com/office/powerpoint/2010/main" val="364247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B69523-86D3-4885-B275-5F333C3275C5}"/>
              </a:ext>
            </a:extLst>
          </p:cNvPr>
          <p:cNvPicPr>
            <a:picLocks noChangeAspect="1"/>
          </p:cNvPicPr>
          <p:nvPr/>
        </p:nvPicPr>
        <p:blipFill rotWithShape="1">
          <a:blip r:embed="rId3"/>
          <a:srcRect l="59779" t="69732" r="35384" b="24630"/>
          <a:stretch/>
        </p:blipFill>
        <p:spPr>
          <a:xfrm>
            <a:off x="9587066" y="5982256"/>
            <a:ext cx="2604935" cy="715905"/>
          </a:xfrm>
          <a:prstGeom prst="rect">
            <a:avLst/>
          </a:prstGeom>
        </p:spPr>
      </p:pic>
      <p:graphicFrame>
        <p:nvGraphicFramePr>
          <p:cNvPr id="7" name="Tabla 6">
            <a:extLst>
              <a:ext uri="{FF2B5EF4-FFF2-40B4-BE49-F238E27FC236}">
                <a16:creationId xmlns:a16="http://schemas.microsoft.com/office/drawing/2014/main" id="{A553E000-3E1B-47D3-866A-DD48AF8F0EEF}"/>
              </a:ext>
            </a:extLst>
          </p:cNvPr>
          <p:cNvGraphicFramePr>
            <a:graphicFrameLocks noGrp="1"/>
          </p:cNvGraphicFramePr>
          <p:nvPr>
            <p:extLst/>
          </p:nvPr>
        </p:nvGraphicFramePr>
        <p:xfrm>
          <a:off x="256377" y="886779"/>
          <a:ext cx="11679246" cy="5878564"/>
        </p:xfrm>
        <a:graphic>
          <a:graphicData uri="http://schemas.openxmlformats.org/drawingml/2006/table">
            <a:tbl>
              <a:tblPr/>
              <a:tblGrid>
                <a:gridCol w="465441">
                  <a:extLst>
                    <a:ext uri="{9D8B030D-6E8A-4147-A177-3AD203B41FA5}">
                      <a16:colId xmlns:a16="http://schemas.microsoft.com/office/drawing/2014/main" val="20000"/>
                    </a:ext>
                  </a:extLst>
                </a:gridCol>
                <a:gridCol w="2882773">
                  <a:extLst>
                    <a:ext uri="{9D8B030D-6E8A-4147-A177-3AD203B41FA5}">
                      <a16:colId xmlns:a16="http://schemas.microsoft.com/office/drawing/2014/main" val="20001"/>
                    </a:ext>
                  </a:extLst>
                </a:gridCol>
                <a:gridCol w="2040835">
                  <a:extLst>
                    <a:ext uri="{9D8B030D-6E8A-4147-A177-3AD203B41FA5}">
                      <a16:colId xmlns:a16="http://schemas.microsoft.com/office/drawing/2014/main" val="20002"/>
                    </a:ext>
                  </a:extLst>
                </a:gridCol>
                <a:gridCol w="2067339">
                  <a:extLst>
                    <a:ext uri="{9D8B030D-6E8A-4147-A177-3AD203B41FA5}">
                      <a16:colId xmlns:a16="http://schemas.microsoft.com/office/drawing/2014/main" val="20003"/>
                    </a:ext>
                  </a:extLst>
                </a:gridCol>
                <a:gridCol w="993913">
                  <a:extLst>
                    <a:ext uri="{9D8B030D-6E8A-4147-A177-3AD203B41FA5}">
                      <a16:colId xmlns:a16="http://schemas.microsoft.com/office/drawing/2014/main" val="20004"/>
                    </a:ext>
                  </a:extLst>
                </a:gridCol>
                <a:gridCol w="3228945">
                  <a:extLst>
                    <a:ext uri="{9D8B030D-6E8A-4147-A177-3AD203B41FA5}">
                      <a16:colId xmlns:a16="http://schemas.microsoft.com/office/drawing/2014/main" val="20005"/>
                    </a:ext>
                  </a:extLst>
                </a:gridCol>
              </a:tblGrid>
              <a:tr h="212901">
                <a:tc>
                  <a:txBody>
                    <a:bodyPr/>
                    <a:lstStyle/>
                    <a:p>
                      <a:pPr algn="ctr" rtl="0" fontAlgn="ctr"/>
                      <a:r>
                        <a:rPr lang="es-CO" sz="1400" b="1" i="0" u="none" strike="noStrike">
                          <a:solidFill>
                            <a:schemeClr val="tx1"/>
                          </a:solidFill>
                          <a:effectLst/>
                          <a:latin typeface="Calibri Light (Títulos)"/>
                        </a:rPr>
                        <a:t>UF</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1" i="0" u="none" strike="noStrike">
                          <a:solidFill>
                            <a:schemeClr val="tx1"/>
                          </a:solidFill>
                          <a:effectLst/>
                          <a:latin typeface="Calibri Light (Títulos)"/>
                        </a:rPr>
                        <a:t>SECTOR </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1" i="0" u="none" strike="noStrike">
                          <a:solidFill>
                            <a:schemeClr val="tx1"/>
                          </a:solidFill>
                          <a:effectLst/>
                          <a:latin typeface="Calibri Light (Títulos)"/>
                        </a:rPr>
                        <a:t>ORIGEN </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1" i="0" u="none" strike="noStrike">
                          <a:solidFill>
                            <a:schemeClr val="tx1"/>
                          </a:solidFill>
                          <a:effectLst/>
                          <a:latin typeface="Calibri Light (Títulos)"/>
                        </a:rPr>
                        <a:t>DESTINO </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1" i="0" u="none" strike="noStrike">
                          <a:solidFill>
                            <a:schemeClr val="tx1"/>
                          </a:solidFill>
                          <a:effectLst/>
                          <a:latin typeface="Calibri Light (Títulos)"/>
                        </a:rPr>
                        <a:t>LONG </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1" i="0" u="none" strike="noStrike">
                          <a:solidFill>
                            <a:schemeClr val="tx1"/>
                          </a:solidFill>
                          <a:effectLst/>
                          <a:latin typeface="Calibri Light (Títulos)"/>
                        </a:rPr>
                        <a:t>INTERVENCION </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0"/>
                  </a:ext>
                </a:extLst>
              </a:tr>
              <a:tr h="368901">
                <a:tc>
                  <a:txBody>
                    <a:bodyPr/>
                    <a:lstStyle/>
                    <a:p>
                      <a:pPr algn="ctr" rtl="0" fontAlgn="ctr"/>
                      <a:r>
                        <a:rPr lang="es-CO" sz="1400" b="0" i="0" u="none" strike="noStrike">
                          <a:solidFill>
                            <a:schemeClr val="tx1"/>
                          </a:solidFill>
                          <a:effectLst/>
                          <a:latin typeface="Calibri Light (Títulos)"/>
                        </a:rPr>
                        <a:t>UF0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2F0D9"/>
                    </a:solidFill>
                  </a:tcPr>
                </a:tc>
                <a:tc>
                  <a:txBody>
                    <a:bodyPr/>
                    <a:lstStyle/>
                    <a:p>
                      <a:pPr algn="l" rtl="0" fontAlgn="ctr"/>
                      <a:r>
                        <a:rPr lang="es-CO" sz="1400" b="0" i="0" u="none" strike="noStrike">
                          <a:solidFill>
                            <a:schemeClr val="tx1"/>
                          </a:solidFill>
                          <a:effectLst/>
                          <a:latin typeface="Calibri Light (Títulos)"/>
                        </a:rPr>
                        <a:t>Puerto Salgar – Barrancabermeja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2F0D9"/>
                    </a:solidFill>
                  </a:tcPr>
                </a:tc>
                <a:tc>
                  <a:txBody>
                    <a:bodyPr/>
                    <a:lstStyle/>
                    <a:p>
                      <a:pPr algn="l" rtl="0" fontAlgn="ctr"/>
                      <a:r>
                        <a:rPr lang="es-CO" sz="1400" b="0" i="0" u="none" strike="noStrike">
                          <a:solidFill>
                            <a:schemeClr val="tx1"/>
                          </a:solidFill>
                          <a:effectLst/>
                          <a:latin typeface="Calibri Light (Títulos)"/>
                        </a:rPr>
                        <a:t>Puerto Salgar</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2F0D9"/>
                    </a:solidFill>
                  </a:tcPr>
                </a:tc>
                <a:tc>
                  <a:txBody>
                    <a:bodyPr/>
                    <a:lstStyle/>
                    <a:p>
                      <a:pPr algn="l" rtl="0" fontAlgn="ctr"/>
                      <a:r>
                        <a:rPr lang="es-CO" sz="1400" b="0" i="0" u="none" strike="noStrike">
                          <a:solidFill>
                            <a:schemeClr val="tx1"/>
                          </a:solidFill>
                          <a:effectLst/>
                          <a:latin typeface="Calibri Light (Títulos)"/>
                        </a:rPr>
                        <a:t>Rio Sogamoso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2F0D9"/>
                    </a:solidFill>
                  </a:tcPr>
                </a:tc>
                <a:tc>
                  <a:txBody>
                    <a:bodyPr/>
                    <a:lstStyle/>
                    <a:p>
                      <a:pPr algn="ctr" rtl="0" fontAlgn="ctr"/>
                      <a:r>
                        <a:rPr lang="es-CO" sz="1400" b="0" i="0" u="none" strike="noStrike">
                          <a:solidFill>
                            <a:schemeClr val="tx1"/>
                          </a:solidFill>
                          <a:effectLst/>
                          <a:latin typeface="Calibri Light (Títulos)"/>
                        </a:rPr>
                        <a:t>259.6</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2F0D9"/>
                    </a:solidFill>
                  </a:tcPr>
                </a:tc>
                <a:tc>
                  <a:txBody>
                    <a:bodyPr/>
                    <a:lstStyle/>
                    <a:p>
                      <a:pPr algn="l" rtl="0" fontAlgn="ctr"/>
                      <a:r>
                        <a:rPr lang="es-CO" sz="1400" b="0" i="0" u="none" strike="noStrike">
                          <a:solidFill>
                            <a:schemeClr val="tx1"/>
                          </a:solidFill>
                          <a:effectLst/>
                          <a:latin typeface="Calibri Light (Títulos)"/>
                        </a:rPr>
                        <a:t>Operación y mantenimiento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E2F0D9"/>
                    </a:solidFill>
                  </a:tcPr>
                </a:tc>
                <a:extLst>
                  <a:ext uri="{0D108BD9-81ED-4DB2-BD59-A6C34878D82A}">
                    <a16:rowId xmlns:a16="http://schemas.microsoft.com/office/drawing/2014/main" val="10001"/>
                  </a:ext>
                </a:extLst>
              </a:tr>
              <a:tr h="373440">
                <a:tc>
                  <a:txBody>
                    <a:bodyPr/>
                    <a:lstStyle/>
                    <a:p>
                      <a:pPr algn="ctr" rtl="0" fontAlgn="ctr"/>
                      <a:r>
                        <a:rPr lang="es-CO" sz="1400" b="0" i="0" u="none" strike="noStrike">
                          <a:solidFill>
                            <a:schemeClr val="tx1"/>
                          </a:solidFill>
                          <a:effectLst/>
                          <a:latin typeface="Calibri Light (Títulos)"/>
                        </a:rPr>
                        <a:t>UF1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El Trique – Dos y Medio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Variante El Trique</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Variante Dos y Medio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9.8</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2"/>
                  </a:ext>
                </a:extLst>
              </a:tr>
              <a:tr h="373440">
                <a:tc>
                  <a:txBody>
                    <a:bodyPr/>
                    <a:lstStyle/>
                    <a:p>
                      <a:pPr algn="ctr" rtl="0" fontAlgn="ctr"/>
                      <a:r>
                        <a:rPr lang="es-CO" sz="1400" b="0" i="0" u="none" strike="noStrike">
                          <a:solidFill>
                            <a:schemeClr val="tx1"/>
                          </a:solidFill>
                          <a:effectLst/>
                          <a:latin typeface="Calibri Light (Títulos)"/>
                        </a:rPr>
                        <a:t>UF2</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Batallón Bárbula – PR52</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Batallón Bárbula</a:t>
                      </a:r>
                      <a:endParaRPr lang="es-CO" sz="1400" b="0" i="0" u="none" strike="noStrike">
                        <a:solidFill>
                          <a:schemeClr val="tx1"/>
                        </a:solidFill>
                        <a:effectLst/>
                        <a:latin typeface="Calibri Light (Títulos)"/>
                      </a:endParaRP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pt-BR" sz="1400" b="0" i="0" u="none" strike="noStrike">
                          <a:solidFill>
                            <a:schemeClr val="tx1"/>
                          </a:solidFill>
                          <a:effectLst/>
                          <a:latin typeface="Calibri Light (Títulos)"/>
                        </a:rPr>
                        <a:t>PR 52 (RN 4511)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59.9</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3"/>
                  </a:ext>
                </a:extLst>
              </a:tr>
              <a:tr h="373440">
                <a:tc>
                  <a:txBody>
                    <a:bodyPr/>
                    <a:lstStyle/>
                    <a:p>
                      <a:pPr algn="ctr" rtl="0" fontAlgn="ctr"/>
                      <a:r>
                        <a:rPr lang="es-CO" sz="1400" b="0" i="0" u="none" strike="noStrike">
                          <a:solidFill>
                            <a:schemeClr val="tx1"/>
                          </a:solidFill>
                          <a:effectLst/>
                          <a:latin typeface="Calibri Light (Títulos)"/>
                        </a:rPr>
                        <a:t>UF3</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PR 52 – Puerto Araujo </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pt-BR" sz="1400" b="0" i="0" u="none" strike="noStrike">
                          <a:solidFill>
                            <a:schemeClr val="tx1"/>
                          </a:solidFill>
                          <a:effectLst/>
                          <a:latin typeface="Calibri Light (Títulos)"/>
                        </a:rPr>
                        <a:t>PR 52 (RN 4511)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Puerto Araujo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13.6</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4"/>
                  </a:ext>
                </a:extLst>
              </a:tr>
              <a:tr h="373440">
                <a:tc>
                  <a:txBody>
                    <a:bodyPr/>
                    <a:lstStyle/>
                    <a:p>
                      <a:pPr algn="ctr" rtl="0" fontAlgn="ctr"/>
                      <a:r>
                        <a:rPr lang="es-CO" sz="1400" b="0" i="0" u="none" strike="noStrike">
                          <a:solidFill>
                            <a:schemeClr val="tx1"/>
                          </a:solidFill>
                          <a:effectLst/>
                          <a:latin typeface="Calibri Light (Títulos)"/>
                        </a:rPr>
                        <a:t>UF4</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Puerto Araujo – Cimitarra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Puerto Araujo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Puerto Parra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10.0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5"/>
                  </a:ext>
                </a:extLst>
              </a:tr>
              <a:tr h="373440">
                <a:tc rowSpan="2">
                  <a:txBody>
                    <a:bodyPr/>
                    <a:lstStyle/>
                    <a:p>
                      <a:pPr algn="ctr" rtl="0" fontAlgn="ctr"/>
                      <a:r>
                        <a:rPr lang="es-CO" sz="1400" b="0" i="0" u="none" strike="noStrike">
                          <a:solidFill>
                            <a:schemeClr val="tx1"/>
                          </a:solidFill>
                          <a:effectLst/>
                          <a:latin typeface="Calibri Light (Títulos)"/>
                        </a:rPr>
                        <a:t>UF5</a:t>
                      </a:r>
                    </a:p>
                  </a:txBody>
                  <a:tcPr marL="9701" marR="9701" marT="9701" marB="0" anchor="ctr">
                    <a:lnL>
                      <a:noFill/>
                    </a:lnL>
                    <a:lnR>
                      <a:noFill/>
                    </a:lnR>
                    <a:lnT w="6350" cap="flat" cmpd="sng" algn="ctr">
                      <a:solidFill>
                        <a:srgbClr val="A6A6A6"/>
                      </a:solidFill>
                      <a:prstDash val="solid"/>
                      <a:round/>
                      <a:headEnd type="none" w="med" len="med"/>
                      <a:tailEnd type="none" w="med" len="med"/>
                    </a:lnT>
                    <a:lnB>
                      <a:noFill/>
                    </a:lnB>
                    <a:solidFill>
                      <a:srgbClr val="FFF2CC"/>
                    </a:solidFill>
                  </a:tcPr>
                </a:tc>
                <a:tc rowSpan="2">
                  <a:txBody>
                    <a:bodyPr/>
                    <a:lstStyle/>
                    <a:p>
                      <a:pPr algn="l" rtl="0" fontAlgn="ctr"/>
                      <a:r>
                        <a:rPr lang="es-CO" sz="1400" b="0" i="0" u="none" strike="noStrike">
                          <a:solidFill>
                            <a:schemeClr val="tx1"/>
                          </a:solidFill>
                          <a:effectLst/>
                          <a:latin typeface="Calibri Light (Títulos)"/>
                        </a:rPr>
                        <a:t>Puerto Salgar – Cimitarra</a:t>
                      </a:r>
                    </a:p>
                  </a:txBody>
                  <a:tcPr marL="9701" marR="9701" marT="9701" marB="0" anchor="ctr">
                    <a:lnL>
                      <a:noFill/>
                    </a:lnL>
                    <a:lnR>
                      <a:noFill/>
                    </a:lnR>
                    <a:lnT w="6350" cap="flat" cmpd="sng" algn="ctr">
                      <a:solidFill>
                        <a:srgbClr val="A6A6A6"/>
                      </a:solidFill>
                      <a:prstDash val="solid"/>
                      <a:round/>
                      <a:headEnd type="none" w="med" len="med"/>
                      <a:tailEnd type="none" w="med" len="med"/>
                    </a:lnT>
                    <a:lnB>
                      <a:noFill/>
                    </a:lnB>
                    <a:solidFill>
                      <a:srgbClr val="FFF2CC"/>
                    </a:solidFill>
                  </a:tcPr>
                </a:tc>
                <a:tc>
                  <a:txBody>
                    <a:bodyPr/>
                    <a:lstStyle/>
                    <a:p>
                      <a:pPr algn="l" rtl="0" fontAlgn="ctr"/>
                      <a:r>
                        <a:rPr lang="es-CO" sz="1400" b="0" i="0" u="none" strike="noStrike">
                          <a:solidFill>
                            <a:schemeClr val="tx1"/>
                          </a:solidFill>
                          <a:effectLst/>
                          <a:latin typeface="Calibri Light (Títulos)"/>
                        </a:rPr>
                        <a:t>PK 84+220 (RN 4510)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CO" sz="1400" b="0" i="0" u="none" strike="noStrike">
                          <a:solidFill>
                            <a:schemeClr val="tx1"/>
                          </a:solidFill>
                          <a:effectLst/>
                          <a:latin typeface="Calibri Light (Títulos)"/>
                        </a:rPr>
                        <a:t>Puerto Parra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ctr" rtl="0" fontAlgn="ctr"/>
                      <a:r>
                        <a:rPr lang="es-CO" sz="1400" b="0" i="0" u="none" strike="noStrike">
                          <a:solidFill>
                            <a:schemeClr val="tx1"/>
                          </a:solidFill>
                          <a:effectLst/>
                          <a:latin typeface="Calibri Light (Títulos)"/>
                        </a:rPr>
                        <a:t>124.7</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ES" sz="1400" b="0" i="0" u="none" strike="noStrike">
                          <a:solidFill>
                            <a:schemeClr val="tx1"/>
                          </a:solidFill>
                          <a:effectLst/>
                          <a:latin typeface="Calibri Light (Títulos)"/>
                        </a:rPr>
                        <a:t>Mejoramiento calzada actual,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extLst>
                  <a:ext uri="{0D108BD9-81ED-4DB2-BD59-A6C34878D82A}">
                    <a16:rowId xmlns:a16="http://schemas.microsoft.com/office/drawing/2014/main" val="10006"/>
                  </a:ext>
                </a:extLst>
              </a:tr>
              <a:tr h="416101">
                <a:tc vMerge="1">
                  <a:txBody>
                    <a:bodyPr/>
                    <a:lstStyle/>
                    <a:p>
                      <a:endParaRPr lang="es-CO"/>
                    </a:p>
                  </a:txBody>
                  <a:tcPr/>
                </a:tc>
                <a:tc vMerge="1">
                  <a:txBody>
                    <a:bodyPr/>
                    <a:lstStyle/>
                    <a:p>
                      <a:endParaRPr lang="es-CO"/>
                    </a:p>
                  </a:txBody>
                  <a:tcPr/>
                </a:tc>
                <a:tc>
                  <a:txBody>
                    <a:bodyPr/>
                    <a:lstStyle/>
                    <a:p>
                      <a:pPr algn="l" rtl="0" fontAlgn="ctr"/>
                      <a:r>
                        <a:rPr lang="es-ES" sz="1400" b="0" i="0" u="none" strike="noStrike">
                          <a:solidFill>
                            <a:schemeClr val="tx1"/>
                          </a:solidFill>
                          <a:effectLst/>
                          <a:latin typeface="Calibri Light (Títulos)"/>
                        </a:rPr>
                        <a:t>Puerto Salgar </a:t>
                      </a:r>
                    </a:p>
                    <a:p>
                      <a:pPr algn="l" rtl="0" fontAlgn="ctr"/>
                      <a:r>
                        <a:rPr lang="es-ES" sz="1400" b="0" i="0" u="none" strike="noStrike">
                          <a:solidFill>
                            <a:schemeClr val="tx1"/>
                          </a:solidFill>
                          <a:effectLst/>
                          <a:latin typeface="Calibri Light (Títulos)"/>
                        </a:rPr>
                        <a:t>PK34+000 (RN 4510)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ES" sz="1400" b="0" i="0" u="none" strike="noStrike">
                          <a:solidFill>
                            <a:schemeClr val="tx1"/>
                          </a:solidFill>
                          <a:effectLst/>
                          <a:latin typeface="Calibri Light (Títulos)"/>
                        </a:rPr>
                        <a:t>Puerto Salgar </a:t>
                      </a:r>
                    </a:p>
                    <a:p>
                      <a:pPr algn="l" rtl="0" fontAlgn="ctr"/>
                      <a:r>
                        <a:rPr lang="es-ES" sz="1400" b="0" i="0" u="none" strike="noStrike">
                          <a:solidFill>
                            <a:schemeClr val="tx1"/>
                          </a:solidFill>
                          <a:effectLst/>
                          <a:latin typeface="Calibri Light (Títulos)"/>
                        </a:rPr>
                        <a:t>PK39+080 (RN 4510)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ctr" rtl="0" fontAlgn="ctr"/>
                      <a:r>
                        <a:rPr lang="es-CO" sz="1400" b="0" i="0" u="none" strike="noStrike">
                          <a:solidFill>
                            <a:schemeClr val="tx1"/>
                          </a:solidFill>
                          <a:effectLst/>
                          <a:latin typeface="Calibri Light (Títulos)"/>
                        </a:rPr>
                        <a:t>5.1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ES" sz="1400" b="0" i="0" u="none" strike="noStrike">
                          <a:solidFill>
                            <a:schemeClr val="tx1"/>
                          </a:solidFill>
                          <a:effectLst/>
                          <a:latin typeface="Calibri Light (Títulos)"/>
                        </a:rPr>
                        <a:t>Rehabilitación de la calzada actual, O y M</a:t>
                      </a:r>
                    </a:p>
                  </a:txBody>
                  <a:tcPr marL="9701" marR="9701" marT="9701" marB="0" anchor="ctr">
                    <a:lnL>
                      <a:noFill/>
                    </a:lnL>
                    <a:lnR w="12700" cap="flat" cmpd="sng" algn="ctr">
                      <a:no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extLst>
                  <a:ext uri="{0D108BD9-81ED-4DB2-BD59-A6C34878D82A}">
                    <a16:rowId xmlns:a16="http://schemas.microsoft.com/office/drawing/2014/main" val="10007"/>
                  </a:ext>
                </a:extLst>
              </a:tr>
              <a:tr h="373440">
                <a:tc>
                  <a:txBody>
                    <a:bodyPr/>
                    <a:lstStyle/>
                    <a:p>
                      <a:pPr algn="ctr" rtl="0" fontAlgn="ctr"/>
                      <a:r>
                        <a:rPr lang="es-CO" sz="1400" b="0" i="0" u="none" strike="noStrike">
                          <a:solidFill>
                            <a:schemeClr val="tx1"/>
                          </a:solidFill>
                          <a:effectLst/>
                          <a:latin typeface="Calibri Light (Títulos)"/>
                        </a:rPr>
                        <a:t>UF6</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Puerto Parra – Aguas Negras</a:t>
                      </a:r>
                    </a:p>
                  </a:txBody>
                  <a:tcPr marL="9701" marR="9701" marT="9701" marB="0" anchor="ctr">
                    <a:lnL>
                      <a:noFill/>
                    </a:lnL>
                    <a:lnR>
                      <a:noFill/>
                    </a:lnR>
                    <a:lnT>
                      <a:noFill/>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Puerto Parra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Aguas Negras</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8.6</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8"/>
                  </a:ext>
                </a:extLst>
              </a:tr>
              <a:tr h="373440">
                <a:tc>
                  <a:txBody>
                    <a:bodyPr/>
                    <a:lstStyle/>
                    <a:p>
                      <a:pPr algn="ctr" rtl="0" fontAlgn="ctr"/>
                      <a:r>
                        <a:rPr lang="es-CO" sz="1400" b="0" i="0" u="none" strike="noStrike">
                          <a:solidFill>
                            <a:schemeClr val="tx1"/>
                          </a:solidFill>
                          <a:effectLst/>
                          <a:latin typeface="Calibri Light (Títulos)"/>
                        </a:rPr>
                        <a:t>UF7</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 Aguas Negras – Puerto Nuevo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Aguas Negras</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Puerto Nuevo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13.8</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09"/>
                  </a:ext>
                </a:extLst>
              </a:tr>
              <a:tr h="373440">
                <a:tc>
                  <a:txBody>
                    <a:bodyPr/>
                    <a:lstStyle/>
                    <a:p>
                      <a:pPr algn="ctr" rtl="0" fontAlgn="ctr"/>
                      <a:r>
                        <a:rPr lang="es-CO" sz="1400" b="0" i="0" u="none" strike="noStrike">
                          <a:solidFill>
                            <a:schemeClr val="tx1"/>
                          </a:solidFill>
                          <a:effectLst/>
                          <a:latin typeface="Calibri Light (Títulos)"/>
                        </a:rPr>
                        <a:t>UF8</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Puerto Nuevo – PR107+000 RN 4511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Puerto Nuevo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PR107+000 RN 4511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10.0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10"/>
                  </a:ext>
                </a:extLst>
              </a:tr>
              <a:tr h="368901">
                <a:tc>
                  <a:txBody>
                    <a:bodyPr/>
                    <a:lstStyle/>
                    <a:p>
                      <a:pPr algn="ctr" rtl="0" fontAlgn="ctr"/>
                      <a:r>
                        <a:rPr lang="es-CO" sz="1400" b="0" i="0" u="none" strike="noStrike">
                          <a:solidFill>
                            <a:schemeClr val="tx1"/>
                          </a:solidFill>
                          <a:effectLst/>
                          <a:latin typeface="Calibri Light (Títulos)"/>
                        </a:rPr>
                        <a:t>UF9</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pt-BR" sz="1400" b="0" i="0" u="none" strike="noStrike">
                          <a:solidFill>
                            <a:schemeClr val="tx1"/>
                          </a:solidFill>
                          <a:effectLst/>
                          <a:latin typeface="Calibri Light (Títulos)"/>
                        </a:rPr>
                        <a:t>PR107+000 RN 4511 – Campo 23</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PR107+000 RN 4511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Campo 23</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10.7</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s-CO" sz="1400" b="0" i="0" u="none" strike="noStrike">
                          <a:solidFill>
                            <a:schemeClr val="tx1"/>
                          </a:solidFill>
                          <a:effectLst/>
                          <a:latin typeface="Calibri Light (Títulos)"/>
                        </a:rPr>
                        <a:t> </a:t>
                      </a: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11"/>
                  </a:ext>
                </a:extLst>
              </a:tr>
              <a:tr h="373440">
                <a:tc>
                  <a:txBody>
                    <a:bodyPr/>
                    <a:lstStyle/>
                    <a:p>
                      <a:pPr algn="ctr" rtl="0" fontAlgn="ctr"/>
                      <a:r>
                        <a:rPr lang="es-CO" sz="1400" b="0" i="0" u="none" strike="noStrike">
                          <a:solidFill>
                            <a:schemeClr val="tx1"/>
                          </a:solidFill>
                          <a:effectLst/>
                          <a:latin typeface="Calibri Light (Títulos)"/>
                        </a:rPr>
                        <a:t>UF10</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Campo 23 – Rancho Camacho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Campo 23</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Rancho Camacho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10.3</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12"/>
                  </a:ext>
                </a:extLst>
              </a:tr>
              <a:tr h="373440">
                <a:tc>
                  <a:txBody>
                    <a:bodyPr/>
                    <a:lstStyle/>
                    <a:p>
                      <a:pPr algn="ctr" rtl="0" fontAlgn="ctr"/>
                      <a:r>
                        <a:rPr lang="es-CO" sz="1400" b="0" i="0" u="none" strike="noStrike">
                          <a:solidFill>
                            <a:schemeClr val="tx1"/>
                          </a:solidFill>
                          <a:effectLst/>
                          <a:latin typeface="Calibri Light (Títulos)"/>
                        </a:rPr>
                        <a:t>UF11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CO" sz="1400" b="0" i="0" u="none" strike="noStrike">
                          <a:solidFill>
                            <a:schemeClr val="tx1"/>
                          </a:solidFill>
                          <a:effectLst/>
                          <a:latin typeface="Calibri Light (Títulos)"/>
                        </a:rPr>
                        <a:t>Puerto Parra – Barrancabermeja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CO" sz="1400" b="0" i="0" u="none" strike="noStrike">
                          <a:solidFill>
                            <a:schemeClr val="tx1"/>
                          </a:solidFill>
                          <a:effectLst/>
                          <a:latin typeface="Calibri Light (Títulos)"/>
                        </a:rPr>
                        <a:t>Puerto Parra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l" rtl="0" fontAlgn="ctr"/>
                      <a:r>
                        <a:rPr lang="es-CO" sz="1400" b="0" i="0" u="none" strike="noStrike">
                          <a:solidFill>
                            <a:schemeClr val="tx1"/>
                          </a:solidFill>
                          <a:effectLst/>
                          <a:latin typeface="Calibri Light (Títulos)"/>
                        </a:rPr>
                        <a:t>Rio Sogamoso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algn="ctr" rtl="0" fontAlgn="ctr"/>
                      <a:r>
                        <a:rPr lang="es-CO" sz="1400" b="0" i="0" u="none" strike="noStrike">
                          <a:solidFill>
                            <a:schemeClr val="tx1"/>
                          </a:solidFill>
                          <a:effectLst/>
                          <a:latin typeface="Calibri Light (Títulos)"/>
                        </a:rPr>
                        <a:t>84.6</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es-ES" sz="1400" b="0" i="0" u="none" strike="noStrike">
                          <a:solidFill>
                            <a:schemeClr val="tx1"/>
                          </a:solidFill>
                          <a:effectLst/>
                          <a:latin typeface="Calibri Light (Títulos)"/>
                        </a:rPr>
                        <a:t>Mejoramiento calzada actual,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FFF2CC"/>
                    </a:solidFill>
                  </a:tcPr>
                </a:tc>
                <a:extLst>
                  <a:ext uri="{0D108BD9-81ED-4DB2-BD59-A6C34878D82A}">
                    <a16:rowId xmlns:a16="http://schemas.microsoft.com/office/drawing/2014/main" val="10013"/>
                  </a:ext>
                </a:extLst>
              </a:tr>
              <a:tr h="373440">
                <a:tc>
                  <a:txBody>
                    <a:bodyPr/>
                    <a:lstStyle/>
                    <a:p>
                      <a:pPr algn="ctr" rtl="0" fontAlgn="ctr"/>
                      <a:r>
                        <a:rPr lang="es-CO" sz="1400" b="0" i="0" u="none" strike="noStrike">
                          <a:solidFill>
                            <a:schemeClr val="tx1"/>
                          </a:solidFill>
                          <a:effectLst/>
                          <a:latin typeface="Calibri Light (Títulos)"/>
                        </a:rPr>
                        <a:t>UF12</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Barrancabermeja – La Lizama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Barrancabermeja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La Lizama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21.1</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Construcción de calzada nueva,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14"/>
                  </a:ext>
                </a:extLst>
              </a:tr>
              <a:tr h="373440">
                <a:tc>
                  <a:txBody>
                    <a:bodyPr/>
                    <a:lstStyle/>
                    <a:p>
                      <a:pPr algn="ctr" rtl="0" fontAlgn="ctr"/>
                      <a:r>
                        <a:rPr lang="es-CO" sz="1400" b="0" i="0" u="none" strike="noStrike">
                          <a:solidFill>
                            <a:schemeClr val="tx1"/>
                          </a:solidFill>
                          <a:effectLst/>
                          <a:latin typeface="Calibri Light (Títulos)"/>
                        </a:rPr>
                        <a:t>UF13</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_tradnl" sz="1400" b="0" i="0" u="none" strike="noStrike">
                          <a:solidFill>
                            <a:schemeClr val="tx1"/>
                          </a:solidFill>
                          <a:effectLst/>
                          <a:latin typeface="Calibri Light (Títulos)"/>
                        </a:rPr>
                        <a:t> La Lizama – Rio Sogamoso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La Lizama</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CO" sz="1400" b="0" i="0" u="none" strike="noStrike">
                          <a:solidFill>
                            <a:schemeClr val="tx1"/>
                          </a:solidFill>
                          <a:effectLst/>
                          <a:latin typeface="Calibri Light (Títulos)"/>
                        </a:rPr>
                        <a:t>Rio Sogamoso</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ctr" rtl="0" fontAlgn="ctr"/>
                      <a:r>
                        <a:rPr lang="es-CO" sz="1400" b="0" i="0" u="none" strike="noStrike">
                          <a:solidFill>
                            <a:schemeClr val="tx1"/>
                          </a:solidFill>
                          <a:effectLst/>
                          <a:latin typeface="Calibri Light (Títulos)"/>
                        </a:rPr>
                        <a:t>9.8</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tc>
                  <a:txBody>
                    <a:bodyPr/>
                    <a:lstStyle/>
                    <a:p>
                      <a:pPr algn="l" rtl="0" fontAlgn="ctr"/>
                      <a:r>
                        <a:rPr lang="es-ES" sz="1400" b="0" i="0" u="none" strike="noStrike">
                          <a:solidFill>
                            <a:schemeClr val="tx1"/>
                          </a:solidFill>
                          <a:effectLst/>
                          <a:latin typeface="Calibri Light (Títulos)"/>
                        </a:rPr>
                        <a:t>Mejoramiento de la calzada actual, O y M</a:t>
                      </a:r>
                    </a:p>
                  </a:txBody>
                  <a:tcPr marL="9701" marR="9701" marT="9701" marB="0" anchor="ctr">
                    <a:lnL>
                      <a:noFill/>
                    </a:lnL>
                    <a:lnR>
                      <a:noFill/>
                    </a:lnR>
                    <a:lnT w="6350" cap="flat" cmpd="sng" algn="ctr">
                      <a:solidFill>
                        <a:srgbClr val="A6A6A6"/>
                      </a:solidFill>
                      <a:prstDash val="solid"/>
                      <a:round/>
                      <a:headEnd type="none" w="med" len="med"/>
                      <a:tailEnd type="none" w="med" len="med"/>
                    </a:lnT>
                    <a:lnB w="6350" cap="flat" cmpd="sng" algn="ctr">
                      <a:solidFill>
                        <a:srgbClr val="A6A6A6"/>
                      </a:solidFill>
                      <a:prstDash val="solid"/>
                      <a:round/>
                      <a:headEnd type="none" w="med" len="med"/>
                      <a:tailEnd type="none" w="med" len="med"/>
                    </a:lnB>
                    <a:solidFill>
                      <a:srgbClr val="DAE3F3"/>
                    </a:solidFill>
                  </a:tcPr>
                </a:tc>
                <a:extLst>
                  <a:ext uri="{0D108BD9-81ED-4DB2-BD59-A6C34878D82A}">
                    <a16:rowId xmlns:a16="http://schemas.microsoft.com/office/drawing/2014/main" val="10015"/>
                  </a:ext>
                </a:extLst>
              </a:tr>
            </a:tbl>
          </a:graphicData>
        </a:graphic>
      </p:graphicFrame>
      <p:sp>
        <p:nvSpPr>
          <p:cNvPr id="8" name="Título 1">
            <a:extLst>
              <a:ext uri="{FF2B5EF4-FFF2-40B4-BE49-F238E27FC236}">
                <a16:creationId xmlns:a16="http://schemas.microsoft.com/office/drawing/2014/main" id="{670B619B-D906-4112-8465-2E0EB1A50E42}"/>
              </a:ext>
            </a:extLst>
          </p:cNvPr>
          <p:cNvSpPr>
            <a:spLocks noGrp="1"/>
          </p:cNvSpPr>
          <p:nvPr>
            <p:ph type="title"/>
          </p:nvPr>
        </p:nvSpPr>
        <p:spPr>
          <a:xfrm>
            <a:off x="0" y="92657"/>
            <a:ext cx="8237839" cy="660829"/>
          </a:xfrm>
        </p:spPr>
        <p:txBody>
          <a:bodyPr/>
          <a:lstStyle/>
          <a:p>
            <a:pPr algn="l"/>
            <a:r>
              <a:rPr lang="es-EC" sz="2133" b="1"/>
              <a:t>Descripción de Unidades Funcionales </a:t>
            </a:r>
            <a:endParaRPr lang="es-EC" sz="2133"/>
          </a:p>
        </p:txBody>
      </p:sp>
    </p:spTree>
    <p:extLst>
      <p:ext uri="{BB962C8B-B14F-4D97-AF65-F5344CB8AC3E}">
        <p14:creationId xmlns:p14="http://schemas.microsoft.com/office/powerpoint/2010/main" val="292514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D345A024-4361-4CDE-B31C-84B86D0BC55B}"/>
              </a:ext>
            </a:extLst>
          </p:cNvPr>
          <p:cNvSpPr txBox="1">
            <a:spLocks noChangeArrowheads="1"/>
          </p:cNvSpPr>
          <p:nvPr/>
        </p:nvSpPr>
        <p:spPr bwMode="auto">
          <a:xfrm>
            <a:off x="693650" y="143983"/>
            <a:ext cx="6902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419" altLang="es-419" sz="2800" b="1" dirty="0">
                <a:solidFill>
                  <a:srgbClr val="002060"/>
                </a:solidFill>
                <a:latin typeface="Work Sans" panose="00000500000000000000" pitchFamily="2" charset="0"/>
              </a:rPr>
              <a:t>VARIANTES A CONSTRUIR - CONCESION 1</a:t>
            </a:r>
          </a:p>
        </p:txBody>
      </p:sp>
      <p:graphicFrame>
        <p:nvGraphicFramePr>
          <p:cNvPr id="8" name="Tabla 7">
            <a:extLst>
              <a:ext uri="{FF2B5EF4-FFF2-40B4-BE49-F238E27FC236}">
                <a16:creationId xmlns:a16="http://schemas.microsoft.com/office/drawing/2014/main" id="{056E2BDE-05CC-4BCF-B15D-52DF8904A2A6}"/>
              </a:ext>
            </a:extLst>
          </p:cNvPr>
          <p:cNvGraphicFramePr>
            <a:graphicFrameLocks noGrp="1"/>
          </p:cNvGraphicFramePr>
          <p:nvPr>
            <p:extLst>
              <p:ext uri="{D42A27DB-BD31-4B8C-83A1-F6EECF244321}">
                <p14:modId xmlns:p14="http://schemas.microsoft.com/office/powerpoint/2010/main" val="773738148"/>
              </p:ext>
            </p:extLst>
          </p:nvPr>
        </p:nvGraphicFramePr>
        <p:xfrm>
          <a:off x="1074651" y="1155699"/>
          <a:ext cx="8918543" cy="4672632"/>
        </p:xfrm>
        <a:graphic>
          <a:graphicData uri="http://schemas.openxmlformats.org/drawingml/2006/table">
            <a:tbl>
              <a:tblPr/>
              <a:tblGrid>
                <a:gridCol w="1107273">
                  <a:extLst>
                    <a:ext uri="{9D8B030D-6E8A-4147-A177-3AD203B41FA5}">
                      <a16:colId xmlns:a16="http://schemas.microsoft.com/office/drawing/2014/main" val="20000"/>
                    </a:ext>
                  </a:extLst>
                </a:gridCol>
                <a:gridCol w="161249">
                  <a:extLst>
                    <a:ext uri="{9D8B030D-6E8A-4147-A177-3AD203B41FA5}">
                      <a16:colId xmlns:a16="http://schemas.microsoft.com/office/drawing/2014/main" val="20001"/>
                    </a:ext>
                  </a:extLst>
                </a:gridCol>
                <a:gridCol w="3329840">
                  <a:extLst>
                    <a:ext uri="{9D8B030D-6E8A-4147-A177-3AD203B41FA5}">
                      <a16:colId xmlns:a16="http://schemas.microsoft.com/office/drawing/2014/main" val="20002"/>
                    </a:ext>
                  </a:extLst>
                </a:gridCol>
                <a:gridCol w="487994">
                  <a:extLst>
                    <a:ext uri="{9D8B030D-6E8A-4147-A177-3AD203B41FA5}">
                      <a16:colId xmlns:a16="http://schemas.microsoft.com/office/drawing/2014/main" val="20003"/>
                    </a:ext>
                  </a:extLst>
                </a:gridCol>
                <a:gridCol w="3473367">
                  <a:extLst>
                    <a:ext uri="{9D8B030D-6E8A-4147-A177-3AD203B41FA5}">
                      <a16:colId xmlns:a16="http://schemas.microsoft.com/office/drawing/2014/main" val="20004"/>
                    </a:ext>
                  </a:extLst>
                </a:gridCol>
                <a:gridCol w="358820">
                  <a:extLst>
                    <a:ext uri="{9D8B030D-6E8A-4147-A177-3AD203B41FA5}">
                      <a16:colId xmlns:a16="http://schemas.microsoft.com/office/drawing/2014/main" val="20013"/>
                    </a:ext>
                  </a:extLst>
                </a:gridCol>
              </a:tblGrid>
              <a:tr h="594769">
                <a:tc>
                  <a:txBody>
                    <a:bodyPr/>
                    <a:lstStyle/>
                    <a:p>
                      <a:pPr algn="ctr" fontAlgn="ctr"/>
                      <a:r>
                        <a:rPr lang="es-CO" sz="1600" b="1" i="0" u="none" strike="noStrike" dirty="0">
                          <a:ln>
                            <a:solidFill>
                              <a:srgbClr val="F6F973"/>
                            </a:solidFill>
                          </a:ln>
                          <a:solidFill>
                            <a:schemeClr val="bg1"/>
                          </a:solidFill>
                          <a:effectLst/>
                          <a:latin typeface="+mj-lt"/>
                        </a:rPr>
                        <a:t>UF 1 </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l" fontAlgn="b"/>
                      <a:endParaRPr lang="es-CO" sz="1600" b="1"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CO" sz="1400" b="0" i="0" u="none" strike="noStrike" dirty="0">
                          <a:solidFill>
                            <a:srgbClr val="000000"/>
                          </a:solidFill>
                          <a:effectLst/>
                          <a:latin typeface="Arial" panose="020B0604020202020204" pitchFamily="34" charset="0"/>
                        </a:rPr>
                        <a:t>Variante El Trique</a:t>
                      </a:r>
                    </a:p>
                  </a:txBody>
                  <a:tcPr marL="13215" marR="13215" marT="1321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90000"/>
                      </a:schemeClr>
                    </a:solidFill>
                  </a:tcPr>
                </a:tc>
                <a:tc>
                  <a:txBody>
                    <a:bodyPr/>
                    <a:lstStyle/>
                    <a:p>
                      <a:pPr algn="l" fontAlgn="b"/>
                      <a:endParaRPr lang="es-CO" sz="1400" b="1" i="0" u="none" strike="noStrike" dirty="0">
                        <a:solidFill>
                          <a:srgbClr val="000000"/>
                        </a:solidFill>
                        <a:effectLst/>
                        <a:latin typeface="Calibri" panose="020F0502020204030204" pitchFamily="34" charset="0"/>
                      </a:endParaRPr>
                    </a:p>
                  </a:txBody>
                  <a:tcPr marL="13215" marR="13215" marT="13218"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solidFill>
                  </a:tcPr>
                </a:tc>
                <a:tc>
                  <a:txBody>
                    <a:bodyPr/>
                    <a:lstStyle/>
                    <a:p>
                      <a:pPr algn="ctr" fontAlgn="ctr"/>
                      <a:r>
                        <a:rPr lang="es-CO" sz="1400" b="0" i="0" u="none" strike="noStrike" dirty="0">
                          <a:solidFill>
                            <a:srgbClr val="000000"/>
                          </a:solidFill>
                          <a:effectLst/>
                          <a:latin typeface="Arial" panose="020B0604020202020204" pitchFamily="34" charset="0"/>
                        </a:rPr>
                        <a:t>Variante Dos y Medio</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l" fontAlgn="b"/>
                      <a:endParaRPr lang="es-CO" sz="1600" b="1"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000"/>
                  </a:ext>
                </a:extLst>
              </a:tr>
              <a:tr h="254344">
                <a:tc>
                  <a:txBody>
                    <a:bodyPr/>
                    <a:lstStyle/>
                    <a:p>
                      <a:pPr algn="l" fontAlgn="b"/>
                      <a:endParaRPr lang="es-CO" sz="1600" b="0" i="0" u="none" strike="noStrike" dirty="0">
                        <a:solidFill>
                          <a:srgbClr val="000000"/>
                        </a:solidFill>
                        <a:effectLst/>
                        <a:latin typeface="+mj-lt"/>
                      </a:endParaRPr>
                    </a:p>
                  </a:txBody>
                  <a:tcPr marL="13215" marR="13215" marT="13218"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a:noFill/>
                    </a:lnR>
                    <a:lnT>
                      <a:noFill/>
                    </a:lnT>
                    <a:lnB>
                      <a:noFill/>
                    </a:lnB>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a:noFill/>
                    </a:lnT>
                    <a:lnB>
                      <a:noFill/>
                    </a:lnB>
                    <a:solidFill>
                      <a:schemeClr val="accent1"/>
                    </a:solidFill>
                  </a:tcPr>
                </a:tc>
                <a:tc>
                  <a:txBody>
                    <a:bodyPr/>
                    <a:lstStyle/>
                    <a:p>
                      <a:pPr algn="l"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a:noFill/>
                    </a:lnR>
                    <a:lnT>
                      <a:noFill/>
                    </a:lnT>
                    <a:lnB>
                      <a:noFill/>
                    </a:lnB>
                    <a:solidFill>
                      <a:schemeClr val="accent1"/>
                    </a:solidFill>
                  </a:tcPr>
                </a:tc>
                <a:extLst>
                  <a:ext uri="{0D108BD9-81ED-4DB2-BD59-A6C34878D82A}">
                    <a16:rowId xmlns:a16="http://schemas.microsoft.com/office/drawing/2014/main" val="10001"/>
                  </a:ext>
                </a:extLst>
              </a:tr>
              <a:tr h="613741">
                <a:tc>
                  <a:txBody>
                    <a:bodyPr/>
                    <a:lstStyle/>
                    <a:p>
                      <a:pPr marR="0" algn="ctr" rtl="0" fontAlgn="ctr">
                        <a:lnSpc>
                          <a:spcPct val="100000"/>
                        </a:lnSpc>
                        <a:spcBef>
                          <a:spcPts val="0"/>
                        </a:spcBef>
                        <a:spcAft>
                          <a:spcPts val="0"/>
                        </a:spcAft>
                        <a:buClr>
                          <a:srgbClr val="000000"/>
                        </a:buClr>
                        <a:buFont typeface="Arial"/>
                      </a:pPr>
                      <a:r>
                        <a:rPr lang="es-CO" sz="1600" b="1" i="0" u="none" strike="noStrike" cap="none" dirty="0">
                          <a:ln>
                            <a:solidFill>
                              <a:srgbClr val="F6F973"/>
                            </a:solidFill>
                          </a:ln>
                          <a:solidFill>
                            <a:schemeClr val="bg1"/>
                          </a:solidFill>
                          <a:effectLst/>
                          <a:latin typeface="+mj-lt"/>
                          <a:ea typeface="+mn-ea"/>
                          <a:cs typeface="+mn-cs"/>
                          <a:sym typeface="Arial"/>
                        </a:rPr>
                        <a:t>UF 2</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CO" sz="1400" b="0" i="0" u="none" strike="noStrike" dirty="0">
                          <a:solidFill>
                            <a:srgbClr val="000000"/>
                          </a:solidFill>
                          <a:effectLst/>
                          <a:latin typeface="Arial" panose="020B0604020202020204" pitchFamily="34" charset="0"/>
                        </a:rPr>
                        <a:t>Variante San Pedro de La Paz</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solidFill>
                      <a:schemeClr val="accent1"/>
                    </a:solidFill>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13215" marR="13215" marT="1321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254344">
                <a:tc>
                  <a:txBody>
                    <a:bodyPr/>
                    <a:lstStyle/>
                    <a:p>
                      <a:pPr algn="ctr" fontAlgn="b"/>
                      <a:endParaRPr lang="es-CO" sz="1600" b="0" i="0" u="none" strike="noStrike" dirty="0">
                        <a:solidFill>
                          <a:srgbClr val="000000"/>
                        </a:solidFill>
                        <a:effectLst/>
                        <a:latin typeface="+mj-lt"/>
                      </a:endParaRPr>
                    </a:p>
                  </a:txBody>
                  <a:tcPr marL="13215" marR="13215" marT="13218"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13215" marR="13215" marT="132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13215" marR="13215" marT="132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003"/>
                  </a:ext>
                </a:extLst>
              </a:tr>
              <a:tr h="584985">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600" b="1" i="0" u="none" strike="noStrike" cap="none" dirty="0">
                          <a:ln>
                            <a:solidFill>
                              <a:srgbClr val="F6F973"/>
                            </a:solidFill>
                          </a:ln>
                          <a:solidFill>
                            <a:schemeClr val="bg1"/>
                          </a:solidFill>
                          <a:effectLst/>
                          <a:latin typeface="+mj-lt"/>
                          <a:ea typeface="+mn-ea"/>
                          <a:cs typeface="+mn-cs"/>
                          <a:sym typeface="Arial"/>
                        </a:rPr>
                        <a:t>UF 3</a:t>
                      </a:r>
                    </a:p>
                    <a:p>
                      <a:pPr algn="ctr" fontAlgn="b"/>
                      <a:endParaRPr lang="es-CO" sz="1600" b="0" i="0" u="none" strike="noStrike" dirty="0">
                        <a:solidFill>
                          <a:srgbClr val="000000"/>
                        </a:solidFill>
                        <a:effectLst/>
                        <a:latin typeface="+mj-lt"/>
                      </a:endParaRPr>
                    </a:p>
                  </a:txBody>
                  <a:tcPr marL="13215" marR="13215" marT="13218" marB="0" anchor="ctr">
                    <a:lnL>
                      <a:noFill/>
                    </a:lnL>
                    <a:lnR>
                      <a:noFill/>
                    </a:lnR>
                    <a:lnT>
                      <a:noFill/>
                    </a:lnT>
                    <a:lnB>
                      <a:noFill/>
                    </a:lnB>
                    <a:solidFill>
                      <a:srgbClr val="002060"/>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CO" sz="1400" b="0" i="0" u="none" strike="noStrike" dirty="0">
                          <a:solidFill>
                            <a:srgbClr val="000000"/>
                          </a:solidFill>
                          <a:effectLst/>
                          <a:latin typeface="Arial" panose="020B0604020202020204" pitchFamily="34" charset="0"/>
                        </a:rPr>
                        <a:t>PR 52 Opción Centro </a:t>
                      </a:r>
                    </a:p>
                    <a:p>
                      <a:pPr algn="ctr" fontAlgn="ctr"/>
                      <a:r>
                        <a:rPr lang="es-CO" sz="1400" b="0" i="0" u="none" strike="noStrike" dirty="0">
                          <a:solidFill>
                            <a:srgbClr val="000000"/>
                          </a:solidFill>
                          <a:effectLst/>
                          <a:latin typeface="Arial" panose="020B0604020202020204" pitchFamily="34" charset="0"/>
                        </a:rPr>
                        <a:t>(calzada adicional por centro poblado)</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1"/>
                    </a:solidFill>
                  </a:tcPr>
                </a:tc>
                <a:tc>
                  <a:txBody>
                    <a:bodyPr/>
                    <a:lstStyle/>
                    <a:p>
                      <a:pPr algn="ctr" fontAlgn="ctr"/>
                      <a:r>
                        <a:rPr lang="es-CO" sz="1400" b="0" i="0" u="none" strike="noStrike" dirty="0">
                          <a:solidFill>
                            <a:srgbClr val="000000"/>
                          </a:solidFill>
                          <a:effectLst/>
                          <a:latin typeface="Arial" panose="020B0604020202020204" pitchFamily="34" charset="0"/>
                        </a:rPr>
                        <a:t>Puerto Araujo - Opción Centro </a:t>
                      </a:r>
                    </a:p>
                    <a:p>
                      <a:pPr algn="ctr" fontAlgn="ctr"/>
                      <a:r>
                        <a:rPr lang="es-CO" sz="1400" b="0" i="0" u="none" strike="noStrike" dirty="0">
                          <a:solidFill>
                            <a:srgbClr val="000000"/>
                          </a:solidFill>
                          <a:effectLst/>
                          <a:latin typeface="Arial" panose="020B0604020202020204" pitchFamily="34" charset="0"/>
                        </a:rPr>
                        <a:t>(calzada adicional por centro poblado)</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004"/>
                  </a:ext>
                </a:extLst>
              </a:tr>
              <a:tr h="254344">
                <a:tc>
                  <a:txBody>
                    <a:bodyPr/>
                    <a:lstStyle/>
                    <a:p>
                      <a:pPr algn="ctr" fontAlgn="b"/>
                      <a:endParaRPr lang="es-CO" sz="1600" b="0" i="0" u="none" strike="noStrike" dirty="0">
                        <a:solidFill>
                          <a:srgbClr val="000000"/>
                        </a:solidFill>
                        <a:effectLst/>
                        <a:latin typeface="+mj-lt"/>
                      </a:endParaRPr>
                    </a:p>
                  </a:txBody>
                  <a:tcPr marL="13215" marR="13215" marT="13218" marB="0" anchor="b">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13215" marR="13215" marT="132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13215" marR="13215" marT="132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r h="509222">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CO" sz="1600" b="1" i="0" u="none" strike="noStrike" cap="none" dirty="0">
                          <a:ln>
                            <a:solidFill>
                              <a:srgbClr val="F6F973"/>
                            </a:solidFill>
                          </a:ln>
                          <a:solidFill>
                            <a:schemeClr val="bg1"/>
                          </a:solidFill>
                          <a:effectLst/>
                          <a:latin typeface="+mj-lt"/>
                          <a:ea typeface="+mn-ea"/>
                          <a:cs typeface="+mn-cs"/>
                          <a:sym typeface="Arial"/>
                        </a:rPr>
                        <a:t>UF 4</a:t>
                      </a:r>
                    </a:p>
                  </a:txBody>
                  <a:tcPr marL="13215" marR="13215" marT="13218" marB="0" anchor="ctr">
                    <a:lnL>
                      <a:noFill/>
                    </a:lnL>
                    <a:lnR>
                      <a:noFill/>
                    </a:lnR>
                    <a:lnT>
                      <a:noFill/>
                    </a:lnT>
                    <a:lnB>
                      <a:noFill/>
                    </a:lnB>
                    <a:solidFill>
                      <a:srgbClr val="002060"/>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CO" sz="1400" b="0" i="0" u="none" strike="noStrike" dirty="0">
                          <a:solidFill>
                            <a:srgbClr val="000000"/>
                          </a:solidFill>
                          <a:effectLst/>
                          <a:latin typeface="Arial" panose="020B0604020202020204" pitchFamily="34" charset="0"/>
                        </a:rPr>
                        <a:t>Variante Palmas de Guayabito</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a:noFill/>
                    </a:lnR>
                    <a:lnT>
                      <a:noFill/>
                    </a:lnT>
                    <a:lnB>
                      <a:noFill/>
                    </a:lnB>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0006"/>
                  </a:ext>
                </a:extLst>
              </a:tr>
              <a:tr h="254344">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600" b="1" i="0" u="none" strike="noStrike" dirty="0">
                        <a:solidFill>
                          <a:srgbClr val="000000"/>
                        </a:solidFill>
                        <a:effectLst/>
                        <a:latin typeface="+mj-lt"/>
                      </a:endParaRPr>
                    </a:p>
                  </a:txBody>
                  <a:tcPr marL="13215" marR="13215" marT="13218" marB="0"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algn="ctr" fontAlgn="ctr"/>
                      <a:endParaRPr lang="es-CO" sz="1400" b="0" i="0" u="none" strike="noStrike" dirty="0">
                        <a:solidFill>
                          <a:srgbClr val="000000"/>
                        </a:solidFill>
                        <a:effectLst/>
                        <a:latin typeface="Arial" panose="020B0604020202020204" pitchFamily="34" charset="0"/>
                      </a:endParaRPr>
                    </a:p>
                  </a:txBody>
                  <a:tcPr marL="13215" marR="13215" marT="132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94978572"/>
                  </a:ext>
                </a:extLst>
              </a:tr>
              <a:tr h="494870">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MX" sz="1600" b="1" i="0" u="none" strike="noStrike" cap="none" dirty="0">
                          <a:ln>
                            <a:solidFill>
                              <a:srgbClr val="F6F973"/>
                            </a:solidFill>
                          </a:ln>
                          <a:solidFill>
                            <a:schemeClr val="bg1"/>
                          </a:solidFill>
                          <a:effectLst/>
                          <a:latin typeface="+mj-lt"/>
                          <a:ea typeface="+mn-ea"/>
                          <a:cs typeface="+mn-cs"/>
                          <a:sym typeface="Arial"/>
                        </a:rPr>
                        <a:t>UF 7</a:t>
                      </a:r>
                      <a:endParaRPr lang="es-CO" sz="1600" b="1" i="0" u="none" strike="noStrike" cap="none" dirty="0">
                        <a:ln>
                          <a:solidFill>
                            <a:srgbClr val="F6F973"/>
                          </a:solidFill>
                        </a:ln>
                        <a:solidFill>
                          <a:schemeClr val="bg1"/>
                        </a:solidFill>
                        <a:effectLst/>
                        <a:latin typeface="+mj-lt"/>
                        <a:ea typeface="+mn-ea"/>
                        <a:cs typeface="+mn-cs"/>
                        <a:sym typeface="Arial"/>
                      </a:endParaRPr>
                    </a:p>
                  </a:txBody>
                  <a:tcPr marL="13215" marR="13215" marT="13218" marB="0" anchor="ctr">
                    <a:lnL>
                      <a:noFill/>
                    </a:lnL>
                    <a:lnR>
                      <a:noFill/>
                    </a:lnR>
                    <a:lnT>
                      <a:noFill/>
                    </a:lnT>
                    <a:lnB>
                      <a:noFill/>
                    </a:lnB>
                    <a:solidFill>
                      <a:srgbClr val="002060"/>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ctr"/>
                      <a:r>
                        <a:rPr lang="es-MX" sz="1400" b="0" i="0" u="none" strike="noStrike" dirty="0">
                          <a:solidFill>
                            <a:srgbClr val="000000"/>
                          </a:solidFill>
                          <a:effectLst/>
                          <a:latin typeface="Arial" panose="020B0604020202020204" pitchFamily="34" charset="0"/>
                        </a:rPr>
                        <a:t>Variante Aguas Negras</a:t>
                      </a:r>
                      <a:endParaRPr lang="es-CO" sz="1400" b="0" i="0" u="none" strike="noStrike" dirty="0">
                        <a:solidFill>
                          <a:srgbClr val="000000"/>
                        </a:solidFill>
                        <a:effectLst/>
                        <a:latin typeface="Arial" panose="020B0604020202020204" pitchFamily="34" charset="0"/>
                      </a:endParaRP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90000"/>
                      </a:schemeClr>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a:noFill/>
                    </a:lnR>
                    <a:lnT>
                      <a:noFill/>
                    </a:lnT>
                    <a:lnB>
                      <a:noFill/>
                    </a:lnB>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4183632707"/>
                  </a:ext>
                </a:extLst>
              </a:tr>
              <a:tr h="259874">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600" b="1" i="0" u="none" strike="noStrike" cap="none" dirty="0">
                        <a:solidFill>
                          <a:srgbClr val="000000"/>
                        </a:solidFill>
                        <a:effectLst/>
                        <a:latin typeface="+mj-lt"/>
                        <a:ea typeface="+mn-ea"/>
                        <a:cs typeface="+mn-cs"/>
                        <a:sym typeface="Arial"/>
                      </a:endParaRPr>
                    </a:p>
                  </a:txBody>
                  <a:tcPr marL="13215" marR="13215" marT="13218" marB="0" anchor="ctr">
                    <a:lnL>
                      <a:noFill/>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600" b="1" i="0" u="none" strike="noStrike" cap="none" dirty="0">
                        <a:solidFill>
                          <a:srgbClr val="000000"/>
                        </a:solidFill>
                        <a:effectLst/>
                        <a:latin typeface="Arial" panose="020B0604020202020204" pitchFamily="34" charset="0"/>
                        <a:ea typeface="+mn-ea"/>
                        <a:cs typeface="+mn-cs"/>
                        <a:sym typeface="Arial"/>
                      </a:endParaRPr>
                    </a:p>
                  </a:txBody>
                  <a:tcPr marL="13215" marR="13215" marT="13218"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cap="none" dirty="0">
                        <a:solidFill>
                          <a:srgbClr val="000000"/>
                        </a:solidFill>
                        <a:effectLst/>
                        <a:latin typeface="Arial" panose="020B0604020202020204" pitchFamily="34" charset="0"/>
                        <a:ea typeface="+mn-ea"/>
                        <a:cs typeface="+mn-cs"/>
                        <a:sym typeface="Arial"/>
                      </a:endParaRPr>
                    </a:p>
                  </a:txBody>
                  <a:tcPr marL="13215" marR="13215" marT="1321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cap="none" dirty="0">
                        <a:solidFill>
                          <a:srgbClr val="000000"/>
                        </a:solidFill>
                        <a:effectLst/>
                        <a:latin typeface="Arial" panose="020B0604020202020204" pitchFamily="34" charset="0"/>
                        <a:ea typeface="+mn-ea"/>
                        <a:cs typeface="+mn-cs"/>
                        <a:sym typeface="Arial"/>
                      </a:endParaRPr>
                    </a:p>
                  </a:txBody>
                  <a:tcPr marL="13215" marR="13215" marT="13218"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400" b="1" i="0" u="none" strike="noStrike" cap="none" dirty="0">
                        <a:solidFill>
                          <a:srgbClr val="000000"/>
                        </a:solidFill>
                        <a:effectLst/>
                        <a:latin typeface="Arial" panose="020B0604020202020204" pitchFamily="34" charset="0"/>
                        <a:ea typeface="+mn-ea"/>
                        <a:cs typeface="+mn-cs"/>
                        <a:sym typeface="Arial"/>
                      </a:endParaRPr>
                    </a:p>
                  </a:txBody>
                  <a:tcPr marL="13215" marR="13215" marT="13218"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CO" sz="1600" b="1" i="0" u="none" strike="noStrike" cap="none" dirty="0">
                        <a:solidFill>
                          <a:srgbClr val="000000"/>
                        </a:solidFill>
                        <a:effectLst/>
                        <a:latin typeface="Arial" panose="020B0604020202020204" pitchFamily="34" charset="0"/>
                        <a:ea typeface="+mn-ea"/>
                        <a:cs typeface="+mn-cs"/>
                        <a:sym typeface="Arial"/>
                      </a:endParaRPr>
                    </a:p>
                  </a:txBody>
                  <a:tcPr marL="13215" marR="13215" marT="13218" marB="0" anchor="b">
                    <a:lnL w="6350" cap="flat" cmpd="sng" algn="ctr">
                      <a:noFill/>
                      <a:prstDash val="solid"/>
                      <a:round/>
                      <a:headEnd type="none" w="med" len="med"/>
                      <a:tailEnd type="none" w="med" len="med"/>
                    </a:lnL>
                    <a:lnR>
                      <a:noFill/>
                    </a:lnR>
                    <a:lnT>
                      <a:noFill/>
                    </a:lnT>
                    <a:lnB>
                      <a:noFill/>
                    </a:lnB>
                    <a:solidFill>
                      <a:schemeClr val="accent1"/>
                    </a:solidFill>
                  </a:tcPr>
                </a:tc>
                <a:extLst>
                  <a:ext uri="{0D108BD9-81ED-4DB2-BD59-A6C34878D82A}">
                    <a16:rowId xmlns:a16="http://schemas.microsoft.com/office/drawing/2014/main" val="1027335148"/>
                  </a:ext>
                </a:extLst>
              </a:tr>
              <a:tr h="586939">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MX" sz="1600" b="1" i="0" u="none" strike="noStrike" cap="none" dirty="0">
                          <a:ln>
                            <a:solidFill>
                              <a:srgbClr val="F6F973"/>
                            </a:solidFill>
                          </a:ln>
                          <a:solidFill>
                            <a:schemeClr val="bg1"/>
                          </a:solidFill>
                          <a:effectLst/>
                          <a:latin typeface="+mj-lt"/>
                          <a:ea typeface="+mn-ea"/>
                          <a:cs typeface="+mn-cs"/>
                          <a:sym typeface="Arial"/>
                        </a:rPr>
                        <a:t>UF 9</a:t>
                      </a:r>
                      <a:endParaRPr lang="es-CO" sz="1600" b="1" i="0" u="none" strike="noStrike" cap="none" dirty="0">
                        <a:ln>
                          <a:solidFill>
                            <a:srgbClr val="F6F973"/>
                          </a:solidFill>
                        </a:ln>
                        <a:solidFill>
                          <a:schemeClr val="bg1"/>
                        </a:solidFill>
                        <a:effectLst/>
                        <a:latin typeface="+mj-lt"/>
                        <a:ea typeface="+mn-ea"/>
                        <a:cs typeface="+mn-cs"/>
                        <a:sym typeface="Arial"/>
                      </a:endParaRPr>
                    </a:p>
                  </a:txBody>
                  <a:tcPr marL="13215" marR="13215" marT="13218" marB="0" anchor="ctr">
                    <a:lnL>
                      <a:noFill/>
                    </a:lnL>
                    <a:lnR>
                      <a:noFill/>
                    </a:lnR>
                    <a:lnT>
                      <a:noFill/>
                    </a:lnT>
                    <a:lnB>
                      <a:noFill/>
                    </a:lnB>
                    <a:solidFill>
                      <a:srgbClr val="002060"/>
                    </a:solidFill>
                  </a:tcPr>
                </a:tc>
                <a:tc>
                  <a:txBody>
                    <a:bodyPr/>
                    <a:lstStyle/>
                    <a:p>
                      <a:pPr algn="ctr" fontAlgn="b"/>
                      <a:endParaRPr lang="es-CO" sz="1600" b="0" i="0" u="none" strike="noStrike" dirty="0">
                        <a:solidFill>
                          <a:srgbClr val="000000"/>
                        </a:solidFill>
                        <a:effectLst/>
                        <a:latin typeface="Calibri" panose="020F0502020204030204" pitchFamily="34" charset="0"/>
                      </a:endParaRPr>
                    </a:p>
                  </a:txBody>
                  <a:tcPr marL="13215" marR="13215" marT="13218"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s-CO" sz="1400" b="0" i="0" u="none" strike="noStrike" dirty="0">
                          <a:solidFill>
                            <a:srgbClr val="000000"/>
                          </a:solidFill>
                          <a:effectLst/>
                          <a:latin typeface="Arial" panose="020B0604020202020204" pitchFamily="34" charset="0"/>
                        </a:rPr>
                        <a:t>Variante Campo Veintitrés</a:t>
                      </a:r>
                    </a:p>
                  </a:txBody>
                  <a:tcPr marL="13215" marR="13215" marT="132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w="12700" cap="flat" cmpd="sng" algn="ctr">
                      <a:solidFill>
                        <a:schemeClr val="tx1"/>
                      </a:solidFill>
                      <a:prstDash val="solid"/>
                      <a:round/>
                      <a:headEnd type="none" w="med" len="med"/>
                      <a:tailEnd type="none" w="med" len="med"/>
                    </a:lnL>
                    <a:lnR>
                      <a:noFill/>
                    </a:lnR>
                    <a:lnT>
                      <a:noFill/>
                    </a:lnT>
                    <a:lnB>
                      <a:noFill/>
                    </a:lnB>
                    <a:solidFill>
                      <a:schemeClr val="accent1"/>
                    </a:solidFill>
                  </a:tcPr>
                </a:tc>
                <a:tc>
                  <a:txBody>
                    <a:bodyPr/>
                    <a:lstStyle/>
                    <a:p>
                      <a:pPr algn="ctr" fontAlgn="b"/>
                      <a:endParaRPr lang="es-CO" sz="1400" b="0" i="0" u="none" strike="noStrike" dirty="0">
                        <a:solidFill>
                          <a:srgbClr val="000000"/>
                        </a:solidFill>
                        <a:effectLst/>
                        <a:latin typeface="Calibri" panose="020F0502020204030204" pitchFamily="34" charset="0"/>
                      </a:endParaRPr>
                    </a:p>
                  </a:txBody>
                  <a:tcPr marL="13215" marR="13215" marT="13218" marB="0" anchor="b">
                    <a:lnL>
                      <a:noFill/>
                    </a:lnL>
                    <a:lnR>
                      <a:noFill/>
                    </a:lnR>
                    <a:lnT w="6350" cap="flat" cmpd="sng" algn="ctr">
                      <a:noFill/>
                      <a:prstDash val="solid"/>
                      <a:round/>
                      <a:headEnd type="none" w="med" len="med"/>
                      <a:tailEnd type="none" w="med" len="med"/>
                    </a:lnT>
                    <a:lnB>
                      <a:noFill/>
                    </a:lnB>
                    <a:solidFill>
                      <a:schemeClr val="accent1"/>
                    </a:solidFill>
                  </a:tcPr>
                </a:tc>
                <a:tc>
                  <a:txBody>
                    <a:bodyPr/>
                    <a:lstStyle/>
                    <a:p>
                      <a:pPr algn="l" fontAlgn="b"/>
                      <a:endParaRPr lang="es-CO" sz="1600" b="0" i="0" u="none" strike="noStrike" dirty="0">
                        <a:solidFill>
                          <a:srgbClr val="000000"/>
                        </a:solidFill>
                        <a:effectLst/>
                        <a:latin typeface="Calibri" panose="020F0502020204030204" pitchFamily="34" charset="0"/>
                      </a:endParaRPr>
                    </a:p>
                  </a:txBody>
                  <a:tcPr marL="13215" marR="13215" marT="13218" marB="0" anchor="b">
                    <a:lnL w="6350" cap="flat" cmpd="sng" algn="ctr">
                      <a:noFill/>
                      <a:prstDash val="solid"/>
                      <a:round/>
                      <a:headEnd type="none" w="med" len="med"/>
                      <a:tailEnd type="none" w="med" len="med"/>
                    </a:lnL>
                    <a:lnR>
                      <a:noFill/>
                    </a:lnR>
                    <a:lnT>
                      <a:noFill/>
                    </a:lnT>
                    <a:lnB>
                      <a:noFill/>
                    </a:lnB>
                  </a:tcPr>
                </a:tc>
                <a:extLst>
                  <a:ext uri="{0D108BD9-81ED-4DB2-BD59-A6C34878D82A}">
                    <a16:rowId xmlns:a16="http://schemas.microsoft.com/office/drawing/2014/main" val="124968153"/>
                  </a:ext>
                </a:extLst>
              </a:tr>
            </a:tbl>
          </a:graphicData>
        </a:graphic>
      </p:graphicFrame>
    </p:spTree>
    <p:extLst>
      <p:ext uri="{BB962C8B-B14F-4D97-AF65-F5344CB8AC3E}">
        <p14:creationId xmlns:p14="http://schemas.microsoft.com/office/powerpoint/2010/main" val="113335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F4348E92-44A0-4B1E-8E24-9CEFAF4C42C5}"/>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a:ln>
                  <a:noFill/>
                </a:ln>
                <a:solidFill>
                  <a:srgbClr val="0066CD"/>
                </a:solidFill>
                <a:effectLst/>
                <a:uLnTx/>
                <a:uFillTx/>
                <a:latin typeface="Arial"/>
                <a:sym typeface="Work Sans Light"/>
              </a:rPr>
              <a:t>Riesgos del Proyecto</a:t>
            </a:r>
            <a:endParaRPr kumimoji="0" lang="es-ES" sz="4000" b="0" i="0" u="none" strike="noStrike" kern="1200" cap="none" spc="0" normalizeH="0" baseline="0" noProof="0" dirty="0">
              <a:ln>
                <a:noFill/>
              </a:ln>
              <a:solidFill>
                <a:srgbClr val="0066CD"/>
              </a:solidFill>
              <a:effectLst/>
              <a:uLnTx/>
              <a:uFillTx/>
              <a:latin typeface="Work Sans Light"/>
              <a:sym typeface="Work Sans Light"/>
            </a:endParaRPr>
          </a:p>
        </p:txBody>
      </p:sp>
      <p:graphicFrame>
        <p:nvGraphicFramePr>
          <p:cNvPr id="5" name="Tabla 4">
            <a:extLst>
              <a:ext uri="{FF2B5EF4-FFF2-40B4-BE49-F238E27FC236}">
                <a16:creationId xmlns:a16="http://schemas.microsoft.com/office/drawing/2014/main" id="{96ABA24F-6DB4-4D31-851D-97BDBC1E0012}"/>
              </a:ext>
            </a:extLst>
          </p:cNvPr>
          <p:cNvGraphicFramePr>
            <a:graphicFrameLocks noGrp="1"/>
          </p:cNvGraphicFramePr>
          <p:nvPr>
            <p:extLst/>
          </p:nvPr>
        </p:nvGraphicFramePr>
        <p:xfrm>
          <a:off x="569626" y="1049310"/>
          <a:ext cx="10972800" cy="5233308"/>
        </p:xfrm>
        <a:graphic>
          <a:graphicData uri="http://schemas.openxmlformats.org/drawingml/2006/table">
            <a:tbl>
              <a:tblPr firstRow="1" firstCol="1" bandRow="1">
                <a:tableStyleId>{08FB837D-C827-4EFA-A057-4D05807E0F7C}</a:tableStyleId>
              </a:tblPr>
              <a:tblGrid>
                <a:gridCol w="569626">
                  <a:extLst>
                    <a:ext uri="{9D8B030D-6E8A-4147-A177-3AD203B41FA5}">
                      <a16:colId xmlns:a16="http://schemas.microsoft.com/office/drawing/2014/main" val="2089775509"/>
                    </a:ext>
                  </a:extLst>
                </a:gridCol>
                <a:gridCol w="1798820">
                  <a:extLst>
                    <a:ext uri="{9D8B030D-6E8A-4147-A177-3AD203B41FA5}">
                      <a16:colId xmlns:a16="http://schemas.microsoft.com/office/drawing/2014/main" val="2040587390"/>
                    </a:ext>
                  </a:extLst>
                </a:gridCol>
                <a:gridCol w="7254169">
                  <a:extLst>
                    <a:ext uri="{9D8B030D-6E8A-4147-A177-3AD203B41FA5}">
                      <a16:colId xmlns:a16="http://schemas.microsoft.com/office/drawing/2014/main" val="1710213603"/>
                    </a:ext>
                  </a:extLst>
                </a:gridCol>
                <a:gridCol w="1350185">
                  <a:extLst>
                    <a:ext uri="{9D8B030D-6E8A-4147-A177-3AD203B41FA5}">
                      <a16:colId xmlns:a16="http://schemas.microsoft.com/office/drawing/2014/main" val="427846515"/>
                    </a:ext>
                  </a:extLst>
                </a:gridCol>
              </a:tblGrid>
              <a:tr h="330225">
                <a:tc>
                  <a:txBody>
                    <a:bodyPr/>
                    <a:lstStyle/>
                    <a:p>
                      <a:pPr algn="ctr">
                        <a:lnSpc>
                          <a:spcPct val="107000"/>
                        </a:lnSpc>
                        <a:spcAft>
                          <a:spcPts val="800"/>
                        </a:spcAft>
                      </a:pPr>
                      <a:r>
                        <a:rPr lang="es-CO" sz="1600">
                          <a:effectLst/>
                        </a:rPr>
                        <a:t>No.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600" dirty="0">
                          <a:effectLst/>
                        </a:rPr>
                        <a:t>Área riesgo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600" dirty="0">
                          <a:effectLst/>
                        </a:rPr>
                        <a:t>Tipo de 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40093956"/>
                  </a:ext>
                </a:extLst>
              </a:tr>
              <a:tr h="308619">
                <a:tc>
                  <a:txBody>
                    <a:bodyPr/>
                    <a:lstStyle/>
                    <a:p>
                      <a:pPr algn="ctr">
                        <a:lnSpc>
                          <a:spcPct val="107000"/>
                        </a:lnSpc>
                        <a:spcAft>
                          <a:spcPts val="800"/>
                        </a:spcAft>
                      </a:pPr>
                      <a:r>
                        <a:rPr lang="es-CO" sz="1300" dirty="0">
                          <a:solidFill>
                            <a:srgbClr val="000000"/>
                          </a:solidFill>
                          <a:effectLst/>
                        </a:rPr>
                        <a:t>1</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rowSpan="2">
                  <a:txBody>
                    <a:bodyPr/>
                    <a:lstStyle/>
                    <a:p>
                      <a:pPr algn="ctr">
                        <a:lnSpc>
                          <a:spcPct val="107000"/>
                        </a:lnSpc>
                        <a:spcAft>
                          <a:spcPts val="800"/>
                        </a:spcAft>
                      </a:pPr>
                      <a:r>
                        <a:rPr lang="es-CO" sz="1300">
                          <a:solidFill>
                            <a:srgbClr val="000000"/>
                          </a:solidFill>
                          <a:effectLst/>
                        </a:rPr>
                        <a:t>PREDIAL</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Los efectos de las demoras y los costos en la gestión predial a cargo del concesionario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84953663"/>
                  </a:ext>
                </a:extLst>
              </a:tr>
              <a:tr h="308619">
                <a:tc>
                  <a:txBody>
                    <a:bodyPr/>
                    <a:lstStyle/>
                    <a:p>
                      <a:pPr algn="ctr">
                        <a:lnSpc>
                          <a:spcPct val="107000"/>
                        </a:lnSpc>
                        <a:spcAft>
                          <a:spcPts val="800"/>
                        </a:spcAft>
                      </a:pPr>
                      <a:r>
                        <a:rPr lang="es-CO" sz="1300" dirty="0">
                          <a:solidFill>
                            <a:srgbClr val="000000"/>
                          </a:solidFill>
                          <a:effectLst/>
                        </a:rPr>
                        <a:t>2</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 las variaciones en el valor estimado de predios (incluyendo expropiación) y compensaciones socioeconómicas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1136915022"/>
                  </a:ext>
                </a:extLst>
              </a:tr>
              <a:tr h="781994">
                <a:tc>
                  <a:txBody>
                    <a:bodyPr/>
                    <a:lstStyle/>
                    <a:p>
                      <a:pPr algn="ctr">
                        <a:lnSpc>
                          <a:spcPct val="107000"/>
                        </a:lnSpc>
                        <a:spcAft>
                          <a:spcPts val="800"/>
                        </a:spcAft>
                      </a:pPr>
                      <a:r>
                        <a:rPr lang="es-CO" sz="1300">
                          <a:solidFill>
                            <a:srgbClr val="000000"/>
                          </a:solidFill>
                          <a:effectLst/>
                        </a:rPr>
                        <a:t>3</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rowSpan="5">
                  <a:txBody>
                    <a:bodyPr/>
                    <a:lstStyle/>
                    <a:p>
                      <a:pPr algn="ctr">
                        <a:lnSpc>
                          <a:spcPct val="107000"/>
                        </a:lnSpc>
                        <a:spcAft>
                          <a:spcPts val="800"/>
                        </a:spcAft>
                      </a:pPr>
                      <a:r>
                        <a:rPr lang="es-CO" sz="1300" dirty="0">
                          <a:solidFill>
                            <a:srgbClr val="000000"/>
                          </a:solidFill>
                          <a:effectLst/>
                        </a:rPr>
                        <a:t>AMBIENTAL &amp; SOCIAL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Los efectos de los costos y las demoras en la obtención de las licencias ambientales,  planes de manejo ambiental, conceptos y demás permisos de carácter ambiental, así como las gestiones y actividades derivadas de los acuerdos de nuevas consultas previas con las comunidades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817809415"/>
                  </a:ext>
                </a:extLst>
              </a:tr>
              <a:tr h="308619">
                <a:tc>
                  <a:txBody>
                    <a:bodyPr/>
                    <a:lstStyle/>
                    <a:p>
                      <a:pPr algn="ctr">
                        <a:lnSpc>
                          <a:spcPct val="107000"/>
                        </a:lnSpc>
                        <a:spcAft>
                          <a:spcPts val="800"/>
                        </a:spcAft>
                      </a:pPr>
                      <a:r>
                        <a:rPr lang="es-CO" sz="1300">
                          <a:solidFill>
                            <a:srgbClr val="000000"/>
                          </a:solidFill>
                          <a:effectLst/>
                        </a:rPr>
                        <a:t>4</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 las variaciones en el valor estimado de las compensaciones socio ambientales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554571430"/>
                  </a:ext>
                </a:extLst>
              </a:tr>
              <a:tr h="939784">
                <a:tc>
                  <a:txBody>
                    <a:bodyPr/>
                    <a:lstStyle/>
                    <a:p>
                      <a:pPr algn="ctr">
                        <a:lnSpc>
                          <a:spcPct val="107000"/>
                        </a:lnSpc>
                        <a:spcAft>
                          <a:spcPts val="800"/>
                        </a:spcAft>
                      </a:pPr>
                      <a:r>
                        <a:rPr lang="es-CO" sz="1300">
                          <a:solidFill>
                            <a:srgbClr val="000000"/>
                          </a:solidFill>
                          <a:effectLst/>
                        </a:rPr>
                        <a:t>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El costo de las obras menores solicitadas por la ANI o por la autoridad estatal competente, posteriores a la expedición de la licencia o producto de nuevas consultas previas  que sean certificadas por Autoridad Estatal competente o reconocidas mediante fallo judicial en firme en el área de influencia del Proyecto, por razones no imputables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Público - 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1432799766"/>
                  </a:ext>
                </a:extLst>
              </a:tr>
              <a:tr h="466411">
                <a:tc>
                  <a:txBody>
                    <a:bodyPr/>
                    <a:lstStyle/>
                    <a:p>
                      <a:pPr algn="ctr">
                        <a:lnSpc>
                          <a:spcPct val="107000"/>
                        </a:lnSpc>
                        <a:spcAft>
                          <a:spcPts val="800"/>
                        </a:spcAft>
                      </a:pPr>
                      <a:r>
                        <a:rPr lang="es-CO" sz="1300">
                          <a:solidFill>
                            <a:srgbClr val="000000"/>
                          </a:solidFill>
                          <a:effectLst/>
                        </a:rPr>
                        <a:t>6</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desfavorables de la no instalación, movimiento o reubicación de casetas en el proyecto o imposibilidad de recaudo en las estaciones de peaje.</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231305893"/>
                  </a:ext>
                </a:extLst>
              </a:tr>
              <a:tr h="284147">
                <a:tc>
                  <a:txBody>
                    <a:bodyPr/>
                    <a:lstStyle/>
                    <a:p>
                      <a:pPr algn="ctr">
                        <a:lnSpc>
                          <a:spcPct val="107000"/>
                        </a:lnSpc>
                        <a:spcAft>
                          <a:spcPts val="800"/>
                        </a:spcAft>
                      </a:pPr>
                      <a:r>
                        <a:rPr lang="es-CO" sz="1300">
                          <a:solidFill>
                            <a:srgbClr val="000000"/>
                          </a:solidFill>
                          <a:effectLst/>
                        </a:rPr>
                        <a:t>7</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desfavorables de la invasión del derecho de vía </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220918368"/>
                  </a:ext>
                </a:extLst>
              </a:tr>
              <a:tr h="308619">
                <a:tc>
                  <a:txBody>
                    <a:bodyPr/>
                    <a:lstStyle/>
                    <a:p>
                      <a:pPr algn="ctr">
                        <a:lnSpc>
                          <a:spcPct val="107000"/>
                        </a:lnSpc>
                        <a:spcAft>
                          <a:spcPts val="800"/>
                        </a:spcAft>
                      </a:pPr>
                      <a:r>
                        <a:rPr lang="es-CO" sz="1300">
                          <a:solidFill>
                            <a:srgbClr val="000000"/>
                          </a:solidFill>
                          <a:effectLst/>
                        </a:rPr>
                        <a:t>8</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REDES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Los efectos de las variaciones en el valor estimado para el traslado y/o intervención de redes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4034980970"/>
                  </a:ext>
                </a:extLst>
              </a:tr>
              <a:tr h="624202">
                <a:tc>
                  <a:txBody>
                    <a:bodyPr/>
                    <a:lstStyle/>
                    <a:p>
                      <a:pPr algn="ctr">
                        <a:lnSpc>
                          <a:spcPct val="107000"/>
                        </a:lnSpc>
                        <a:spcAft>
                          <a:spcPts val="800"/>
                        </a:spcAft>
                      </a:pPr>
                      <a:r>
                        <a:rPr lang="es-CO" sz="1300">
                          <a:solidFill>
                            <a:srgbClr val="000000"/>
                          </a:solidFill>
                          <a:effectLst/>
                        </a:rPr>
                        <a:t>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rowSpan="2">
                  <a:txBody>
                    <a:bodyPr/>
                    <a:lstStyle/>
                    <a:p>
                      <a:pPr algn="ctr">
                        <a:lnSpc>
                          <a:spcPct val="107000"/>
                        </a:lnSpc>
                        <a:spcAft>
                          <a:spcPts val="800"/>
                        </a:spcAft>
                      </a:pPr>
                      <a:r>
                        <a:rPr lang="es-CO" sz="1300">
                          <a:solidFill>
                            <a:srgbClr val="000000"/>
                          </a:solidFill>
                          <a:effectLst/>
                        </a:rPr>
                        <a:t>DISEÑO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Efectos derivados de los cambios en los estudios y diseños, incluyendo pero sin limitarse a modificaciones sobre la programación de obra, sobre los costos y el impacto sobre otros riesgos a cargo de la ANI.</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3475181315"/>
                  </a:ext>
                </a:extLst>
              </a:tr>
              <a:tr h="466411">
                <a:tc>
                  <a:txBody>
                    <a:bodyPr/>
                    <a:lstStyle/>
                    <a:p>
                      <a:pPr algn="ctr">
                        <a:lnSpc>
                          <a:spcPct val="107000"/>
                        </a:lnSpc>
                        <a:spcAft>
                          <a:spcPts val="800"/>
                        </a:spcAft>
                      </a:pPr>
                      <a:r>
                        <a:rPr lang="es-CO" sz="1300" dirty="0">
                          <a:solidFill>
                            <a:srgbClr val="000000"/>
                          </a:solidFill>
                          <a:effectLst/>
                        </a:rPr>
                        <a:t>10</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Sobrecostos de los cambios en diseño por  decisiones de la ANI o cómo consecuencia del trámite ambiental por razones no imputables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extLst>
                  <a:ext uri="{0D108BD9-81ED-4DB2-BD59-A6C34878D82A}">
                    <a16:rowId xmlns:a16="http://schemas.microsoft.com/office/drawing/2014/main" val="749518814"/>
                  </a:ext>
                </a:extLst>
              </a:tr>
            </a:tbl>
          </a:graphicData>
        </a:graphic>
      </p:graphicFrame>
    </p:spTree>
    <p:extLst>
      <p:ext uri="{BB962C8B-B14F-4D97-AF65-F5344CB8AC3E}">
        <p14:creationId xmlns:p14="http://schemas.microsoft.com/office/powerpoint/2010/main" val="309094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AF8A9CB-816C-461C-AAAA-90C345DAC2BC}"/>
              </a:ext>
            </a:extLst>
          </p:cNvPr>
          <p:cNvSpPr>
            <a:spLocks noGrp="1"/>
          </p:cNvSpPr>
          <p:nvPr>
            <p:ph type="title"/>
          </p:nvPr>
        </p:nvSpPr>
        <p:spPr>
          <a:xfrm>
            <a:off x="240933" y="106763"/>
            <a:ext cx="9580679" cy="853597"/>
          </a:xfrm>
        </p:spPr>
        <p:txBody>
          <a:bodyPr/>
          <a:lstStyle/>
          <a:p>
            <a:r>
              <a:rPr lang="es-CO" b="1" dirty="0">
                <a:latin typeface="+mj-lt"/>
              </a:rPr>
              <a:t>Riesgos del Proyecto</a:t>
            </a:r>
            <a:endParaRPr lang="es-ES" dirty="0"/>
          </a:p>
        </p:txBody>
      </p:sp>
      <p:graphicFrame>
        <p:nvGraphicFramePr>
          <p:cNvPr id="2" name="Tabla 1">
            <a:extLst>
              <a:ext uri="{FF2B5EF4-FFF2-40B4-BE49-F238E27FC236}">
                <a16:creationId xmlns:a16="http://schemas.microsoft.com/office/drawing/2014/main" id="{20E1AE9E-84EE-441C-B5DE-52CA34785193}"/>
              </a:ext>
            </a:extLst>
          </p:cNvPr>
          <p:cNvGraphicFramePr>
            <a:graphicFrameLocks noGrp="1"/>
          </p:cNvGraphicFramePr>
          <p:nvPr>
            <p:extLst/>
          </p:nvPr>
        </p:nvGraphicFramePr>
        <p:xfrm>
          <a:off x="449705" y="839450"/>
          <a:ext cx="11362544" cy="5760287"/>
        </p:xfrm>
        <a:graphic>
          <a:graphicData uri="http://schemas.openxmlformats.org/drawingml/2006/table">
            <a:tbl>
              <a:tblPr firstRow="1" firstCol="1" bandRow="1">
                <a:tableStyleId>{08FB837D-C827-4EFA-A057-4D05807E0F7C}</a:tableStyleId>
              </a:tblPr>
              <a:tblGrid>
                <a:gridCol w="737624">
                  <a:extLst>
                    <a:ext uri="{9D8B030D-6E8A-4147-A177-3AD203B41FA5}">
                      <a16:colId xmlns:a16="http://schemas.microsoft.com/office/drawing/2014/main" val="1898429507"/>
                    </a:ext>
                  </a:extLst>
                </a:gridCol>
                <a:gridCol w="1585106">
                  <a:extLst>
                    <a:ext uri="{9D8B030D-6E8A-4147-A177-3AD203B41FA5}">
                      <a16:colId xmlns:a16="http://schemas.microsoft.com/office/drawing/2014/main" val="312873158"/>
                    </a:ext>
                  </a:extLst>
                </a:gridCol>
                <a:gridCol w="7840601">
                  <a:extLst>
                    <a:ext uri="{9D8B030D-6E8A-4147-A177-3AD203B41FA5}">
                      <a16:colId xmlns:a16="http://schemas.microsoft.com/office/drawing/2014/main" val="2683591339"/>
                    </a:ext>
                  </a:extLst>
                </a:gridCol>
                <a:gridCol w="1199213">
                  <a:extLst>
                    <a:ext uri="{9D8B030D-6E8A-4147-A177-3AD203B41FA5}">
                      <a16:colId xmlns:a16="http://schemas.microsoft.com/office/drawing/2014/main" val="1752472546"/>
                    </a:ext>
                  </a:extLst>
                </a:gridCol>
              </a:tblGrid>
              <a:tr h="321122">
                <a:tc>
                  <a:txBody>
                    <a:bodyPr/>
                    <a:lstStyle/>
                    <a:p>
                      <a:pPr algn="ctr">
                        <a:lnSpc>
                          <a:spcPct val="107000"/>
                        </a:lnSpc>
                        <a:spcAft>
                          <a:spcPts val="800"/>
                        </a:spcAft>
                      </a:pPr>
                      <a:r>
                        <a:rPr lang="es-CO" sz="1600" dirty="0">
                          <a:effectLst/>
                        </a:rPr>
                        <a:t>No.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600" dirty="0">
                          <a:effectLst/>
                        </a:rPr>
                        <a:t>Área riesgo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600" dirty="0">
                          <a:effectLst/>
                        </a:rPr>
                        <a:t>Tipo de 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707741200"/>
                  </a:ext>
                </a:extLst>
              </a:tr>
              <a:tr h="276314">
                <a:tc>
                  <a:txBody>
                    <a:bodyPr/>
                    <a:lstStyle/>
                    <a:p>
                      <a:pPr algn="ctr">
                        <a:lnSpc>
                          <a:spcPct val="107000"/>
                        </a:lnSpc>
                        <a:spcAft>
                          <a:spcPts val="800"/>
                        </a:spcAft>
                      </a:pPr>
                      <a:r>
                        <a:rPr lang="es-CO" sz="1300" dirty="0">
                          <a:solidFill>
                            <a:srgbClr val="000000"/>
                          </a:solidFill>
                          <a:effectLst/>
                        </a:rPr>
                        <a:t>11</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rowSpan="4">
                  <a:txBody>
                    <a:bodyPr/>
                    <a:lstStyle/>
                    <a:p>
                      <a:pPr algn="ctr">
                        <a:lnSpc>
                          <a:spcPct val="107000"/>
                        </a:lnSpc>
                        <a:spcAft>
                          <a:spcPts val="800"/>
                        </a:spcAft>
                      </a:pPr>
                      <a:r>
                        <a:rPr lang="es-CO" sz="1300">
                          <a:solidFill>
                            <a:srgbClr val="000000"/>
                          </a:solidFill>
                          <a:effectLst/>
                        </a:rPr>
                        <a:t>CONSTRUCCIÓN</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Los efectos de las variaciones en las cantidades de obra</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127523028"/>
                  </a:ext>
                </a:extLst>
              </a:tr>
              <a:tr h="551023">
                <a:tc>
                  <a:txBody>
                    <a:bodyPr/>
                    <a:lstStyle/>
                    <a:p>
                      <a:pPr algn="ctr">
                        <a:lnSpc>
                          <a:spcPct val="107000"/>
                        </a:lnSpc>
                        <a:spcAft>
                          <a:spcPts val="800"/>
                        </a:spcAft>
                      </a:pPr>
                      <a:r>
                        <a:rPr lang="es-CO" sz="1300" dirty="0">
                          <a:solidFill>
                            <a:srgbClr val="000000"/>
                          </a:solidFill>
                          <a:effectLst/>
                        </a:rPr>
                        <a:t>12</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favorables y/o desfavorables de la variación en los costos asociados a las cantidades de obras requeridas para la prevención o solución de eventos geológicos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887102314"/>
                  </a:ext>
                </a:extLst>
              </a:tr>
              <a:tr h="276314">
                <a:tc>
                  <a:txBody>
                    <a:bodyPr/>
                    <a:lstStyle/>
                    <a:p>
                      <a:pPr algn="ctr">
                        <a:lnSpc>
                          <a:spcPct val="107000"/>
                        </a:lnSpc>
                        <a:spcAft>
                          <a:spcPts val="800"/>
                        </a:spcAft>
                      </a:pPr>
                      <a:r>
                        <a:rPr lang="es-CO" sz="1300" dirty="0">
                          <a:solidFill>
                            <a:srgbClr val="000000"/>
                          </a:solidFill>
                          <a:effectLst/>
                        </a:rPr>
                        <a:t>13</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efectos de la variación en precios de los insumos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2019825149"/>
                  </a:ext>
                </a:extLst>
              </a:tr>
              <a:tr h="300112">
                <a:tc>
                  <a:txBody>
                    <a:bodyPr/>
                    <a:lstStyle/>
                    <a:p>
                      <a:pPr algn="ctr">
                        <a:lnSpc>
                          <a:spcPct val="107000"/>
                        </a:lnSpc>
                        <a:spcAft>
                          <a:spcPts val="800"/>
                        </a:spcAft>
                      </a:pPr>
                      <a:r>
                        <a:rPr lang="es-CO" sz="1300" dirty="0">
                          <a:solidFill>
                            <a:srgbClr val="000000"/>
                          </a:solidFill>
                          <a:effectLst/>
                        </a:rPr>
                        <a:t>14</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Efectos derivados del  estado de la entrega de la infraestructura existente.</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211578900"/>
                  </a:ext>
                </a:extLst>
              </a:tr>
              <a:tr h="453553">
                <a:tc>
                  <a:txBody>
                    <a:bodyPr/>
                    <a:lstStyle/>
                    <a:p>
                      <a:pPr algn="ctr">
                        <a:lnSpc>
                          <a:spcPct val="107000"/>
                        </a:lnSpc>
                        <a:spcAft>
                          <a:spcPts val="800"/>
                        </a:spcAft>
                      </a:pPr>
                      <a:r>
                        <a:rPr lang="es-CO" sz="1300">
                          <a:solidFill>
                            <a:srgbClr val="000000"/>
                          </a:solidFill>
                          <a:effectLst/>
                        </a:rPr>
                        <a:t>15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rowSpan="3">
                  <a:txBody>
                    <a:bodyPr/>
                    <a:lstStyle/>
                    <a:p>
                      <a:pPr algn="ctr">
                        <a:lnSpc>
                          <a:spcPct val="107000"/>
                        </a:lnSpc>
                        <a:spcAft>
                          <a:spcPts val="800"/>
                        </a:spcAft>
                      </a:pPr>
                      <a:r>
                        <a:rPr lang="es-CO" sz="1300" dirty="0">
                          <a:solidFill>
                            <a:srgbClr val="000000"/>
                          </a:solidFill>
                          <a:effectLst/>
                        </a:rPr>
                        <a:t>OPERACIÓN Y MANTENIMIENTO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Efectos de las variaciones en las cantidades de obra requeridas para las obras de mantenimiento y las actividades de operación</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658720286"/>
                  </a:ext>
                </a:extLst>
              </a:tr>
              <a:tr h="364223">
                <a:tc>
                  <a:txBody>
                    <a:bodyPr/>
                    <a:lstStyle/>
                    <a:p>
                      <a:pPr algn="ctr">
                        <a:lnSpc>
                          <a:spcPct val="107000"/>
                        </a:lnSpc>
                        <a:spcAft>
                          <a:spcPts val="800"/>
                        </a:spcAft>
                      </a:pPr>
                      <a:r>
                        <a:rPr lang="es-CO" sz="1300">
                          <a:solidFill>
                            <a:srgbClr val="000000"/>
                          </a:solidFill>
                          <a:effectLst/>
                        </a:rPr>
                        <a:t>16</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las variaciones  en los precios de los insumos para las obras de mantenimiento y las actividades de operación</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1207379832"/>
                  </a:ext>
                </a:extLst>
              </a:tr>
              <a:tr h="276314">
                <a:tc>
                  <a:txBody>
                    <a:bodyPr/>
                    <a:lstStyle/>
                    <a:p>
                      <a:pPr algn="ctr">
                        <a:lnSpc>
                          <a:spcPct val="107000"/>
                        </a:lnSpc>
                        <a:spcAft>
                          <a:spcPts val="800"/>
                        </a:spcAft>
                      </a:pPr>
                      <a:r>
                        <a:rPr lang="es-CO" sz="1300">
                          <a:solidFill>
                            <a:srgbClr val="000000"/>
                          </a:solidFill>
                          <a:effectLst/>
                        </a:rPr>
                        <a:t>17</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Efectos  ligados al estado de la infraestructura existente.</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3780127412"/>
                  </a:ext>
                </a:extLst>
              </a:tr>
              <a:tr h="1067318">
                <a:tc>
                  <a:txBody>
                    <a:bodyPr/>
                    <a:lstStyle/>
                    <a:p>
                      <a:pPr algn="ctr">
                        <a:lnSpc>
                          <a:spcPct val="107000"/>
                        </a:lnSpc>
                        <a:spcAft>
                          <a:spcPts val="800"/>
                        </a:spcAft>
                      </a:pPr>
                      <a:r>
                        <a:rPr lang="es-CO" sz="1300">
                          <a:solidFill>
                            <a:srgbClr val="000000"/>
                          </a:solidFill>
                          <a:effectLst/>
                        </a:rPr>
                        <a:t>18</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rowSpan="5">
                  <a:txBody>
                    <a:bodyPr/>
                    <a:lstStyle/>
                    <a:p>
                      <a:pPr algn="ctr">
                        <a:lnSpc>
                          <a:spcPct val="107000"/>
                        </a:lnSpc>
                        <a:spcAft>
                          <a:spcPts val="800"/>
                        </a:spcAft>
                      </a:pPr>
                      <a:r>
                        <a:rPr lang="es-CO" sz="1300">
                          <a:solidFill>
                            <a:srgbClr val="000000"/>
                          </a:solidFill>
                          <a:effectLst/>
                        </a:rPr>
                        <a:t>COMERCIAL</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Los efectos favorables y/o desfavorables de la variación de los ingresos en el Recaudo  Proyecto por los cambios en el tráfico durante la vida del Proyecto, en la medida en que la asunción de este riesgo conlleva la obtención del VPIP por parte del Concesionario dentro del Plazo establecido, salvo por las coberturas expresamente a cargo de la ANI derivadas del cálculo de Soporte de Ingresos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Público - 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909978234"/>
                  </a:ext>
                </a:extLst>
              </a:tr>
              <a:tr h="300112">
                <a:tc>
                  <a:txBody>
                    <a:bodyPr/>
                    <a:lstStyle/>
                    <a:p>
                      <a:pPr algn="ctr">
                        <a:lnSpc>
                          <a:spcPct val="107000"/>
                        </a:lnSpc>
                        <a:spcAft>
                          <a:spcPts val="800"/>
                        </a:spcAft>
                      </a:pPr>
                      <a:r>
                        <a:rPr lang="es-CO" sz="1300">
                          <a:solidFill>
                            <a:srgbClr val="000000"/>
                          </a:solidFill>
                          <a:effectLst/>
                        </a:rPr>
                        <a:t>19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desfavorables sobre los ingresos  derivados de evasión del pago de peaje</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3754567112"/>
                  </a:ext>
                </a:extLst>
              </a:tr>
              <a:tr h="300112">
                <a:tc>
                  <a:txBody>
                    <a:bodyPr/>
                    <a:lstStyle/>
                    <a:p>
                      <a:pPr algn="ctr">
                        <a:lnSpc>
                          <a:spcPct val="107000"/>
                        </a:lnSpc>
                        <a:spcAft>
                          <a:spcPts val="800"/>
                        </a:spcAft>
                      </a:pPr>
                      <a:r>
                        <a:rPr lang="es-CO" sz="1300">
                          <a:solidFill>
                            <a:srgbClr val="000000"/>
                          </a:solidFill>
                          <a:effectLst/>
                        </a:rPr>
                        <a:t>20</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desfavorables sobre los  ingresos derivados de elusión del pago de peajes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1160829756"/>
                  </a:ext>
                </a:extLst>
              </a:tr>
              <a:tr h="300112">
                <a:tc>
                  <a:txBody>
                    <a:bodyPr/>
                    <a:lstStyle/>
                    <a:p>
                      <a:pPr algn="ctr">
                        <a:lnSpc>
                          <a:spcPct val="107000"/>
                        </a:lnSpc>
                        <a:spcAft>
                          <a:spcPts val="800"/>
                        </a:spcAft>
                      </a:pPr>
                      <a:r>
                        <a:rPr lang="es-CO" sz="1300">
                          <a:solidFill>
                            <a:srgbClr val="000000"/>
                          </a:solidFill>
                          <a:effectLst/>
                        </a:rPr>
                        <a:t>21</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la variación de los ingresos por explotación comercial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829865212"/>
                  </a:ext>
                </a:extLst>
              </a:tr>
              <a:tr h="924623">
                <a:tc>
                  <a:txBody>
                    <a:bodyPr/>
                    <a:lstStyle/>
                    <a:p>
                      <a:pPr algn="ctr">
                        <a:lnSpc>
                          <a:spcPct val="107000"/>
                        </a:lnSpc>
                        <a:spcAft>
                          <a:spcPts val="800"/>
                        </a:spcAft>
                      </a:pPr>
                      <a:r>
                        <a:rPr lang="es-CO" sz="1300">
                          <a:solidFill>
                            <a:srgbClr val="000000"/>
                          </a:solidFill>
                          <a:effectLst/>
                        </a:rPr>
                        <a:t>22</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favorables y/o desfavorables del acaecimiento de un evento por Restricción de Movilidad, en tanto la asunción de este riesgo conlleva, exclusivamente, la obligación de la ANI de hacer las compensaciones al Concesionario en las condiciones, plazos y montos previstos expresamente en el Contrato.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extLst>
                  <a:ext uri="{0D108BD9-81ED-4DB2-BD59-A6C34878D82A}">
                    <a16:rowId xmlns:a16="http://schemas.microsoft.com/office/drawing/2014/main" val="3383591878"/>
                  </a:ext>
                </a:extLst>
              </a:tr>
            </a:tbl>
          </a:graphicData>
        </a:graphic>
      </p:graphicFrame>
    </p:spTree>
    <p:extLst>
      <p:ext uri="{BB962C8B-B14F-4D97-AF65-F5344CB8AC3E}">
        <p14:creationId xmlns:p14="http://schemas.microsoft.com/office/powerpoint/2010/main" val="418724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A59BD0C2-4ABB-4481-A246-82290F2A2627}"/>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Arial"/>
                <a:sym typeface="Work Sans Light"/>
              </a:rPr>
              <a:t>Riesgos del Proyecto</a:t>
            </a:r>
            <a:endParaRPr kumimoji="0" lang="es-ES" sz="4000" b="0" i="0" u="none" strike="noStrike" kern="1200" cap="none" spc="0" normalizeH="0" baseline="0" noProof="0" dirty="0">
              <a:ln>
                <a:noFill/>
              </a:ln>
              <a:solidFill>
                <a:srgbClr val="0066CD"/>
              </a:solidFill>
              <a:effectLst/>
              <a:uLnTx/>
              <a:uFillTx/>
              <a:latin typeface="Work Sans Light"/>
              <a:sym typeface="Work Sans Light"/>
            </a:endParaRPr>
          </a:p>
        </p:txBody>
      </p:sp>
      <p:graphicFrame>
        <p:nvGraphicFramePr>
          <p:cNvPr id="2" name="Tabla 1">
            <a:extLst>
              <a:ext uri="{FF2B5EF4-FFF2-40B4-BE49-F238E27FC236}">
                <a16:creationId xmlns:a16="http://schemas.microsoft.com/office/drawing/2014/main" id="{E370ADFF-9E5D-4996-97BB-E6F698C11015}"/>
              </a:ext>
            </a:extLst>
          </p:cNvPr>
          <p:cNvGraphicFramePr>
            <a:graphicFrameLocks noGrp="1"/>
          </p:cNvGraphicFramePr>
          <p:nvPr>
            <p:extLst/>
          </p:nvPr>
        </p:nvGraphicFramePr>
        <p:xfrm>
          <a:off x="389744" y="960359"/>
          <a:ext cx="11152682" cy="5656359"/>
        </p:xfrm>
        <a:graphic>
          <a:graphicData uri="http://schemas.openxmlformats.org/drawingml/2006/table">
            <a:tbl>
              <a:tblPr firstRow="1" firstCol="1" bandRow="1">
                <a:tableStyleId>{08FB837D-C827-4EFA-A057-4D05807E0F7C}</a:tableStyleId>
              </a:tblPr>
              <a:tblGrid>
                <a:gridCol w="749508">
                  <a:extLst>
                    <a:ext uri="{9D8B030D-6E8A-4147-A177-3AD203B41FA5}">
                      <a16:colId xmlns:a16="http://schemas.microsoft.com/office/drawing/2014/main" val="1164501157"/>
                    </a:ext>
                  </a:extLst>
                </a:gridCol>
                <a:gridCol w="1618938">
                  <a:extLst>
                    <a:ext uri="{9D8B030D-6E8A-4147-A177-3AD203B41FA5}">
                      <a16:colId xmlns:a16="http://schemas.microsoft.com/office/drawing/2014/main" val="123047824"/>
                    </a:ext>
                  </a:extLst>
                </a:gridCol>
                <a:gridCol w="7219129">
                  <a:extLst>
                    <a:ext uri="{9D8B030D-6E8A-4147-A177-3AD203B41FA5}">
                      <a16:colId xmlns:a16="http://schemas.microsoft.com/office/drawing/2014/main" val="122642762"/>
                    </a:ext>
                  </a:extLst>
                </a:gridCol>
                <a:gridCol w="1565107">
                  <a:extLst>
                    <a:ext uri="{9D8B030D-6E8A-4147-A177-3AD203B41FA5}">
                      <a16:colId xmlns:a16="http://schemas.microsoft.com/office/drawing/2014/main" val="3821463091"/>
                    </a:ext>
                  </a:extLst>
                </a:gridCol>
              </a:tblGrid>
              <a:tr h="388806">
                <a:tc>
                  <a:txBody>
                    <a:bodyPr/>
                    <a:lstStyle/>
                    <a:p>
                      <a:pPr algn="ctr">
                        <a:lnSpc>
                          <a:spcPct val="107000"/>
                        </a:lnSpc>
                        <a:spcAft>
                          <a:spcPts val="800"/>
                        </a:spcAft>
                      </a:pPr>
                      <a:r>
                        <a:rPr lang="es-CO" sz="1600" dirty="0">
                          <a:effectLst/>
                        </a:rPr>
                        <a:t>No.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600">
                          <a:effectLst/>
                        </a:rPr>
                        <a:t>Área riesgo </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600" dirty="0">
                          <a:effectLst/>
                        </a:rPr>
                        <a:t>Tipo de Riesgo</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08476742"/>
                  </a:ext>
                </a:extLst>
              </a:tr>
              <a:tr h="363368">
                <a:tc>
                  <a:txBody>
                    <a:bodyPr/>
                    <a:lstStyle/>
                    <a:p>
                      <a:pPr algn="ctr">
                        <a:lnSpc>
                          <a:spcPct val="107000"/>
                        </a:lnSpc>
                        <a:spcAft>
                          <a:spcPts val="800"/>
                        </a:spcAft>
                      </a:pPr>
                      <a:r>
                        <a:rPr lang="es-CO" sz="1300" dirty="0">
                          <a:solidFill>
                            <a:srgbClr val="000000"/>
                          </a:solidFill>
                          <a:effectLst/>
                        </a:rPr>
                        <a:t>23</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3">
                  <a:txBody>
                    <a:bodyPr/>
                    <a:lstStyle/>
                    <a:p>
                      <a:pPr algn="ctr">
                        <a:lnSpc>
                          <a:spcPct val="107000"/>
                        </a:lnSpc>
                        <a:spcAft>
                          <a:spcPts val="800"/>
                        </a:spcAft>
                      </a:pPr>
                      <a:r>
                        <a:rPr lang="es-CO" sz="1300">
                          <a:solidFill>
                            <a:srgbClr val="000000"/>
                          </a:solidFill>
                          <a:effectLst/>
                        </a:rPr>
                        <a:t>FINANCIERO </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Efectos desfavorables de la no obtención del financiamiento del proyecto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234932641"/>
                  </a:ext>
                </a:extLst>
              </a:tr>
              <a:tr h="549151">
                <a:tc>
                  <a:txBody>
                    <a:bodyPr/>
                    <a:lstStyle/>
                    <a:p>
                      <a:pPr algn="ctr">
                        <a:lnSpc>
                          <a:spcPct val="107000"/>
                        </a:lnSpc>
                        <a:spcAft>
                          <a:spcPts val="800"/>
                        </a:spcAft>
                      </a:pPr>
                      <a:r>
                        <a:rPr lang="es-CO" sz="1300" dirty="0">
                          <a:solidFill>
                            <a:srgbClr val="000000"/>
                          </a:solidFill>
                          <a:effectLst/>
                        </a:rPr>
                        <a:t>24</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la alteración de las condiciones de financiación y/o costos de la liquidez que resulten de la variación en las variables del mercado o condiciones del proyecto.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137151461"/>
                  </a:ext>
                </a:extLst>
              </a:tr>
              <a:tr h="549151">
                <a:tc>
                  <a:txBody>
                    <a:bodyPr/>
                    <a:lstStyle/>
                    <a:p>
                      <a:pPr algn="ctr">
                        <a:lnSpc>
                          <a:spcPct val="107000"/>
                        </a:lnSpc>
                        <a:spcAft>
                          <a:spcPts val="800"/>
                        </a:spcAft>
                      </a:pPr>
                      <a:r>
                        <a:rPr lang="es-CO" sz="1300">
                          <a:solidFill>
                            <a:srgbClr val="000000"/>
                          </a:solidFill>
                          <a:effectLst/>
                        </a:rPr>
                        <a:t>25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Insuficiencia de recursos para el pago de  la interventoría y coordinación, y del soporte contractual, por razones no atribuibles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91347621"/>
                  </a:ext>
                </a:extLst>
              </a:tr>
              <a:tr h="363368">
                <a:tc>
                  <a:txBody>
                    <a:bodyPr/>
                    <a:lstStyle/>
                    <a:p>
                      <a:pPr algn="ctr">
                        <a:lnSpc>
                          <a:spcPct val="107000"/>
                        </a:lnSpc>
                        <a:spcAft>
                          <a:spcPts val="800"/>
                        </a:spcAft>
                      </a:pPr>
                      <a:r>
                        <a:rPr lang="es-CO" sz="1300">
                          <a:solidFill>
                            <a:srgbClr val="000000"/>
                          </a:solidFill>
                          <a:effectLst/>
                        </a:rPr>
                        <a:t>26</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2">
                  <a:txBody>
                    <a:bodyPr/>
                    <a:lstStyle/>
                    <a:p>
                      <a:pPr algn="ctr">
                        <a:lnSpc>
                          <a:spcPct val="107000"/>
                        </a:lnSpc>
                        <a:spcAft>
                          <a:spcPts val="800"/>
                        </a:spcAft>
                      </a:pPr>
                      <a:r>
                        <a:rPr lang="es-CO" sz="1300">
                          <a:solidFill>
                            <a:srgbClr val="000000"/>
                          </a:solidFill>
                          <a:effectLst/>
                        </a:rPr>
                        <a:t>LIQUIDEZ</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Efecto de las variaciones en la Liquidez generada por variaciones en el tráfico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581009632"/>
                  </a:ext>
                </a:extLst>
              </a:tr>
              <a:tr h="363368">
                <a:tc>
                  <a:txBody>
                    <a:bodyPr/>
                    <a:lstStyle/>
                    <a:p>
                      <a:pPr algn="ctr">
                        <a:lnSpc>
                          <a:spcPct val="107000"/>
                        </a:lnSpc>
                        <a:spcAft>
                          <a:spcPts val="800"/>
                        </a:spcAft>
                      </a:pPr>
                      <a:r>
                        <a:rPr lang="es-CO" sz="1300">
                          <a:solidFill>
                            <a:srgbClr val="000000"/>
                          </a:solidFill>
                          <a:effectLst/>
                        </a:rPr>
                        <a:t>27</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derivados de las condiciones de la liquidez del proyecto en general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019534045"/>
                  </a:ext>
                </a:extLst>
              </a:tr>
              <a:tr h="365260">
                <a:tc>
                  <a:txBody>
                    <a:bodyPr/>
                    <a:lstStyle/>
                    <a:p>
                      <a:pPr algn="ctr">
                        <a:lnSpc>
                          <a:spcPct val="107000"/>
                        </a:lnSpc>
                        <a:spcAft>
                          <a:spcPts val="800"/>
                        </a:spcAft>
                      </a:pPr>
                      <a:r>
                        <a:rPr lang="es-CO" sz="1300">
                          <a:solidFill>
                            <a:srgbClr val="000000"/>
                          </a:solidFill>
                          <a:effectLst/>
                        </a:rPr>
                        <a:t>28</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2">
                  <a:txBody>
                    <a:bodyPr/>
                    <a:lstStyle/>
                    <a:p>
                      <a:pPr algn="ctr">
                        <a:lnSpc>
                          <a:spcPct val="107000"/>
                        </a:lnSpc>
                        <a:spcAft>
                          <a:spcPts val="800"/>
                        </a:spcAft>
                      </a:pPr>
                      <a:r>
                        <a:rPr lang="es-CO" sz="1300" dirty="0">
                          <a:solidFill>
                            <a:srgbClr val="000000"/>
                          </a:solidFill>
                          <a:effectLst/>
                        </a:rPr>
                        <a:t>SOBERANO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nSpc>
                          <a:spcPct val="107000"/>
                        </a:lnSpc>
                        <a:spcAft>
                          <a:spcPts val="800"/>
                        </a:spcAft>
                      </a:pPr>
                      <a:r>
                        <a:rPr lang="es-CO" sz="1300" dirty="0">
                          <a:solidFill>
                            <a:srgbClr val="000000"/>
                          </a:solidFill>
                          <a:effectLst/>
                        </a:rPr>
                        <a:t>Efectos de las variaciones en la rentabilidad del proyecto, incluyendo pero sin limitarse a variables como la TIR</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3290917062"/>
                  </a:ext>
                </a:extLst>
              </a:tr>
              <a:tr h="365260">
                <a:tc>
                  <a:txBody>
                    <a:bodyPr/>
                    <a:lstStyle/>
                    <a:p>
                      <a:pPr algn="ctr">
                        <a:lnSpc>
                          <a:spcPct val="107000"/>
                        </a:lnSpc>
                        <a:spcAft>
                          <a:spcPts val="800"/>
                        </a:spcAft>
                      </a:pPr>
                      <a:r>
                        <a:rPr lang="es-CO" sz="1300">
                          <a:solidFill>
                            <a:srgbClr val="000000"/>
                          </a:solidFill>
                          <a:effectLst/>
                        </a:rPr>
                        <a:t>29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Efecto de las variaciones en las condiciones macroeconómicas que tengan impacto en el proyecto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013038095"/>
                  </a:ext>
                </a:extLst>
              </a:tr>
              <a:tr h="334555">
                <a:tc>
                  <a:txBody>
                    <a:bodyPr/>
                    <a:lstStyle/>
                    <a:p>
                      <a:pPr algn="ctr">
                        <a:lnSpc>
                          <a:spcPct val="107000"/>
                        </a:lnSpc>
                        <a:spcAft>
                          <a:spcPts val="800"/>
                        </a:spcAft>
                      </a:pPr>
                      <a:r>
                        <a:rPr lang="es-CO" sz="1300">
                          <a:solidFill>
                            <a:srgbClr val="000000"/>
                          </a:solidFill>
                          <a:effectLst/>
                        </a:rPr>
                        <a:t>30</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CAMBIARIO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Efectos de la variación del peso frente a otras monedas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052240072"/>
                  </a:ext>
                </a:extLst>
              </a:tr>
              <a:tr h="549151">
                <a:tc>
                  <a:txBody>
                    <a:bodyPr/>
                    <a:lstStyle/>
                    <a:p>
                      <a:pPr algn="ctr">
                        <a:lnSpc>
                          <a:spcPct val="107000"/>
                        </a:lnSpc>
                        <a:spcAft>
                          <a:spcPts val="800"/>
                        </a:spcAft>
                      </a:pPr>
                      <a:r>
                        <a:rPr lang="es-CO" sz="1300">
                          <a:solidFill>
                            <a:srgbClr val="000000"/>
                          </a:solidFill>
                          <a:effectLst/>
                        </a:rPr>
                        <a:t>31</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rowSpan="5">
                  <a:txBody>
                    <a:bodyPr/>
                    <a:lstStyle/>
                    <a:p>
                      <a:pPr algn="ctr">
                        <a:lnSpc>
                          <a:spcPct val="107000"/>
                        </a:lnSpc>
                        <a:spcAft>
                          <a:spcPts val="800"/>
                        </a:spcAft>
                      </a:pPr>
                      <a:r>
                        <a:rPr lang="es-CO" sz="1300" dirty="0">
                          <a:solidFill>
                            <a:srgbClr val="000000"/>
                          </a:solidFill>
                          <a:effectLst/>
                        </a:rPr>
                        <a:t>REGULATORIO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Efectos por las variaciones en la aplicación de la estructura tarifaria, la aplicación de nuevas tarifas diferenciales en el proyecto e imposibilidad del incremento previsto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378440655"/>
                  </a:ext>
                </a:extLst>
              </a:tr>
              <a:tr h="334555">
                <a:tc>
                  <a:txBody>
                    <a:bodyPr/>
                    <a:lstStyle/>
                    <a:p>
                      <a:pPr algn="ctr">
                        <a:lnSpc>
                          <a:spcPct val="107000"/>
                        </a:lnSpc>
                        <a:spcAft>
                          <a:spcPts val="800"/>
                        </a:spcAft>
                      </a:pPr>
                      <a:r>
                        <a:rPr lang="es-CO" sz="1300">
                          <a:solidFill>
                            <a:srgbClr val="000000"/>
                          </a:solidFill>
                          <a:effectLst/>
                        </a:rPr>
                        <a:t>32</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los cambios en la normatividad (General)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a:solidFill>
                            <a:srgbClr val="000000"/>
                          </a:solidFill>
                          <a:effectLst/>
                        </a:rPr>
                        <a:t>Privado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790864320"/>
                  </a:ext>
                </a:extLst>
              </a:tr>
              <a:tr h="334555">
                <a:tc>
                  <a:txBody>
                    <a:bodyPr/>
                    <a:lstStyle/>
                    <a:p>
                      <a:pPr algn="ctr">
                        <a:lnSpc>
                          <a:spcPct val="107000"/>
                        </a:lnSpc>
                        <a:spcAft>
                          <a:spcPts val="800"/>
                        </a:spcAft>
                      </a:pPr>
                      <a:r>
                        <a:rPr lang="es-CO" sz="1300">
                          <a:solidFill>
                            <a:srgbClr val="000000"/>
                          </a:solidFill>
                          <a:effectLst/>
                        </a:rPr>
                        <a:t>33</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los cambios en Normatividad Tributaria</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Público – 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370939133"/>
                  </a:ext>
                </a:extLst>
              </a:tr>
              <a:tr h="334555">
                <a:tc>
                  <a:txBody>
                    <a:bodyPr/>
                    <a:lstStyle/>
                    <a:p>
                      <a:pPr algn="ctr">
                        <a:lnSpc>
                          <a:spcPct val="107000"/>
                        </a:lnSpc>
                        <a:spcAft>
                          <a:spcPts val="800"/>
                        </a:spcAft>
                      </a:pPr>
                      <a:r>
                        <a:rPr lang="es-CO" sz="1300">
                          <a:solidFill>
                            <a:srgbClr val="000000"/>
                          </a:solidFill>
                          <a:effectLst/>
                        </a:rPr>
                        <a:t>34</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Efectos de los cambios en las especificaciones técnicas</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2342298469"/>
                  </a:ext>
                </a:extLst>
              </a:tr>
              <a:tr h="365260">
                <a:tc>
                  <a:txBody>
                    <a:bodyPr/>
                    <a:lstStyle/>
                    <a:p>
                      <a:pPr algn="ctr">
                        <a:lnSpc>
                          <a:spcPct val="107000"/>
                        </a:lnSpc>
                        <a:spcAft>
                          <a:spcPts val="800"/>
                        </a:spcAft>
                      </a:pPr>
                      <a:r>
                        <a:rPr lang="es-CO" sz="1300">
                          <a:solidFill>
                            <a:srgbClr val="000000"/>
                          </a:solidFill>
                          <a:effectLst/>
                        </a:rPr>
                        <a:t>35</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Los sobrecostos y/o ahorro generados por la implementación de nuevas tecnologías de recaudo.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0999" marR="50999" marT="0" marB="0" anchor="ctr"/>
                </a:tc>
                <a:extLst>
                  <a:ext uri="{0D108BD9-81ED-4DB2-BD59-A6C34878D82A}">
                    <a16:rowId xmlns:a16="http://schemas.microsoft.com/office/drawing/2014/main" val="175769927"/>
                  </a:ext>
                </a:extLst>
              </a:tr>
            </a:tbl>
          </a:graphicData>
        </a:graphic>
      </p:graphicFrame>
    </p:spTree>
    <p:extLst>
      <p:ext uri="{BB962C8B-B14F-4D97-AF65-F5344CB8AC3E}">
        <p14:creationId xmlns:p14="http://schemas.microsoft.com/office/powerpoint/2010/main" val="108652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1217113-73BB-4AF0-975D-D05B4365FC78}"/>
              </a:ext>
            </a:extLst>
          </p:cNvPr>
          <p:cNvGraphicFramePr>
            <a:graphicFrameLocks noGrp="1"/>
          </p:cNvGraphicFramePr>
          <p:nvPr>
            <p:extLst/>
          </p:nvPr>
        </p:nvGraphicFramePr>
        <p:xfrm>
          <a:off x="584616" y="960360"/>
          <a:ext cx="10942820" cy="5216605"/>
        </p:xfrm>
        <a:graphic>
          <a:graphicData uri="http://schemas.openxmlformats.org/drawingml/2006/table">
            <a:tbl>
              <a:tblPr firstRow="1" firstCol="1" bandRow="1">
                <a:tableStyleId>{08FB837D-C827-4EFA-A057-4D05807E0F7C}</a:tableStyleId>
              </a:tblPr>
              <a:tblGrid>
                <a:gridCol w="1087164">
                  <a:extLst>
                    <a:ext uri="{9D8B030D-6E8A-4147-A177-3AD203B41FA5}">
                      <a16:colId xmlns:a16="http://schemas.microsoft.com/office/drawing/2014/main" val="193090282"/>
                    </a:ext>
                  </a:extLst>
                </a:gridCol>
                <a:gridCol w="1991266">
                  <a:extLst>
                    <a:ext uri="{9D8B030D-6E8A-4147-A177-3AD203B41FA5}">
                      <a16:colId xmlns:a16="http://schemas.microsoft.com/office/drawing/2014/main" val="2089072707"/>
                    </a:ext>
                  </a:extLst>
                </a:gridCol>
                <a:gridCol w="6328735">
                  <a:extLst>
                    <a:ext uri="{9D8B030D-6E8A-4147-A177-3AD203B41FA5}">
                      <a16:colId xmlns:a16="http://schemas.microsoft.com/office/drawing/2014/main" val="181074632"/>
                    </a:ext>
                  </a:extLst>
                </a:gridCol>
                <a:gridCol w="1535655">
                  <a:extLst>
                    <a:ext uri="{9D8B030D-6E8A-4147-A177-3AD203B41FA5}">
                      <a16:colId xmlns:a16="http://schemas.microsoft.com/office/drawing/2014/main" val="2877457086"/>
                    </a:ext>
                  </a:extLst>
                </a:gridCol>
              </a:tblGrid>
              <a:tr h="333906">
                <a:tc>
                  <a:txBody>
                    <a:bodyPr/>
                    <a:lstStyle/>
                    <a:p>
                      <a:pPr algn="ctr">
                        <a:lnSpc>
                          <a:spcPct val="107000"/>
                        </a:lnSpc>
                        <a:spcAft>
                          <a:spcPts val="800"/>
                        </a:spcAft>
                      </a:pPr>
                      <a:r>
                        <a:rPr lang="es-CO" sz="1600">
                          <a:effectLst/>
                        </a:rPr>
                        <a:t>No.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600" dirty="0">
                          <a:effectLst/>
                        </a:rPr>
                        <a:t>Área riesgo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600">
                          <a:effectLst/>
                        </a:rPr>
                        <a:t>Tipo de Riesgo</a:t>
                      </a:r>
                      <a:endParaRPr lang="es-CO" sz="160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600" dirty="0">
                          <a:effectLst/>
                        </a:rPr>
                        <a:t>Asignación</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1463314364"/>
                  </a:ext>
                </a:extLst>
              </a:tr>
              <a:tr h="471611">
                <a:tc>
                  <a:txBody>
                    <a:bodyPr/>
                    <a:lstStyle/>
                    <a:p>
                      <a:pPr algn="ctr">
                        <a:lnSpc>
                          <a:spcPct val="107000"/>
                        </a:lnSpc>
                        <a:spcAft>
                          <a:spcPts val="800"/>
                        </a:spcAft>
                      </a:pPr>
                      <a:r>
                        <a:rPr lang="es-CO" sz="1300" dirty="0">
                          <a:solidFill>
                            <a:srgbClr val="000000"/>
                          </a:solidFill>
                          <a:effectLst/>
                        </a:rPr>
                        <a:t>36</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rowSpan="9">
                  <a:txBody>
                    <a:bodyPr/>
                    <a:lstStyle/>
                    <a:p>
                      <a:pPr algn="ctr">
                        <a:lnSpc>
                          <a:spcPct val="107000"/>
                        </a:lnSpc>
                        <a:spcAft>
                          <a:spcPts val="800"/>
                        </a:spcAft>
                      </a:pPr>
                      <a:r>
                        <a:rPr lang="es-CO" sz="1300" dirty="0">
                          <a:solidFill>
                            <a:srgbClr val="000000"/>
                          </a:solidFill>
                          <a:effectLst/>
                        </a:rPr>
                        <a:t>FUERZA MAYOR </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Parcialmente los efectos derivados de los eventos de  fuerza mayor en la adquisición predial ocasionada por eventos eximentes de responsabilidad </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4272176037"/>
                  </a:ext>
                </a:extLst>
              </a:tr>
              <a:tr h="471611">
                <a:tc>
                  <a:txBody>
                    <a:bodyPr/>
                    <a:lstStyle/>
                    <a:p>
                      <a:pPr algn="ctr">
                        <a:lnSpc>
                          <a:spcPct val="107000"/>
                        </a:lnSpc>
                        <a:spcAft>
                          <a:spcPts val="800"/>
                        </a:spcAft>
                      </a:pPr>
                      <a:r>
                        <a:rPr lang="es-CO" sz="1300" dirty="0">
                          <a:solidFill>
                            <a:srgbClr val="000000"/>
                          </a:solidFill>
                          <a:effectLst/>
                        </a:rPr>
                        <a:t>37</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Parcialmente los efectos derivados de los eventos de  fuerza mayor por demoras en la disponibilidad de predios por eventos eximentes de responsabilidad </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015756192"/>
                  </a:ext>
                </a:extLst>
              </a:tr>
              <a:tr h="471611">
                <a:tc>
                  <a:txBody>
                    <a:bodyPr/>
                    <a:lstStyle/>
                    <a:p>
                      <a:pPr algn="ctr">
                        <a:lnSpc>
                          <a:spcPct val="107000"/>
                        </a:lnSpc>
                        <a:spcAft>
                          <a:spcPts val="800"/>
                        </a:spcAft>
                      </a:pPr>
                      <a:r>
                        <a:rPr lang="es-CO" sz="1300" dirty="0">
                          <a:solidFill>
                            <a:srgbClr val="000000"/>
                          </a:solidFill>
                          <a:effectLst/>
                        </a:rPr>
                        <a:t>38</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 la ocurrencia de un evento eximente de responsabilidad que generen costos ociosos de mayor permanencia en obra </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1312009884"/>
                  </a:ext>
                </a:extLst>
              </a:tr>
              <a:tr h="790711">
                <a:tc>
                  <a:txBody>
                    <a:bodyPr/>
                    <a:lstStyle/>
                    <a:p>
                      <a:pPr algn="ctr">
                        <a:lnSpc>
                          <a:spcPct val="107000"/>
                        </a:lnSpc>
                        <a:spcAft>
                          <a:spcPts val="800"/>
                        </a:spcAft>
                      </a:pPr>
                      <a:r>
                        <a:rPr lang="es-CO" sz="1300">
                          <a:solidFill>
                            <a:srgbClr val="000000"/>
                          </a:solidFill>
                          <a:effectLst/>
                        </a:rPr>
                        <a:t>39</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derivados de los eventos de  fuerza mayor por demoras en más de un 50% del tiempo máximo establecido para la expedición de las licencias, permisos y/o conceptos ambientales por causas no imputables al concesionario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479575253"/>
                  </a:ext>
                </a:extLst>
              </a:tr>
              <a:tr h="950261">
                <a:tc>
                  <a:txBody>
                    <a:bodyPr/>
                    <a:lstStyle/>
                    <a:p>
                      <a:pPr algn="ctr">
                        <a:lnSpc>
                          <a:spcPct val="107000"/>
                        </a:lnSpc>
                        <a:spcAft>
                          <a:spcPts val="800"/>
                        </a:spcAft>
                      </a:pPr>
                      <a:r>
                        <a:rPr lang="es-CO" sz="1300">
                          <a:solidFill>
                            <a:srgbClr val="000000"/>
                          </a:solidFill>
                          <a:effectLst/>
                        </a:rPr>
                        <a:t>40</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derivados de los eventos de  fuerza mayor por demoras en la consulta previa con comunidades en un plazo mayor de 180 días, por causas no imputables al concesionario, o por el reconocimiento nuevas comunidades posterior a la expedición o modificación de la Licencia Ambiental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268818790"/>
                  </a:ext>
                </a:extLst>
              </a:tr>
              <a:tr h="471611">
                <a:tc>
                  <a:txBody>
                    <a:bodyPr/>
                    <a:lstStyle/>
                    <a:p>
                      <a:pPr algn="ctr">
                        <a:lnSpc>
                          <a:spcPct val="107000"/>
                        </a:lnSpc>
                        <a:spcAft>
                          <a:spcPts val="800"/>
                        </a:spcAft>
                      </a:pPr>
                      <a:r>
                        <a:rPr lang="es-CO" sz="1300">
                          <a:solidFill>
                            <a:srgbClr val="000000"/>
                          </a:solidFill>
                          <a:effectLst/>
                        </a:rPr>
                        <a:t>41</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dirty="0">
                          <a:solidFill>
                            <a:srgbClr val="000000"/>
                          </a:solidFill>
                          <a:effectLst/>
                        </a:rPr>
                        <a:t>Parcialmente los efectos derivados de los eventos de  fuerza mayor por interferencia de redes en el corredor considerado como evento eximente de responsabilidad</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a:solidFill>
                            <a:srgbClr val="000000"/>
                          </a:solidFill>
                          <a:effectLst/>
                        </a:rPr>
                        <a:t>Público</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1784736814"/>
                  </a:ext>
                </a:extLst>
              </a:tr>
              <a:tr h="631161">
                <a:tc>
                  <a:txBody>
                    <a:bodyPr/>
                    <a:lstStyle/>
                    <a:p>
                      <a:pPr algn="ctr">
                        <a:lnSpc>
                          <a:spcPct val="107000"/>
                        </a:lnSpc>
                        <a:spcAft>
                          <a:spcPts val="800"/>
                        </a:spcAft>
                      </a:pPr>
                      <a:r>
                        <a:rPr lang="es-CO" sz="1300">
                          <a:solidFill>
                            <a:srgbClr val="000000"/>
                          </a:solidFill>
                          <a:effectLst/>
                        </a:rPr>
                        <a:t>42</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Parcialmente los efectos derivados de los eventos de  fuerza mayor por más del 150% adicional del tiempo máximo establecido por la Ley Aplicable dentro de los trámites ante las Autoridades Estatales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929674611"/>
                  </a:ext>
                </a:extLst>
              </a:tr>
              <a:tr h="312061">
                <a:tc>
                  <a:txBody>
                    <a:bodyPr/>
                    <a:lstStyle/>
                    <a:p>
                      <a:pPr algn="ctr">
                        <a:lnSpc>
                          <a:spcPct val="107000"/>
                        </a:lnSpc>
                        <a:spcAft>
                          <a:spcPts val="800"/>
                        </a:spcAft>
                      </a:pPr>
                      <a:r>
                        <a:rPr lang="es-CO" sz="1300">
                          <a:solidFill>
                            <a:srgbClr val="000000"/>
                          </a:solidFill>
                          <a:effectLst/>
                        </a:rPr>
                        <a:t>43</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Los efectos derivados del acaecimiento de eventos Asegurables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dirty="0">
                          <a:solidFill>
                            <a:srgbClr val="000000"/>
                          </a:solidFill>
                          <a:effectLst/>
                        </a:rPr>
                        <a:t>Privado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3594374896"/>
                  </a:ext>
                </a:extLst>
              </a:tr>
              <a:tr h="312061">
                <a:tc>
                  <a:txBody>
                    <a:bodyPr/>
                    <a:lstStyle/>
                    <a:p>
                      <a:pPr algn="ctr">
                        <a:lnSpc>
                          <a:spcPct val="107000"/>
                        </a:lnSpc>
                        <a:spcAft>
                          <a:spcPts val="800"/>
                        </a:spcAft>
                      </a:pPr>
                      <a:r>
                        <a:rPr lang="es-CO" sz="1300">
                          <a:solidFill>
                            <a:srgbClr val="000000"/>
                          </a:solidFill>
                          <a:effectLst/>
                        </a:rPr>
                        <a:t>44</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vMerge="1">
                  <a:txBody>
                    <a:bodyPr/>
                    <a:lstStyle/>
                    <a:p>
                      <a:endParaRPr lang="es-CO"/>
                    </a:p>
                  </a:txBody>
                  <a:tcPr/>
                </a:tc>
                <a:tc>
                  <a:txBody>
                    <a:bodyPr/>
                    <a:lstStyle/>
                    <a:p>
                      <a:pPr algn="ctr">
                        <a:lnSpc>
                          <a:spcPct val="107000"/>
                        </a:lnSpc>
                        <a:spcAft>
                          <a:spcPts val="800"/>
                        </a:spcAft>
                      </a:pPr>
                      <a:r>
                        <a:rPr lang="es-CO" sz="1300">
                          <a:solidFill>
                            <a:srgbClr val="000000"/>
                          </a:solidFill>
                          <a:effectLst/>
                        </a:rPr>
                        <a:t>Parcialmente los efectos derivados del acaecimientos de eventos No Asegurables</a:t>
                      </a:r>
                      <a:endParaRPr lang="es-CO"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tc>
                  <a:txBody>
                    <a:bodyPr/>
                    <a:lstStyle/>
                    <a:p>
                      <a:pPr algn="ctr">
                        <a:lnSpc>
                          <a:spcPct val="107000"/>
                        </a:lnSpc>
                        <a:spcAft>
                          <a:spcPts val="800"/>
                        </a:spcAft>
                      </a:pPr>
                      <a:r>
                        <a:rPr lang="es-CO" sz="1300" dirty="0">
                          <a:solidFill>
                            <a:srgbClr val="000000"/>
                          </a:solidFill>
                          <a:effectLst/>
                        </a:rPr>
                        <a:t>Público</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636" marR="46636" marT="0" marB="0" anchor="ctr"/>
                </a:tc>
                <a:extLst>
                  <a:ext uri="{0D108BD9-81ED-4DB2-BD59-A6C34878D82A}">
                    <a16:rowId xmlns:a16="http://schemas.microsoft.com/office/drawing/2014/main" val="758062825"/>
                  </a:ext>
                </a:extLst>
              </a:tr>
            </a:tbl>
          </a:graphicData>
        </a:graphic>
      </p:graphicFrame>
      <p:sp>
        <p:nvSpPr>
          <p:cNvPr id="5" name="Título 2">
            <a:extLst>
              <a:ext uri="{FF2B5EF4-FFF2-40B4-BE49-F238E27FC236}">
                <a16:creationId xmlns:a16="http://schemas.microsoft.com/office/drawing/2014/main" id="{691F92F0-EC44-478A-A8BA-A83AEE513D73}"/>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Arial"/>
                <a:sym typeface="Work Sans Light"/>
              </a:rPr>
              <a:t>Riesgos del Proyecto</a:t>
            </a:r>
            <a:endParaRPr kumimoji="0" lang="es-ES" sz="4000" b="0" i="0" u="none" strike="noStrike" kern="1200" cap="none" spc="0" normalizeH="0" baseline="0" noProof="0" dirty="0">
              <a:ln>
                <a:noFill/>
              </a:ln>
              <a:solidFill>
                <a:srgbClr val="0066CD"/>
              </a:solidFill>
              <a:effectLst/>
              <a:uLnTx/>
              <a:uFillTx/>
              <a:latin typeface="Work Sans Light"/>
              <a:sym typeface="Work Sans Light"/>
            </a:endParaRPr>
          </a:p>
        </p:txBody>
      </p:sp>
    </p:spTree>
    <p:extLst>
      <p:ext uri="{BB962C8B-B14F-4D97-AF65-F5344CB8AC3E}">
        <p14:creationId xmlns:p14="http://schemas.microsoft.com/office/powerpoint/2010/main" val="3357024992"/>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C0622FDA054ED24E9BEF46760A4DC5D4" ma:contentTypeVersion="14" ma:contentTypeDescription="Crear nuevo documento." ma:contentTypeScope="" ma:versionID="59c6bc792a78c194551c3fb4bb2157c9">
  <xsd:schema xmlns:xsd="http://www.w3.org/2001/XMLSchema" xmlns:xs="http://www.w3.org/2001/XMLSchema" xmlns:p="http://schemas.microsoft.com/office/2006/metadata/properties" xmlns:ns3="c6a0d684-5f7b-46f8-8755-1981633203cf" xmlns:ns4="3d65c270-6ca8-4f10-a968-8aed79548bf1" targetNamespace="http://schemas.microsoft.com/office/2006/metadata/properties" ma:root="true" ma:fieldsID="7c4bf0a4dbc78d91439f4b6b053ccc2d" ns3:_="" ns4:_="">
    <xsd:import namespace="c6a0d684-5f7b-46f8-8755-1981633203cf"/>
    <xsd:import namespace="3d65c270-6ca8-4f10-a968-8aed79548b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0d684-5f7b-46f8-8755-198163320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65c270-6ca8-4f10-a968-8aed79548bf1"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C66271-B851-435C-818B-73D7428188FC}">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3d65c270-6ca8-4f10-a968-8aed79548bf1"/>
    <ds:schemaRef ds:uri="c6a0d684-5f7b-46f8-8755-1981633203cf"/>
  </ds:schemaRefs>
</ds:datastoreItem>
</file>

<file path=customXml/itemProps2.xml><?xml version="1.0" encoding="utf-8"?>
<ds:datastoreItem xmlns:ds="http://schemas.openxmlformats.org/officeDocument/2006/customXml" ds:itemID="{6FB4E095-664C-43DB-A328-92FE85731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0d684-5f7b-46f8-8755-1981633203cf"/>
    <ds:schemaRef ds:uri="3d65c270-6ca8-4f10-a968-8aed79548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EA998C-F9AB-4407-A59E-AB15F1389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5806</TotalTime>
  <Words>1271</Words>
  <Application>Microsoft Office PowerPoint</Application>
  <PresentationFormat>Panorámica</PresentationFormat>
  <Paragraphs>313</Paragraphs>
  <Slides>8</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8</vt:i4>
      </vt:variant>
    </vt:vector>
  </HeadingPairs>
  <TitlesOfParts>
    <vt:vector size="18" baseType="lpstr">
      <vt:lpstr>Arial</vt:lpstr>
      <vt:lpstr>Calibri</vt:lpstr>
      <vt:lpstr>Calibri Light (Títulos)</vt:lpstr>
      <vt:lpstr>Consolas</vt:lpstr>
      <vt:lpstr>Helvetica Neue Bold Condensed</vt:lpstr>
      <vt:lpstr>Times New Roman</vt:lpstr>
      <vt:lpstr>Work Sans</vt:lpstr>
      <vt:lpstr>Work Sans Light</vt:lpstr>
      <vt:lpstr>Work Sans SemiBold</vt:lpstr>
      <vt:lpstr>Presidencia de Colomba</vt:lpstr>
      <vt:lpstr>Presentación de PowerPoint</vt:lpstr>
      <vt:lpstr>Presentación de PowerPoint</vt:lpstr>
      <vt:lpstr>Descripción de Unidades Funcionales </vt:lpstr>
      <vt:lpstr>Presentación de PowerPoint</vt:lpstr>
      <vt:lpstr>Presentación de PowerPoint</vt:lpstr>
      <vt:lpstr>Riesgos del Proyecto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Iván Orlando Leyva Vargas</dc:creator>
  <cp:lastModifiedBy>JUAN CAMILO RAMIREZ BARON</cp:lastModifiedBy>
  <cp:revision>9</cp:revision>
  <dcterms:created xsi:type="dcterms:W3CDTF">2021-06-28T00:11:07Z</dcterms:created>
  <dcterms:modified xsi:type="dcterms:W3CDTF">2021-11-18T11:46:48Z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0x010100C0622FDA054ED24E9BEF46760A4DC5D4</vt:lpwstr>
  </property>
</Properties>
</file>