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81" r:id="rId6"/>
    <p:sldMasterId id="2147483686" r:id="rId7"/>
  </p:sldMasterIdLst>
  <p:notesMasterIdLst>
    <p:notesMasterId r:id="rId16"/>
  </p:notesMasterIdLst>
  <p:sldIdLst>
    <p:sldId id="259" r:id="rId8"/>
    <p:sldId id="770" r:id="rId9"/>
    <p:sldId id="993" r:id="rId10"/>
    <p:sldId id="994" r:id="rId11"/>
    <p:sldId id="992" r:id="rId12"/>
    <p:sldId id="995" r:id="rId13"/>
    <p:sldId id="996" r:id="rId14"/>
    <p:sldId id="997"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00"/>
    <a:srgbClr val="F6F973"/>
    <a:srgbClr val="FF505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30908B-E902-4473-B7A8-41C9264DE79F}" v="42" dt="2021-07-14T17:29:24.61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72" d="100"/>
          <a:sy n="72"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án Orlando Leyva Vargas" userId="60741776-fe0f-4056-8077-0bd8f1b87f57" providerId="ADAL" clId="{DA30908B-E902-4473-B7A8-41C9264DE79F}"/>
    <pc:docChg chg="undo redo custSel addSld delSld modSld">
      <pc:chgData name="Iván Orlando Leyva Vargas" userId="60741776-fe0f-4056-8077-0bd8f1b87f57" providerId="ADAL" clId="{DA30908B-E902-4473-B7A8-41C9264DE79F}" dt="2021-11-17T14:12:48.742" v="669" actId="6549"/>
      <pc:docMkLst>
        <pc:docMk/>
      </pc:docMkLst>
      <pc:sldChg chg="modSp mod">
        <pc:chgData name="Iván Orlando Leyva Vargas" userId="60741776-fe0f-4056-8077-0bd8f1b87f57" providerId="ADAL" clId="{DA30908B-E902-4473-B7A8-41C9264DE79F}" dt="2021-11-17T14:12:41.863" v="668" actId="6549"/>
        <pc:sldMkLst>
          <pc:docMk/>
          <pc:sldMk cId="0" sldId="259"/>
        </pc:sldMkLst>
        <pc:spChg chg="mod">
          <ac:chgData name="Iván Orlando Leyva Vargas" userId="60741776-fe0f-4056-8077-0bd8f1b87f57" providerId="ADAL" clId="{DA30908B-E902-4473-B7A8-41C9264DE79F}" dt="2021-11-17T14:12:41.863" v="668" actId="6549"/>
          <ac:spMkLst>
            <pc:docMk/>
            <pc:sldMk cId="0" sldId="259"/>
            <ac:spMk id="4" creationId="{4691E1AB-F0D5-41DF-9F54-71F616CD4921}"/>
          </ac:spMkLst>
        </pc:spChg>
      </pc:sldChg>
      <pc:sldChg chg="modSp mod">
        <pc:chgData name="Iván Orlando Leyva Vargas" userId="60741776-fe0f-4056-8077-0bd8f1b87f57" providerId="ADAL" clId="{DA30908B-E902-4473-B7A8-41C9264DE79F}" dt="2021-07-13T20:00:13.407" v="75" actId="20577"/>
        <pc:sldMkLst>
          <pc:docMk/>
          <pc:sldMk cId="3615077939" sldId="292"/>
        </pc:sldMkLst>
        <pc:spChg chg="mod">
          <ac:chgData name="Iván Orlando Leyva Vargas" userId="60741776-fe0f-4056-8077-0bd8f1b87f57" providerId="ADAL" clId="{DA30908B-E902-4473-B7A8-41C9264DE79F}" dt="2021-07-13T20:00:13.407" v="75" actId="20577"/>
          <ac:spMkLst>
            <pc:docMk/>
            <pc:sldMk cId="3615077939" sldId="292"/>
            <ac:spMk id="3" creationId="{FF946240-31D8-4F83-9ACB-36714AA04BE6}"/>
          </ac:spMkLst>
        </pc:spChg>
      </pc:sldChg>
      <pc:sldChg chg="modSp add mod">
        <pc:chgData name="Iván Orlando Leyva Vargas" userId="60741776-fe0f-4056-8077-0bd8f1b87f57" providerId="ADAL" clId="{DA30908B-E902-4473-B7A8-41C9264DE79F}" dt="2021-07-14T17:34:03.084" v="667" actId="207"/>
        <pc:sldMkLst>
          <pc:docMk/>
          <pc:sldMk cId="138536444" sldId="705"/>
        </pc:sldMkLst>
        <pc:spChg chg="mod">
          <ac:chgData name="Iván Orlando Leyva Vargas" userId="60741776-fe0f-4056-8077-0bd8f1b87f57" providerId="ADAL" clId="{DA30908B-E902-4473-B7A8-41C9264DE79F}" dt="2021-07-14T02:16:25.171" v="180" actId="14100"/>
          <ac:spMkLst>
            <pc:docMk/>
            <pc:sldMk cId="138536444" sldId="705"/>
            <ac:spMk id="4" creationId="{A5F1B6A1-30A5-4A36-913A-4319B73C6EAE}"/>
          </ac:spMkLst>
        </pc:spChg>
        <pc:graphicFrameChg chg="modGraphic">
          <ac:chgData name="Iván Orlando Leyva Vargas" userId="60741776-fe0f-4056-8077-0bd8f1b87f57" providerId="ADAL" clId="{DA30908B-E902-4473-B7A8-41C9264DE79F}" dt="2021-07-14T17:34:03.084" v="667" actId="207"/>
          <ac:graphicFrameMkLst>
            <pc:docMk/>
            <pc:sldMk cId="138536444" sldId="705"/>
            <ac:graphicFrameMk id="3" creationId="{06A24054-581A-4EB5-AF28-6957AC6CBE56}"/>
          </ac:graphicFrameMkLst>
        </pc:graphicFrameChg>
      </pc:sldChg>
      <pc:sldChg chg="modSp add mod">
        <pc:chgData name="Iván Orlando Leyva Vargas" userId="60741776-fe0f-4056-8077-0bd8f1b87f57" providerId="ADAL" clId="{DA30908B-E902-4473-B7A8-41C9264DE79F}" dt="2021-07-14T17:33:21.361" v="665" actId="207"/>
        <pc:sldMkLst>
          <pc:docMk/>
          <pc:sldMk cId="505667378" sldId="706"/>
        </pc:sldMkLst>
        <pc:spChg chg="mod">
          <ac:chgData name="Iván Orlando Leyva Vargas" userId="60741776-fe0f-4056-8077-0bd8f1b87f57" providerId="ADAL" clId="{DA30908B-E902-4473-B7A8-41C9264DE79F}" dt="2021-07-14T02:18:38.347" v="183" actId="1076"/>
          <ac:spMkLst>
            <pc:docMk/>
            <pc:sldMk cId="505667378" sldId="706"/>
            <ac:spMk id="4" creationId="{A5F1B6A1-30A5-4A36-913A-4319B73C6EAE}"/>
          </ac:spMkLst>
        </pc:spChg>
        <pc:graphicFrameChg chg="mod modGraphic">
          <ac:chgData name="Iván Orlando Leyva Vargas" userId="60741776-fe0f-4056-8077-0bd8f1b87f57" providerId="ADAL" clId="{DA30908B-E902-4473-B7A8-41C9264DE79F}" dt="2021-07-14T17:33:21.361" v="665" actId="207"/>
          <ac:graphicFrameMkLst>
            <pc:docMk/>
            <pc:sldMk cId="505667378" sldId="706"/>
            <ac:graphicFrameMk id="2" creationId="{2B46CC36-EC77-4F5A-B950-1715D2089D2D}"/>
          </ac:graphicFrameMkLst>
        </pc:graphicFrameChg>
      </pc:sldChg>
      <pc:sldChg chg="addSp delSp modSp mod modTransition">
        <pc:chgData name="Iván Orlando Leyva Vargas" userId="60741776-fe0f-4056-8077-0bd8f1b87f57" providerId="ADAL" clId="{DA30908B-E902-4473-B7A8-41C9264DE79F}" dt="2021-07-14T13:16:46.935" v="359" actId="1076"/>
        <pc:sldMkLst>
          <pc:docMk/>
          <pc:sldMk cId="2044026844" sldId="707"/>
        </pc:sldMkLst>
        <pc:spChg chg="del">
          <ac:chgData name="Iván Orlando Leyva Vargas" userId="60741776-fe0f-4056-8077-0bd8f1b87f57" providerId="ADAL" clId="{DA30908B-E902-4473-B7A8-41C9264DE79F}" dt="2021-07-14T02:18:55.706" v="186" actId="478"/>
          <ac:spMkLst>
            <pc:docMk/>
            <pc:sldMk cId="2044026844" sldId="707"/>
            <ac:spMk id="4" creationId="{A5F1B6A1-30A5-4A36-913A-4319B73C6EAE}"/>
          </ac:spMkLst>
        </pc:spChg>
        <pc:spChg chg="add mod">
          <ac:chgData name="Iván Orlando Leyva Vargas" userId="60741776-fe0f-4056-8077-0bd8f1b87f57" providerId="ADAL" clId="{DA30908B-E902-4473-B7A8-41C9264DE79F}" dt="2021-07-14T02:19:05.796" v="189" actId="20577"/>
          <ac:spMkLst>
            <pc:docMk/>
            <pc:sldMk cId="2044026844" sldId="707"/>
            <ac:spMk id="8" creationId="{DA14439E-7063-4EB7-8A12-799E0A44F2AF}"/>
          </ac:spMkLst>
        </pc:spChg>
        <pc:graphicFrameChg chg="mod modGraphic">
          <ac:chgData name="Iván Orlando Leyva Vargas" userId="60741776-fe0f-4056-8077-0bd8f1b87f57" providerId="ADAL" clId="{DA30908B-E902-4473-B7A8-41C9264DE79F}" dt="2021-07-14T13:16:46.935" v="359" actId="1076"/>
          <ac:graphicFrameMkLst>
            <pc:docMk/>
            <pc:sldMk cId="2044026844" sldId="707"/>
            <ac:graphicFrameMk id="2" creationId="{0E81BAC6-A5CD-4C22-8789-FAF14D5FFB3B}"/>
          </ac:graphicFrameMkLst>
        </pc:graphicFrameChg>
      </pc:sldChg>
      <pc:sldChg chg="modSp add del mod">
        <pc:chgData name="Iván Orlando Leyva Vargas" userId="60741776-fe0f-4056-8077-0bd8f1b87f57" providerId="ADAL" clId="{DA30908B-E902-4473-B7A8-41C9264DE79F}" dt="2021-07-14T15:04:36.315" v="371" actId="2696"/>
        <pc:sldMkLst>
          <pc:docMk/>
          <pc:sldMk cId="2093645850" sldId="708"/>
        </pc:sldMkLst>
        <pc:spChg chg="mod">
          <ac:chgData name="Iván Orlando Leyva Vargas" userId="60741776-fe0f-4056-8077-0bd8f1b87f57" providerId="ADAL" clId="{DA30908B-E902-4473-B7A8-41C9264DE79F}" dt="2021-07-13T20:42:39.908" v="78" actId="207"/>
          <ac:spMkLst>
            <pc:docMk/>
            <pc:sldMk cId="2093645850" sldId="708"/>
            <ac:spMk id="144" creationId="{EA21CCF4-D62E-45FA-AA4E-DB93DCFF616A}"/>
          </ac:spMkLst>
        </pc:spChg>
        <pc:graphicFrameChg chg="mod modGraphic">
          <ac:chgData name="Iván Orlando Leyva Vargas" userId="60741776-fe0f-4056-8077-0bd8f1b87f57" providerId="ADAL" clId="{DA30908B-E902-4473-B7A8-41C9264DE79F}" dt="2021-07-13T20:45:06.874" v="137" actId="14100"/>
          <ac:graphicFrameMkLst>
            <pc:docMk/>
            <pc:sldMk cId="2093645850" sldId="708"/>
            <ac:graphicFrameMk id="4" creationId="{EA6569A0-8198-4E35-A472-A4F18C817F1A}"/>
          </ac:graphicFrameMkLst>
        </pc:graphicFrameChg>
      </pc:sldChg>
      <pc:sldChg chg="del">
        <pc:chgData name="Iván Orlando Leyva Vargas" userId="60741776-fe0f-4056-8077-0bd8f1b87f57" providerId="ADAL" clId="{DA30908B-E902-4473-B7A8-41C9264DE79F}" dt="2021-07-14T15:06:45.457" v="372" actId="2696"/>
        <pc:sldMkLst>
          <pc:docMk/>
          <pc:sldMk cId="2358852273" sldId="709"/>
        </pc:sldMkLst>
      </pc:sldChg>
      <pc:sldChg chg="addSp modSp mod">
        <pc:chgData name="Iván Orlando Leyva Vargas" userId="60741776-fe0f-4056-8077-0bd8f1b87f57" providerId="ADAL" clId="{DA30908B-E902-4473-B7A8-41C9264DE79F}" dt="2021-07-14T17:31:18.261" v="630" actId="1036"/>
        <pc:sldMkLst>
          <pc:docMk/>
          <pc:sldMk cId="3057905754" sldId="748"/>
        </pc:sldMkLst>
        <pc:grpChg chg="mod">
          <ac:chgData name="Iván Orlando Leyva Vargas" userId="60741776-fe0f-4056-8077-0bd8f1b87f57" providerId="ADAL" clId="{DA30908B-E902-4473-B7A8-41C9264DE79F}" dt="2021-07-14T12:54:14.453" v="197" actId="1076"/>
          <ac:grpSpMkLst>
            <pc:docMk/>
            <pc:sldMk cId="3057905754" sldId="748"/>
            <ac:grpSpMk id="7" creationId="{98C2E52D-0255-43DD-B249-D6C20A76ED9A}"/>
          </ac:grpSpMkLst>
        </pc:grpChg>
        <pc:graphicFrameChg chg="mod modGraphic">
          <ac:chgData name="Iván Orlando Leyva Vargas" userId="60741776-fe0f-4056-8077-0bd8f1b87f57" providerId="ADAL" clId="{DA30908B-E902-4473-B7A8-41C9264DE79F}" dt="2021-07-14T17:24:52.158" v="464" actId="1036"/>
          <ac:graphicFrameMkLst>
            <pc:docMk/>
            <pc:sldMk cId="3057905754" sldId="748"/>
            <ac:graphicFrameMk id="4" creationId="{4CD87D71-3EA9-469C-B468-EE2FA4085A21}"/>
          </ac:graphicFrameMkLst>
        </pc:graphicFrameChg>
        <pc:graphicFrameChg chg="modGraphic">
          <ac:chgData name="Iván Orlando Leyva Vargas" userId="60741776-fe0f-4056-8077-0bd8f1b87f57" providerId="ADAL" clId="{DA30908B-E902-4473-B7A8-41C9264DE79F}" dt="2021-07-14T17:27:12.742" v="564" actId="403"/>
          <ac:graphicFrameMkLst>
            <pc:docMk/>
            <pc:sldMk cId="3057905754" sldId="748"/>
            <ac:graphicFrameMk id="14" creationId="{4B8017EF-6D85-41A8-A0A8-00C517E4FA85}"/>
          </ac:graphicFrameMkLst>
        </pc:graphicFrameChg>
        <pc:graphicFrameChg chg="mod">
          <ac:chgData name="Iván Orlando Leyva Vargas" userId="60741776-fe0f-4056-8077-0bd8f1b87f57" providerId="ADAL" clId="{DA30908B-E902-4473-B7A8-41C9264DE79F}" dt="2021-07-14T17:25:00.175" v="465" actId="1076"/>
          <ac:graphicFrameMkLst>
            <pc:docMk/>
            <pc:sldMk cId="3057905754" sldId="748"/>
            <ac:graphicFrameMk id="15" creationId="{F9BFE33D-894D-4565-867D-6D8144AD1D53}"/>
          </ac:graphicFrameMkLst>
        </pc:graphicFrameChg>
        <pc:graphicFrameChg chg="mod">
          <ac:chgData name="Iván Orlando Leyva Vargas" userId="60741776-fe0f-4056-8077-0bd8f1b87f57" providerId="ADAL" clId="{DA30908B-E902-4473-B7A8-41C9264DE79F}" dt="2021-07-14T17:25:00.175" v="465" actId="1076"/>
          <ac:graphicFrameMkLst>
            <pc:docMk/>
            <pc:sldMk cId="3057905754" sldId="748"/>
            <ac:graphicFrameMk id="16" creationId="{07E67B9C-5568-4A95-AC96-76F2DFC8C7CD}"/>
          </ac:graphicFrameMkLst>
        </pc:graphicFrameChg>
        <pc:graphicFrameChg chg="add mod modGraphic">
          <ac:chgData name="Iván Orlando Leyva Vargas" userId="60741776-fe0f-4056-8077-0bd8f1b87f57" providerId="ADAL" clId="{DA30908B-E902-4473-B7A8-41C9264DE79F}" dt="2021-07-14T17:31:18.261" v="630" actId="1036"/>
          <ac:graphicFrameMkLst>
            <pc:docMk/>
            <pc:sldMk cId="3057905754" sldId="748"/>
            <ac:graphicFrameMk id="17" creationId="{1E261298-B689-4820-8681-63C85D65937A}"/>
          </ac:graphicFrameMkLst>
        </pc:graphicFrameChg>
        <pc:graphicFrameChg chg="add mod modGraphic">
          <ac:chgData name="Iván Orlando Leyva Vargas" userId="60741776-fe0f-4056-8077-0bd8f1b87f57" providerId="ADAL" clId="{DA30908B-E902-4473-B7A8-41C9264DE79F}" dt="2021-07-14T17:31:18.261" v="630" actId="1036"/>
          <ac:graphicFrameMkLst>
            <pc:docMk/>
            <pc:sldMk cId="3057905754" sldId="748"/>
            <ac:graphicFrameMk id="18" creationId="{CBE711BD-98D4-40E4-81ED-3034F5587741}"/>
          </ac:graphicFrameMkLst>
        </pc:graphicFrameChg>
        <pc:picChg chg="mod">
          <ac:chgData name="Iván Orlando Leyva Vargas" userId="60741776-fe0f-4056-8077-0bd8f1b87f57" providerId="ADAL" clId="{DA30908B-E902-4473-B7A8-41C9264DE79F}" dt="2021-07-14T12:54:48.976" v="199"/>
          <ac:picMkLst>
            <pc:docMk/>
            <pc:sldMk cId="3057905754" sldId="748"/>
            <ac:picMk id="8" creationId="{943FA7A1-4629-4CD2-B082-E163ED4862EA}"/>
          </ac:picMkLst>
        </pc:picChg>
      </pc:sldChg>
      <pc:sldChg chg="addSp modSp mod">
        <pc:chgData name="Iván Orlando Leyva Vargas" userId="60741776-fe0f-4056-8077-0bd8f1b87f57" providerId="ADAL" clId="{DA30908B-E902-4473-B7A8-41C9264DE79F}" dt="2021-07-14T17:30:19.748" v="627" actId="20577"/>
        <pc:sldMkLst>
          <pc:docMk/>
          <pc:sldMk cId="294366648" sldId="770"/>
        </pc:sldMkLst>
        <pc:graphicFrameChg chg="modGraphic">
          <ac:chgData name="Iván Orlando Leyva Vargas" userId="60741776-fe0f-4056-8077-0bd8f1b87f57" providerId="ADAL" clId="{DA30908B-E902-4473-B7A8-41C9264DE79F}" dt="2021-07-14T17:29:48.882" v="615" actId="14100"/>
          <ac:graphicFrameMkLst>
            <pc:docMk/>
            <pc:sldMk cId="294366648" sldId="770"/>
            <ac:graphicFrameMk id="11" creationId="{C5FAD416-B6B9-499D-8119-34D86A342BAB}"/>
          </ac:graphicFrameMkLst>
        </pc:graphicFrameChg>
        <pc:graphicFrameChg chg="add mod modGraphic">
          <ac:chgData name="Iván Orlando Leyva Vargas" userId="60741776-fe0f-4056-8077-0bd8f1b87f57" providerId="ADAL" clId="{DA30908B-E902-4473-B7A8-41C9264DE79F}" dt="2021-07-14T17:30:19.748" v="627" actId="20577"/>
          <ac:graphicFrameMkLst>
            <pc:docMk/>
            <pc:sldMk cId="294366648" sldId="770"/>
            <ac:graphicFrameMk id="15" creationId="{959C224F-17A2-48A7-A303-E6139C3FB01B}"/>
          </ac:graphicFrameMkLst>
        </pc:graphicFrameChg>
        <pc:graphicFrameChg chg="mod">
          <ac:chgData name="Iván Orlando Leyva Vargas" userId="60741776-fe0f-4056-8077-0bd8f1b87f57" providerId="ADAL" clId="{DA30908B-E902-4473-B7A8-41C9264DE79F}" dt="2021-07-14T17:29:38.825" v="613" actId="1076"/>
          <ac:graphicFrameMkLst>
            <pc:docMk/>
            <pc:sldMk cId="294366648" sldId="770"/>
            <ac:graphicFrameMk id="16" creationId="{5AD57994-7D50-4356-8672-92C6A73062AB}"/>
          </ac:graphicFrameMkLst>
        </pc:graphicFrameChg>
        <pc:graphicFrameChg chg="mod">
          <ac:chgData name="Iván Orlando Leyva Vargas" userId="60741776-fe0f-4056-8077-0bd8f1b87f57" providerId="ADAL" clId="{DA30908B-E902-4473-B7A8-41C9264DE79F}" dt="2021-07-14T17:29:38.825" v="613" actId="1076"/>
          <ac:graphicFrameMkLst>
            <pc:docMk/>
            <pc:sldMk cId="294366648" sldId="770"/>
            <ac:graphicFrameMk id="17" creationId="{0D181FE1-C36A-4938-B6FD-D5FB5ED1091A}"/>
          </ac:graphicFrameMkLst>
        </pc:graphicFrameChg>
        <pc:graphicFrameChg chg="add mod">
          <ac:chgData name="Iván Orlando Leyva Vargas" userId="60741776-fe0f-4056-8077-0bd8f1b87f57" providerId="ADAL" clId="{DA30908B-E902-4473-B7A8-41C9264DE79F}" dt="2021-07-14T17:29:56.465" v="616" actId="1076"/>
          <ac:graphicFrameMkLst>
            <pc:docMk/>
            <pc:sldMk cId="294366648" sldId="770"/>
            <ac:graphicFrameMk id="18" creationId="{D0D1A958-7F04-4950-8F5F-8E2E41417B33}"/>
          </ac:graphicFrameMkLst>
        </pc:graphicFrameChg>
        <pc:picChg chg="mod">
          <ac:chgData name="Iván Orlando Leyva Vargas" userId="60741776-fe0f-4056-8077-0bd8f1b87f57" providerId="ADAL" clId="{DA30908B-E902-4473-B7A8-41C9264DE79F}" dt="2021-07-14T12:56:09.632" v="204"/>
          <ac:picMkLst>
            <pc:docMk/>
            <pc:sldMk cId="294366648" sldId="770"/>
            <ac:picMk id="5" creationId="{6E0CFC4E-24DC-48BD-A538-27F93399314F}"/>
          </ac:picMkLst>
        </pc:picChg>
        <pc:picChg chg="mod">
          <ac:chgData name="Iván Orlando Leyva Vargas" userId="60741776-fe0f-4056-8077-0bd8f1b87f57" providerId="ADAL" clId="{DA30908B-E902-4473-B7A8-41C9264DE79F}" dt="2021-07-14T12:55:30.322" v="201"/>
          <ac:picMkLst>
            <pc:docMk/>
            <pc:sldMk cId="294366648" sldId="770"/>
            <ac:picMk id="19" creationId="{57AC0F20-FA59-4FFB-B5FC-086B89D759A9}"/>
          </ac:picMkLst>
        </pc:picChg>
      </pc:sldChg>
      <pc:sldChg chg="modSp mod">
        <pc:chgData name="Iván Orlando Leyva Vargas" userId="60741776-fe0f-4056-8077-0bd8f1b87f57" providerId="ADAL" clId="{DA30908B-E902-4473-B7A8-41C9264DE79F}" dt="2021-11-17T14:12:48.742" v="669" actId="6549"/>
        <pc:sldMkLst>
          <pc:docMk/>
          <pc:sldMk cId="2594331023" sldId="777"/>
        </pc:sldMkLst>
        <pc:spChg chg="mod">
          <ac:chgData name="Iván Orlando Leyva Vargas" userId="60741776-fe0f-4056-8077-0bd8f1b87f57" providerId="ADAL" clId="{DA30908B-E902-4473-B7A8-41C9264DE79F}" dt="2021-11-17T14:12:48.742" v="669" actId="6549"/>
          <ac:spMkLst>
            <pc:docMk/>
            <pc:sldMk cId="2594331023" sldId="777"/>
            <ac:spMk id="4" creationId="{4691E1AB-F0D5-41DF-9F54-71F616CD4921}"/>
          </ac:spMkLst>
        </pc:spChg>
      </pc:sldChg>
      <pc:sldChg chg="modSp mod">
        <pc:chgData name="Iván Orlando Leyva Vargas" userId="60741776-fe0f-4056-8077-0bd8f1b87f57" providerId="ADAL" clId="{DA30908B-E902-4473-B7A8-41C9264DE79F}" dt="2021-07-14T12:57:37.291" v="227" actId="20577"/>
        <pc:sldMkLst>
          <pc:docMk/>
          <pc:sldMk cId="1133357564" sldId="987"/>
        </pc:sldMkLst>
        <pc:spChg chg="mod">
          <ac:chgData name="Iván Orlando Leyva Vargas" userId="60741776-fe0f-4056-8077-0bd8f1b87f57" providerId="ADAL" clId="{DA30908B-E902-4473-B7A8-41C9264DE79F}" dt="2021-07-14T12:57:37.291" v="227" actId="20577"/>
          <ac:spMkLst>
            <pc:docMk/>
            <pc:sldMk cId="1133357564" sldId="987"/>
            <ac:spMk id="7" creationId="{D345A024-4361-4CDE-B31C-84B86D0BC55B}"/>
          </ac:spMkLst>
        </pc:spChg>
      </pc:sldChg>
      <pc:sldChg chg="modSp mod">
        <pc:chgData name="Iván Orlando Leyva Vargas" userId="60741776-fe0f-4056-8077-0bd8f1b87f57" providerId="ADAL" clId="{DA30908B-E902-4473-B7A8-41C9264DE79F}" dt="2021-07-14T16:12:51.888" v="375" actId="207"/>
        <pc:sldMkLst>
          <pc:docMk/>
          <pc:sldMk cId="406320405" sldId="988"/>
        </pc:sldMkLst>
        <pc:graphicFrameChg chg="mod modGraphic">
          <ac:chgData name="Iván Orlando Leyva Vargas" userId="60741776-fe0f-4056-8077-0bd8f1b87f57" providerId="ADAL" clId="{DA30908B-E902-4473-B7A8-41C9264DE79F}" dt="2021-07-14T16:12:51.888" v="375" actId="207"/>
          <ac:graphicFrameMkLst>
            <pc:docMk/>
            <pc:sldMk cId="406320405" sldId="988"/>
            <ac:graphicFrameMk id="8" creationId="{056E2BDE-05CC-4BCF-B15D-52DF8904A2A6}"/>
          </ac:graphicFrameMkLst>
        </pc:graphicFrameChg>
      </pc:sldChg>
      <pc:sldChg chg="modSp mod">
        <pc:chgData name="Iván Orlando Leyva Vargas" userId="60741776-fe0f-4056-8077-0bd8f1b87f57" providerId="ADAL" clId="{DA30908B-E902-4473-B7A8-41C9264DE79F}" dt="2021-07-13T19:59:44.641" v="44" actId="207"/>
        <pc:sldMkLst>
          <pc:docMk/>
          <pc:sldMk cId="2164853292" sldId="989"/>
        </pc:sldMkLst>
        <pc:spChg chg="mod">
          <ac:chgData name="Iván Orlando Leyva Vargas" userId="60741776-fe0f-4056-8077-0bd8f1b87f57" providerId="ADAL" clId="{DA30908B-E902-4473-B7A8-41C9264DE79F}" dt="2021-07-13T19:59:44.641" v="44" actId="207"/>
          <ac:spMkLst>
            <pc:docMk/>
            <pc:sldMk cId="2164853292" sldId="989"/>
            <ac:spMk id="5" creationId="{67DDE497-AAF2-46B9-8B9A-08A84F6041B5}"/>
          </ac:spMkLst>
        </pc:spChg>
        <pc:graphicFrameChg chg="mod">
          <ac:chgData name="Iván Orlando Leyva Vargas" userId="60741776-fe0f-4056-8077-0bd8f1b87f57" providerId="ADAL" clId="{DA30908B-E902-4473-B7A8-41C9264DE79F}" dt="2021-07-13T19:58:26.374" v="6" actId="207"/>
          <ac:graphicFrameMkLst>
            <pc:docMk/>
            <pc:sldMk cId="2164853292" sldId="989"/>
            <ac:graphicFrameMk id="4" creationId="{A8589652-9F72-473B-9EC9-8A418A00E9FC}"/>
          </ac:graphicFrameMkLst>
        </pc:graphicFrameChg>
        <pc:graphicFrameChg chg="mod">
          <ac:chgData name="Iván Orlando Leyva Vargas" userId="60741776-fe0f-4056-8077-0bd8f1b87f57" providerId="ADAL" clId="{DA30908B-E902-4473-B7A8-41C9264DE79F}" dt="2021-07-13T19:59:33.472" v="43"/>
          <ac:graphicFrameMkLst>
            <pc:docMk/>
            <pc:sldMk cId="2164853292" sldId="989"/>
            <ac:graphicFrameMk id="8" creationId="{331C5308-A942-4161-BC36-3F88B312F161}"/>
          </ac:graphicFrameMkLst>
        </pc:graphicFrameChg>
      </pc:sldChg>
      <pc:sldChg chg="del">
        <pc:chgData name="Iván Orlando Leyva Vargas" userId="60741776-fe0f-4056-8077-0bd8f1b87f57" providerId="ADAL" clId="{DA30908B-E902-4473-B7A8-41C9264DE79F}" dt="2021-07-14T02:17:42.364" v="181"/>
        <pc:sldMkLst>
          <pc:docMk/>
          <pc:sldMk cId="3215572518" sldId="991"/>
        </pc:sldMkLst>
      </pc:sldChg>
      <pc:sldChg chg="new del">
        <pc:chgData name="Iván Orlando Leyva Vargas" userId="60741776-fe0f-4056-8077-0bd8f1b87f57" providerId="ADAL" clId="{DA30908B-E902-4473-B7A8-41C9264DE79F}" dt="2021-07-14T17:22:25.821" v="424" actId="680"/>
        <pc:sldMkLst>
          <pc:docMk/>
          <pc:sldMk cId="4164273957" sldId="9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D07E2-3CDD-4764-BFE7-765ABCD089B5}" type="datetimeFigureOut">
              <a:rPr lang="es-CO" smtClean="0"/>
              <a:t>18/11/2021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71C32-AA70-4C5E-9991-5AF9EAE16CA2}" type="slidenum">
              <a:rPr lang="es-CO" smtClean="0"/>
              <a:t>‹Nº›</a:t>
            </a:fld>
            <a:endParaRPr lang="es-CO"/>
          </a:p>
        </p:txBody>
      </p:sp>
    </p:spTree>
    <p:extLst>
      <p:ext uri="{BB962C8B-B14F-4D97-AF65-F5344CB8AC3E}">
        <p14:creationId xmlns:p14="http://schemas.microsoft.com/office/powerpoint/2010/main" val="12165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95ef59f3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95ef59f3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9262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1 1 1" preserve="1" userDrawn="1">
  <p:cSld name="Diapositiva de título 1 1 1">
    <p:bg>
      <p:bgPr>
        <a:solidFill>
          <a:srgbClr val="069169"/>
        </a:solidFill>
        <a:effectLst/>
      </p:bgPr>
    </p:bg>
    <p:spTree>
      <p:nvGrpSpPr>
        <p:cNvPr id="1" name="Shape 29"/>
        <p:cNvGrpSpPr/>
        <p:nvPr/>
      </p:nvGrpSpPr>
      <p:grpSpPr>
        <a:xfrm>
          <a:off x="0" y="0"/>
          <a:ext cx="0" cy="0"/>
          <a:chOff x="0" y="0"/>
          <a:chExt cx="0" cy="0"/>
        </a:xfrm>
      </p:grpSpPr>
      <p:sp>
        <p:nvSpPr>
          <p:cNvPr id="30" name="Google Shape;30;p5"/>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a:solidFill>
                <a:srgbClr val="0054BC"/>
              </a:solidFill>
              <a:latin typeface="Work Sans"/>
              <a:ea typeface="Work Sans"/>
              <a:cs typeface="Work Sans"/>
              <a:sym typeface="Work Sans"/>
            </a:endParaRPr>
          </a:p>
        </p:txBody>
      </p:sp>
      <p:sp>
        <p:nvSpPr>
          <p:cNvPr id="31" name="Google Shape;31;p5"/>
          <p:cNvSpPr txBox="1"/>
          <p:nvPr userDrawn="1"/>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FFFFFF"/>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FFFFFF"/>
              </a:solidFill>
              <a:latin typeface="Work Sans"/>
              <a:ea typeface="Work Sans"/>
              <a:cs typeface="Work Sans"/>
              <a:sym typeface="Work Sans"/>
            </a:endParaRPr>
          </a:p>
        </p:txBody>
      </p:sp>
      <p:sp>
        <p:nvSpPr>
          <p:cNvPr id="32" name="Google Shape;32;p5"/>
          <p:cNvSpPr/>
          <p:nvPr/>
        </p:nvSpPr>
        <p:spPr>
          <a:xfrm>
            <a:off x="4284926" y="0"/>
            <a:ext cx="7913631" cy="6858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3" name="Google Shape;33;p5"/>
          <p:cNvSpPr txBox="1"/>
          <p:nvPr/>
        </p:nvSpPr>
        <p:spPr>
          <a:xfrm>
            <a:off x="1464624" y="6474856"/>
            <a:ext cx="5724000" cy="454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800" b="0" i="0" u="none" strike="noStrike" cap="none">
                <a:solidFill>
                  <a:schemeClr val="lt1"/>
                </a:solidFill>
                <a:latin typeface="Work Sans"/>
                <a:ea typeface="Work Sans"/>
                <a:cs typeface="Work Sans"/>
                <a:sym typeface="Work Sans"/>
              </a:rPr>
              <a:t>Esta presentación es propiedad intelectual controlada y producida por la Presidencia de la República.</a:t>
            </a:r>
            <a:endParaRPr sz="800" b="0" i="0" u="none" strike="noStrike" cap="none">
              <a:solidFill>
                <a:schemeClr val="lt1"/>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1857" y="462140"/>
            <a:ext cx="3489271" cy="995539"/>
          </a:xfrm>
          <a:prstGeom prst="rect">
            <a:avLst/>
          </a:prstGeom>
        </p:spPr>
      </p:pic>
      <p:sp>
        <p:nvSpPr>
          <p:cNvPr id="4" name="Marcador de texto 3">
            <a:extLst>
              <a:ext uri="{FF2B5EF4-FFF2-40B4-BE49-F238E27FC236}">
                <a16:creationId xmlns:a16="http://schemas.microsoft.com/office/drawing/2014/main" id="{09EBB03E-157E-1743-86F1-8874FFB41BEB}"/>
              </a:ext>
            </a:extLst>
          </p:cNvPr>
          <p:cNvSpPr>
            <a:spLocks noGrp="1"/>
          </p:cNvSpPr>
          <p:nvPr>
            <p:ph type="body" sz="quarter" idx="10"/>
          </p:nvPr>
        </p:nvSpPr>
        <p:spPr>
          <a:xfrm>
            <a:off x="4614672" y="1919818"/>
            <a:ext cx="6866128" cy="1799167"/>
          </a:xfrm>
        </p:spPr>
        <p:txBody>
          <a:bodyPr/>
          <a:lstStyle>
            <a:lvl1pPr marL="126997" indent="0" algn="r">
              <a:buNone/>
              <a:defRPr sz="4000">
                <a:solidFill>
                  <a:srgbClr val="0054BC"/>
                </a:solidFill>
              </a:defRPr>
            </a:lvl1pPr>
          </a:lstStyle>
          <a:p>
            <a:r>
              <a:rPr lang="es-ES" dirty="0"/>
              <a:t>Editar los estilos de texto del patrón</a:t>
            </a:r>
            <a:endParaRPr lang="es-CO" dirty="0"/>
          </a:p>
        </p:txBody>
      </p:sp>
      <p:pic>
        <p:nvPicPr>
          <p:cNvPr id="10" name="Imagen 9">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6489" y="5029179"/>
            <a:ext cx="5205444" cy="976021"/>
          </a:xfrm>
          <a:prstGeom prst="rect">
            <a:avLst/>
          </a:prstGeom>
        </p:spPr>
      </p:pic>
    </p:spTree>
    <p:extLst>
      <p:ext uri="{BB962C8B-B14F-4D97-AF65-F5344CB8AC3E}">
        <p14:creationId xmlns:p14="http://schemas.microsoft.com/office/powerpoint/2010/main" val="36933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A5255A9-1146-4F9A-870C-8EDC95B8B718}"/>
              </a:ext>
            </a:extLst>
          </p:cNvPr>
          <p:cNvSpPr>
            <a:spLocks noGrp="1"/>
          </p:cNvSpPr>
          <p:nvPr>
            <p:ph type="dt" sz="half" idx="10"/>
          </p:nvPr>
        </p:nvSpPr>
        <p:spPr/>
        <p:txBody>
          <a:bodyPr/>
          <a:lstStyle/>
          <a:p>
            <a:fld id="{8BB668AC-7ED5-4400-8674-1565AFB41CAC}" type="datetimeFigureOut">
              <a:rPr lang="es-CO" smtClean="0"/>
              <a:t>18/11/2021</a:t>
            </a:fld>
            <a:endParaRPr lang="es-CO"/>
          </a:p>
        </p:txBody>
      </p:sp>
      <p:sp>
        <p:nvSpPr>
          <p:cNvPr id="3" name="Marcador de pie de página 2">
            <a:extLst>
              <a:ext uri="{FF2B5EF4-FFF2-40B4-BE49-F238E27FC236}">
                <a16:creationId xmlns:a16="http://schemas.microsoft.com/office/drawing/2014/main" id="{9945E078-1797-4437-B197-C9EC9821D5C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B0962029-56B3-4E30-825A-45CA2EFA0A7E}"/>
              </a:ext>
            </a:extLst>
          </p:cNvPr>
          <p:cNvSpPr>
            <a:spLocks noGrp="1"/>
          </p:cNvSpPr>
          <p:nvPr>
            <p:ph type="sldNum" sz="quarter" idx="12"/>
          </p:nvPr>
        </p:nvSpPr>
        <p:spPr/>
        <p:txBody>
          <a:bodyPr/>
          <a:lstStyle/>
          <a:p>
            <a:fld id="{F6A7964F-35F2-4E5A-9F6F-CA75BFEFA99C}" type="slidenum">
              <a:rPr lang="es-CO" smtClean="0"/>
              <a:t>‹Nº›</a:t>
            </a:fld>
            <a:endParaRPr lang="es-CO"/>
          </a:p>
        </p:txBody>
      </p:sp>
      <p:pic>
        <p:nvPicPr>
          <p:cNvPr id="5" name="Imagen 4">
            <a:extLst>
              <a:ext uri="{FF2B5EF4-FFF2-40B4-BE49-F238E27FC236}">
                <a16:creationId xmlns:a16="http://schemas.microsoft.com/office/drawing/2014/main" id="{EAB50D15-40F9-4585-B1C6-6ECF27AD35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6" name="Imagen 5">
            <a:extLst>
              <a:ext uri="{FF2B5EF4-FFF2-40B4-BE49-F238E27FC236}">
                <a16:creationId xmlns:a16="http://schemas.microsoft.com/office/drawing/2014/main" id="{4D8DE543-7584-4D83-BE2E-D7BBFDC7EE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377307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C35F0E-1088-4DDC-9C8C-62F99A8292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DD4D857-4A6D-4DF7-8449-E0F279209C3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ECF984F-68B9-4F04-90B4-FAA5439B603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B37154-5614-4FD5-9B94-4FE57D17BE41}"/>
              </a:ext>
            </a:extLst>
          </p:cNvPr>
          <p:cNvSpPr>
            <a:spLocks noGrp="1"/>
          </p:cNvSpPr>
          <p:nvPr>
            <p:ph type="dt" sz="half" idx="10"/>
          </p:nvPr>
        </p:nvSpPr>
        <p:spPr/>
        <p:txBody>
          <a:bodyPr/>
          <a:lstStyle/>
          <a:p>
            <a:endParaRPr lang="es-CO"/>
          </a:p>
        </p:txBody>
      </p:sp>
      <p:sp>
        <p:nvSpPr>
          <p:cNvPr id="6" name="Marcador de pie de página 5">
            <a:extLst>
              <a:ext uri="{FF2B5EF4-FFF2-40B4-BE49-F238E27FC236}">
                <a16:creationId xmlns:a16="http://schemas.microsoft.com/office/drawing/2014/main" id="{6A41326E-43BF-4C28-9FD3-441B12154FA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CD981A3-653D-4600-908F-24FA25E9D494}"/>
              </a:ext>
            </a:extLst>
          </p:cNvPr>
          <p:cNvSpPr>
            <a:spLocks noGrp="1"/>
          </p:cNvSpPr>
          <p:nvPr>
            <p:ph type="sldNum" sz="quarter" idx="12"/>
          </p:nvPr>
        </p:nvSpPr>
        <p:spPr/>
        <p:txBody>
          <a:bodyPr/>
          <a:lstStyle/>
          <a:p>
            <a:fld id="{00000000-1234-1234-1234-123412341234}" type="slidenum">
              <a:rPr lang="es-CO" smtClean="0"/>
              <a:pPr/>
              <a:t>‹Nº›</a:t>
            </a:fld>
            <a:endParaRPr lang="es-CO"/>
          </a:p>
        </p:txBody>
      </p:sp>
    </p:spTree>
    <p:extLst>
      <p:ext uri="{BB962C8B-B14F-4D97-AF65-F5344CB8AC3E}">
        <p14:creationId xmlns:p14="http://schemas.microsoft.com/office/powerpoint/2010/main" val="19435341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D7D5B-D86B-4294-85D1-FBE098DE5A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DD4CF9E-278D-4571-A3AF-D39E8FF8AA35}"/>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CO"/>
          </a:p>
        </p:txBody>
      </p:sp>
      <p:sp>
        <p:nvSpPr>
          <p:cNvPr id="4" name="Marcador de texto 3">
            <a:extLst>
              <a:ext uri="{FF2B5EF4-FFF2-40B4-BE49-F238E27FC236}">
                <a16:creationId xmlns:a16="http://schemas.microsoft.com/office/drawing/2014/main" id="{6CE46669-0A93-410E-90A5-4C91B8DF495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B3EE9A-A72F-4E04-984A-21977C6F4428}"/>
              </a:ext>
            </a:extLst>
          </p:cNvPr>
          <p:cNvSpPr>
            <a:spLocks noGrp="1"/>
          </p:cNvSpPr>
          <p:nvPr>
            <p:ph type="dt" sz="half" idx="10"/>
          </p:nvPr>
        </p:nvSpPr>
        <p:spPr/>
        <p:txBody>
          <a:bodyPr/>
          <a:lstStyle/>
          <a:p>
            <a:endParaRPr lang="es-CO"/>
          </a:p>
        </p:txBody>
      </p:sp>
      <p:sp>
        <p:nvSpPr>
          <p:cNvPr id="6" name="Marcador de pie de página 5">
            <a:extLst>
              <a:ext uri="{FF2B5EF4-FFF2-40B4-BE49-F238E27FC236}">
                <a16:creationId xmlns:a16="http://schemas.microsoft.com/office/drawing/2014/main" id="{657774ED-6D35-427F-9C55-4B7F1D53E6B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54EB5B3-EEA1-49D5-A649-50CE5412F349}"/>
              </a:ext>
            </a:extLst>
          </p:cNvPr>
          <p:cNvSpPr>
            <a:spLocks noGrp="1"/>
          </p:cNvSpPr>
          <p:nvPr>
            <p:ph type="sldNum" sz="quarter" idx="12"/>
          </p:nvPr>
        </p:nvSpPr>
        <p:spPr/>
        <p:txBody>
          <a:bodyPr/>
          <a:lstStyle/>
          <a:p>
            <a:fld id="{00000000-1234-1234-1234-123412341234}" type="slidenum">
              <a:rPr lang="es-CO" smtClean="0"/>
              <a:pPr/>
              <a:t>‹Nº›</a:t>
            </a:fld>
            <a:endParaRPr lang="es-CO"/>
          </a:p>
        </p:txBody>
      </p:sp>
    </p:spTree>
    <p:extLst>
      <p:ext uri="{BB962C8B-B14F-4D97-AF65-F5344CB8AC3E}">
        <p14:creationId xmlns:p14="http://schemas.microsoft.com/office/powerpoint/2010/main" val="17599173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2235D-0544-46A4-BE6E-044BE15E804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95DBBDF-4E01-47DC-8C12-45369459B5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8CCC5A4-D193-4E68-AC1C-3D51505F5EF1}"/>
              </a:ext>
            </a:extLst>
          </p:cNvPr>
          <p:cNvSpPr>
            <a:spLocks noGrp="1"/>
          </p:cNvSpPr>
          <p:nvPr>
            <p:ph type="dt" sz="half" idx="10"/>
          </p:nvPr>
        </p:nvSpPr>
        <p:spPr/>
        <p:txBody>
          <a:bodyPr/>
          <a:lstStyle/>
          <a:p>
            <a:endParaRPr lang="es-CO"/>
          </a:p>
        </p:txBody>
      </p:sp>
      <p:sp>
        <p:nvSpPr>
          <p:cNvPr id="5" name="Marcador de pie de página 4">
            <a:extLst>
              <a:ext uri="{FF2B5EF4-FFF2-40B4-BE49-F238E27FC236}">
                <a16:creationId xmlns:a16="http://schemas.microsoft.com/office/drawing/2014/main" id="{8C594145-7D07-42E0-8655-B73B1CE712C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580DD34-0C4E-465E-918B-D27453B523E0}"/>
              </a:ext>
            </a:extLst>
          </p:cNvPr>
          <p:cNvSpPr>
            <a:spLocks noGrp="1"/>
          </p:cNvSpPr>
          <p:nvPr>
            <p:ph type="sldNum" sz="quarter" idx="12"/>
          </p:nvPr>
        </p:nvSpPr>
        <p:spPr/>
        <p:txBody>
          <a:bodyPr/>
          <a:lstStyle/>
          <a:p>
            <a:fld id="{00000000-1234-1234-1234-123412341234}" type="slidenum">
              <a:rPr lang="es-CO" smtClean="0"/>
              <a:pPr/>
              <a:t>‹Nº›</a:t>
            </a:fld>
            <a:endParaRPr lang="es-CO"/>
          </a:p>
        </p:txBody>
      </p:sp>
    </p:spTree>
    <p:extLst>
      <p:ext uri="{BB962C8B-B14F-4D97-AF65-F5344CB8AC3E}">
        <p14:creationId xmlns:p14="http://schemas.microsoft.com/office/powerpoint/2010/main" val="24088747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3CC92B4-ACC3-4E10-8454-047ACF61F252}"/>
              </a:ext>
            </a:extLst>
          </p:cNvPr>
          <p:cNvSpPr>
            <a:spLocks noGrp="1"/>
          </p:cNvSpPr>
          <p:nvPr>
            <p:ph type="title" orient="vert"/>
          </p:nvPr>
        </p:nvSpPr>
        <p:spPr>
          <a:xfrm>
            <a:off x="8724901" y="365126"/>
            <a:ext cx="2628900" cy="5811839"/>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4B8AB07-A7D9-4A2A-9D46-6742B4799E21}"/>
              </a:ext>
            </a:extLst>
          </p:cNvPr>
          <p:cNvSpPr>
            <a:spLocks noGrp="1"/>
          </p:cNvSpPr>
          <p:nvPr>
            <p:ph type="body" orient="vert" idx="1"/>
          </p:nvPr>
        </p:nvSpPr>
        <p:spPr>
          <a:xfrm>
            <a:off x="838201" y="365126"/>
            <a:ext cx="7734300" cy="581183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7A7ABCB-CE00-4585-89AB-189D3115A545}"/>
              </a:ext>
            </a:extLst>
          </p:cNvPr>
          <p:cNvSpPr>
            <a:spLocks noGrp="1"/>
          </p:cNvSpPr>
          <p:nvPr>
            <p:ph type="dt" sz="half" idx="10"/>
          </p:nvPr>
        </p:nvSpPr>
        <p:spPr/>
        <p:txBody>
          <a:bodyPr/>
          <a:lstStyle/>
          <a:p>
            <a:endParaRPr lang="es-CO"/>
          </a:p>
        </p:txBody>
      </p:sp>
      <p:sp>
        <p:nvSpPr>
          <p:cNvPr id="5" name="Marcador de pie de página 4">
            <a:extLst>
              <a:ext uri="{FF2B5EF4-FFF2-40B4-BE49-F238E27FC236}">
                <a16:creationId xmlns:a16="http://schemas.microsoft.com/office/drawing/2014/main" id="{FD581E36-DFD1-4024-9AF7-F5927FE7442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96686A8-779E-4906-B89A-EEFAC4246049}"/>
              </a:ext>
            </a:extLst>
          </p:cNvPr>
          <p:cNvSpPr>
            <a:spLocks noGrp="1"/>
          </p:cNvSpPr>
          <p:nvPr>
            <p:ph type="sldNum" sz="quarter" idx="12"/>
          </p:nvPr>
        </p:nvSpPr>
        <p:spPr/>
        <p:txBody>
          <a:bodyPr/>
          <a:lstStyle/>
          <a:p>
            <a:fld id="{00000000-1234-1234-1234-123412341234}" type="slidenum">
              <a:rPr lang="es-CO" smtClean="0"/>
              <a:pPr/>
              <a:t>‹Nº›</a:t>
            </a:fld>
            <a:endParaRPr lang="es-CO"/>
          </a:p>
        </p:txBody>
      </p:sp>
    </p:spTree>
    <p:extLst>
      <p:ext uri="{BB962C8B-B14F-4D97-AF65-F5344CB8AC3E}">
        <p14:creationId xmlns:p14="http://schemas.microsoft.com/office/powerpoint/2010/main" val="19487715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DCEAFB"/>
        </a:solidFill>
        <a:effectLst/>
      </p:bgPr>
    </p:bg>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5024382" y="3049851"/>
            <a:ext cx="6054185" cy="22828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66CD"/>
              </a:buClr>
              <a:buSzPts val="1100"/>
              <a:buNone/>
              <a:defRPr sz="1467">
                <a:solidFill>
                  <a:srgbClr val="0066CD"/>
                </a:solidFill>
              </a:defRPr>
            </a:lvl1pPr>
            <a:lvl2pPr marL="1219170" lvl="1" indent="-397923" algn="l">
              <a:lnSpc>
                <a:spcPct val="90000"/>
              </a:lnSpc>
              <a:spcBef>
                <a:spcPts val="533"/>
              </a:spcBef>
              <a:spcAft>
                <a:spcPts val="0"/>
              </a:spcAft>
              <a:buClr>
                <a:srgbClr val="0066CD"/>
              </a:buClr>
              <a:buSzPts val="1100"/>
              <a:buChar char="•"/>
              <a:defRPr sz="1467">
                <a:solidFill>
                  <a:srgbClr val="0066CD"/>
                </a:solidFill>
              </a:defRPr>
            </a:lvl2pPr>
            <a:lvl3pPr marL="1828754" lvl="2" indent="-397923" algn="l">
              <a:lnSpc>
                <a:spcPct val="90000"/>
              </a:lnSpc>
              <a:spcBef>
                <a:spcPts val="533"/>
              </a:spcBef>
              <a:spcAft>
                <a:spcPts val="0"/>
              </a:spcAft>
              <a:buClr>
                <a:srgbClr val="0066CD"/>
              </a:buClr>
              <a:buSzPts val="1100"/>
              <a:buChar char="•"/>
              <a:defRPr sz="1467">
                <a:solidFill>
                  <a:srgbClr val="0066CD"/>
                </a:solidFill>
              </a:defRPr>
            </a:lvl3pPr>
            <a:lvl4pPr marL="2438339" lvl="3" indent="-397923" algn="l">
              <a:lnSpc>
                <a:spcPct val="90000"/>
              </a:lnSpc>
              <a:spcBef>
                <a:spcPts val="533"/>
              </a:spcBef>
              <a:spcAft>
                <a:spcPts val="0"/>
              </a:spcAft>
              <a:buClr>
                <a:srgbClr val="0066CD"/>
              </a:buClr>
              <a:buSzPts val="1100"/>
              <a:buChar char="•"/>
              <a:defRPr sz="1467">
                <a:solidFill>
                  <a:srgbClr val="0066CD"/>
                </a:solidFill>
              </a:defRPr>
            </a:lvl4pPr>
            <a:lvl5pPr marL="3047924" lvl="4" indent="-397923" algn="l">
              <a:lnSpc>
                <a:spcPct val="90000"/>
              </a:lnSpc>
              <a:spcBef>
                <a:spcPts val="533"/>
              </a:spcBef>
              <a:spcAft>
                <a:spcPts val="0"/>
              </a:spcAft>
              <a:buClr>
                <a:srgbClr val="0066CD"/>
              </a:buClr>
              <a:buSzPts val="1100"/>
              <a:buChar char="•"/>
              <a:defRPr sz="1467">
                <a:solidFill>
                  <a:srgbClr val="0066CD"/>
                </a:solidFill>
              </a:defRPr>
            </a:lvl5pPr>
            <a:lvl6pPr marL="3657509" lvl="5" indent="-397923" algn="l">
              <a:lnSpc>
                <a:spcPct val="90000"/>
              </a:lnSpc>
              <a:spcBef>
                <a:spcPts val="533"/>
              </a:spcBef>
              <a:spcAft>
                <a:spcPts val="0"/>
              </a:spcAft>
              <a:buClr>
                <a:srgbClr val="0066CD"/>
              </a:buClr>
              <a:buSzPts val="1100"/>
              <a:buChar char="•"/>
              <a:defRPr sz="1467">
                <a:solidFill>
                  <a:srgbClr val="0066CD"/>
                </a:solidFill>
              </a:defRPr>
            </a:lvl6pPr>
            <a:lvl7pPr marL="4267093" lvl="6" indent="-397923" algn="l">
              <a:lnSpc>
                <a:spcPct val="90000"/>
              </a:lnSpc>
              <a:spcBef>
                <a:spcPts val="533"/>
              </a:spcBef>
              <a:spcAft>
                <a:spcPts val="0"/>
              </a:spcAft>
              <a:buClr>
                <a:srgbClr val="0066CD"/>
              </a:buClr>
              <a:buSzPts val="1100"/>
              <a:buChar char="•"/>
              <a:defRPr sz="1467">
                <a:solidFill>
                  <a:srgbClr val="0066CD"/>
                </a:solidFill>
              </a:defRPr>
            </a:lvl7pPr>
            <a:lvl8pPr marL="4876678" lvl="7" indent="-397923" algn="l">
              <a:lnSpc>
                <a:spcPct val="90000"/>
              </a:lnSpc>
              <a:spcBef>
                <a:spcPts val="533"/>
              </a:spcBef>
              <a:spcAft>
                <a:spcPts val="0"/>
              </a:spcAft>
              <a:buClr>
                <a:srgbClr val="0066CD"/>
              </a:buClr>
              <a:buSzPts val="1100"/>
              <a:buChar char="•"/>
              <a:defRPr sz="1467">
                <a:solidFill>
                  <a:srgbClr val="0066CD"/>
                </a:solidFill>
              </a:defRPr>
            </a:lvl8pPr>
            <a:lvl9pPr marL="5486263" lvl="8" indent="-397923" algn="l">
              <a:lnSpc>
                <a:spcPct val="90000"/>
              </a:lnSpc>
              <a:spcBef>
                <a:spcPts val="533"/>
              </a:spcBef>
              <a:spcAft>
                <a:spcPts val="0"/>
              </a:spcAft>
              <a:buClr>
                <a:srgbClr val="0066CD"/>
              </a:buClr>
              <a:buSzPts val="1100"/>
              <a:buChar char="•"/>
              <a:defRPr sz="1467">
                <a:solidFill>
                  <a:srgbClr val="0066CD"/>
                </a:solidFill>
              </a:defRPr>
            </a:lvl9pPr>
          </a:lstStyle>
          <a:p>
            <a:endParaRPr/>
          </a:p>
        </p:txBody>
      </p:sp>
      <p:sp>
        <p:nvSpPr>
          <p:cNvPr id="68" name="Google Shape;68;p9"/>
          <p:cNvSpPr txBox="1">
            <a:spLocks noGrp="1"/>
          </p:cNvSpPr>
          <p:nvPr>
            <p:ph type="title"/>
          </p:nvPr>
        </p:nvSpPr>
        <p:spPr>
          <a:xfrm>
            <a:off x="5024967" y="1956084"/>
            <a:ext cx="5743600" cy="853597"/>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pic>
        <p:nvPicPr>
          <p:cNvPr id="10" name="Imagen 9">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7" name="Imagen 6">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2035800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59" y="826942"/>
            <a:ext cx="4353173" cy="853597"/>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mj-l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25185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latin typeface="+mj-lt"/>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0" name="Google Shape;50;p8"/>
          <p:cNvSpPr txBox="1"/>
          <p:nvPr/>
        </p:nvSpPr>
        <p:spPr>
          <a:xfrm>
            <a:off x="11031093" y="0"/>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66CD"/>
                </a:solidFill>
                <a:latin typeface="+mj-lt"/>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a:solidFill>
                <a:srgbClr val="0066CD"/>
              </a:solidFill>
              <a:latin typeface="+mj-lt"/>
              <a:ea typeface="Work Sans"/>
              <a:cs typeface="Work Sans"/>
              <a:sym typeface="Work Sans"/>
            </a:endParaRPr>
          </a:p>
        </p:txBody>
      </p:sp>
      <p:sp>
        <p:nvSpPr>
          <p:cNvPr id="51" name="Google Shape;51;p8"/>
          <p:cNvSpPr txBox="1">
            <a:spLocks noGrp="1"/>
          </p:cNvSpPr>
          <p:nvPr>
            <p:ph type="body" idx="2"/>
          </p:nvPr>
        </p:nvSpPr>
        <p:spPr>
          <a:xfrm>
            <a:off x="5024381" y="1920708"/>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latin typeface="+mj-lt"/>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2" name="Google Shape;52;p8"/>
          <p:cNvSpPr txBox="1">
            <a:spLocks noGrp="1"/>
          </p:cNvSpPr>
          <p:nvPr>
            <p:ph type="body" idx="3"/>
          </p:nvPr>
        </p:nvSpPr>
        <p:spPr>
          <a:xfrm>
            <a:off x="5024967" y="3103945"/>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latin typeface="+mj-lt"/>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3" name="Google Shape;53;p8"/>
          <p:cNvSpPr txBox="1">
            <a:spLocks noGrp="1"/>
          </p:cNvSpPr>
          <p:nvPr>
            <p:ph type="body" idx="4"/>
          </p:nvPr>
        </p:nvSpPr>
        <p:spPr>
          <a:xfrm>
            <a:off x="5024967" y="3745581"/>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latin typeface="+mj-lt"/>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4" name="Google Shape;54;p8"/>
          <p:cNvSpPr txBox="1">
            <a:spLocks noGrp="1"/>
          </p:cNvSpPr>
          <p:nvPr>
            <p:ph type="body" idx="5"/>
          </p:nvPr>
        </p:nvSpPr>
        <p:spPr>
          <a:xfrm>
            <a:off x="4164164" y="200961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mj-lt"/>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5" name="Google Shape;55;p8"/>
          <p:cNvSpPr txBox="1">
            <a:spLocks noGrp="1"/>
          </p:cNvSpPr>
          <p:nvPr>
            <p:ph type="body" idx="6"/>
          </p:nvPr>
        </p:nvSpPr>
        <p:spPr>
          <a:xfrm>
            <a:off x="8488501" y="25185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latin typeface="+mj-lt"/>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6" name="Google Shape;56;p8"/>
          <p:cNvSpPr txBox="1">
            <a:spLocks noGrp="1"/>
          </p:cNvSpPr>
          <p:nvPr>
            <p:ph type="body" idx="7"/>
          </p:nvPr>
        </p:nvSpPr>
        <p:spPr>
          <a:xfrm>
            <a:off x="4164163" y="263583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mj-lt"/>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7" name="Google Shape;57;p8"/>
          <p:cNvSpPr txBox="1">
            <a:spLocks noGrp="1"/>
          </p:cNvSpPr>
          <p:nvPr>
            <p:ph type="body" idx="8"/>
          </p:nvPr>
        </p:nvSpPr>
        <p:spPr>
          <a:xfrm>
            <a:off x="4165132" y="3216268"/>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mj-lt"/>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8" name="Google Shape;58;p8"/>
          <p:cNvSpPr txBox="1">
            <a:spLocks noGrp="1"/>
          </p:cNvSpPr>
          <p:nvPr>
            <p:ph type="body" idx="9"/>
          </p:nvPr>
        </p:nvSpPr>
        <p:spPr>
          <a:xfrm>
            <a:off x="4165132" y="3859529"/>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400"/>
              <a:buNone/>
              <a:defRPr sz="1333" b="1">
                <a:solidFill>
                  <a:srgbClr val="0054BC"/>
                </a:solidFill>
                <a:latin typeface="+mj-lt"/>
                <a:ea typeface="Work Sans"/>
                <a:cs typeface="Work Sans"/>
                <a:sym typeface="Work Sans"/>
              </a:defRPr>
            </a:lvl1pPr>
            <a:lvl2pPr marL="1219170" lvl="1" indent="-423323" algn="l">
              <a:lnSpc>
                <a:spcPct val="90000"/>
              </a:lnSpc>
              <a:spcBef>
                <a:spcPts val="533"/>
              </a:spcBef>
              <a:spcAft>
                <a:spcPts val="0"/>
              </a:spcAft>
              <a:buClr>
                <a:srgbClr val="0054BC"/>
              </a:buClr>
              <a:buSzPts val="1400"/>
              <a:buChar char="•"/>
              <a:defRPr>
                <a:solidFill>
                  <a:srgbClr val="0054BC"/>
                </a:solidFill>
              </a:defRPr>
            </a:lvl2pPr>
            <a:lvl3pPr marL="1828754" lvl="2" indent="-423323" algn="l">
              <a:lnSpc>
                <a:spcPct val="90000"/>
              </a:lnSpc>
              <a:spcBef>
                <a:spcPts val="533"/>
              </a:spcBef>
              <a:spcAft>
                <a:spcPts val="0"/>
              </a:spcAft>
              <a:buClr>
                <a:srgbClr val="0054BC"/>
              </a:buClr>
              <a:buSzPts val="1400"/>
              <a:buChar char="•"/>
              <a:defRPr>
                <a:solidFill>
                  <a:srgbClr val="0054BC"/>
                </a:solidFill>
              </a:defRPr>
            </a:lvl3pPr>
            <a:lvl4pPr marL="2438339" lvl="3" indent="-423323" algn="l">
              <a:lnSpc>
                <a:spcPct val="90000"/>
              </a:lnSpc>
              <a:spcBef>
                <a:spcPts val="533"/>
              </a:spcBef>
              <a:spcAft>
                <a:spcPts val="0"/>
              </a:spcAft>
              <a:buClr>
                <a:srgbClr val="0054BC"/>
              </a:buClr>
              <a:buSzPts val="1400"/>
              <a:buChar char="•"/>
              <a:defRPr>
                <a:solidFill>
                  <a:srgbClr val="0054BC"/>
                </a:solidFill>
              </a:defRPr>
            </a:lvl4pPr>
            <a:lvl5pPr marL="3047924" lvl="4" indent="-423323" algn="l">
              <a:lnSpc>
                <a:spcPct val="90000"/>
              </a:lnSpc>
              <a:spcBef>
                <a:spcPts val="533"/>
              </a:spcBef>
              <a:spcAft>
                <a:spcPts val="0"/>
              </a:spcAft>
              <a:buClr>
                <a:srgbClr val="0054BC"/>
              </a:buClr>
              <a:buSzPts val="1400"/>
              <a:buChar char="•"/>
              <a:defRPr>
                <a:solidFill>
                  <a:srgbClr val="0054BC"/>
                </a:solidFill>
              </a:defRPr>
            </a:lvl5pPr>
            <a:lvl6pPr marL="3657509" lvl="5" indent="-423323" algn="l">
              <a:lnSpc>
                <a:spcPct val="90000"/>
              </a:lnSpc>
              <a:spcBef>
                <a:spcPts val="533"/>
              </a:spcBef>
              <a:spcAft>
                <a:spcPts val="0"/>
              </a:spcAft>
              <a:buClr>
                <a:srgbClr val="0054BC"/>
              </a:buClr>
              <a:buSzPts val="1400"/>
              <a:buChar char="•"/>
              <a:defRPr>
                <a:solidFill>
                  <a:srgbClr val="0054BC"/>
                </a:solidFill>
              </a:defRPr>
            </a:lvl6pPr>
            <a:lvl7pPr marL="4267093" lvl="6" indent="-423323" algn="l">
              <a:lnSpc>
                <a:spcPct val="90000"/>
              </a:lnSpc>
              <a:spcBef>
                <a:spcPts val="533"/>
              </a:spcBef>
              <a:spcAft>
                <a:spcPts val="0"/>
              </a:spcAft>
              <a:buClr>
                <a:srgbClr val="0054BC"/>
              </a:buClr>
              <a:buSzPts val="1400"/>
              <a:buChar char="•"/>
              <a:defRPr>
                <a:solidFill>
                  <a:srgbClr val="0054BC"/>
                </a:solidFill>
              </a:defRPr>
            </a:lvl7pPr>
            <a:lvl8pPr marL="4876678" lvl="7" indent="-423323" algn="l">
              <a:lnSpc>
                <a:spcPct val="90000"/>
              </a:lnSpc>
              <a:spcBef>
                <a:spcPts val="533"/>
              </a:spcBef>
              <a:spcAft>
                <a:spcPts val="0"/>
              </a:spcAft>
              <a:buClr>
                <a:srgbClr val="0054BC"/>
              </a:buClr>
              <a:buSzPts val="1400"/>
              <a:buChar char="•"/>
              <a:defRPr>
                <a:solidFill>
                  <a:srgbClr val="0054BC"/>
                </a:solidFill>
              </a:defRPr>
            </a:lvl8pPr>
            <a:lvl9pPr marL="5486263" lvl="8" indent="-423323"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19271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latin typeface="+mj-lt"/>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0" name="Google Shape;60;p8"/>
          <p:cNvSpPr txBox="1">
            <a:spLocks noGrp="1"/>
          </p:cNvSpPr>
          <p:nvPr>
            <p:ph type="body" idx="14"/>
          </p:nvPr>
        </p:nvSpPr>
        <p:spPr>
          <a:xfrm>
            <a:off x="8488501" y="3110401"/>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latin typeface="+mj-lt"/>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1" name="Google Shape;61;p8"/>
          <p:cNvSpPr txBox="1">
            <a:spLocks noGrp="1"/>
          </p:cNvSpPr>
          <p:nvPr>
            <p:ph type="body" idx="15"/>
          </p:nvPr>
        </p:nvSpPr>
        <p:spPr>
          <a:xfrm>
            <a:off x="8487319" y="3752037"/>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latin typeface="+mj-lt"/>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2" name="Google Shape;62;p8"/>
          <p:cNvSpPr txBox="1">
            <a:spLocks noGrp="1"/>
          </p:cNvSpPr>
          <p:nvPr>
            <p:ph type="body" idx="16"/>
          </p:nvPr>
        </p:nvSpPr>
        <p:spPr>
          <a:xfrm>
            <a:off x="7627699" y="2016071"/>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mj-lt"/>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3" name="Google Shape;63;p8"/>
          <p:cNvSpPr txBox="1">
            <a:spLocks noGrp="1"/>
          </p:cNvSpPr>
          <p:nvPr>
            <p:ph type="body" idx="17"/>
          </p:nvPr>
        </p:nvSpPr>
        <p:spPr>
          <a:xfrm>
            <a:off x="7627697" y="2642291"/>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mj-lt"/>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4" name="Google Shape;64;p8"/>
          <p:cNvSpPr txBox="1">
            <a:spLocks noGrp="1"/>
          </p:cNvSpPr>
          <p:nvPr>
            <p:ph type="body" idx="18"/>
          </p:nvPr>
        </p:nvSpPr>
        <p:spPr>
          <a:xfrm>
            <a:off x="7628667" y="3222724"/>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mj-lt"/>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5" name="Google Shape;65;p8"/>
          <p:cNvSpPr txBox="1">
            <a:spLocks noGrp="1"/>
          </p:cNvSpPr>
          <p:nvPr>
            <p:ph type="body" idx="19"/>
          </p:nvPr>
        </p:nvSpPr>
        <p:spPr>
          <a:xfrm>
            <a:off x="7628667" y="386598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mj-lt"/>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pic>
        <p:nvPicPr>
          <p:cNvPr id="25" name="Imagen 24">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22" name="Imagen 21">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2753456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positiva de título 1 1 1" userDrawn="1">
  <p:cSld name="Diapositiva de título 1 1 1">
    <p:bg>
      <p:bgPr>
        <a:solidFill>
          <a:srgbClr val="069169"/>
        </a:solidFill>
        <a:effectLst/>
      </p:bgPr>
    </p:bg>
    <p:spTree>
      <p:nvGrpSpPr>
        <p:cNvPr id="1" name="Shape 29"/>
        <p:cNvGrpSpPr/>
        <p:nvPr/>
      </p:nvGrpSpPr>
      <p:grpSpPr>
        <a:xfrm>
          <a:off x="0" y="0"/>
          <a:ext cx="0" cy="0"/>
          <a:chOff x="0" y="0"/>
          <a:chExt cx="0" cy="0"/>
        </a:xfrm>
      </p:grpSpPr>
      <p:sp>
        <p:nvSpPr>
          <p:cNvPr id="30" name="Google Shape;30;p5"/>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a:solidFill>
                <a:srgbClr val="0054BC"/>
              </a:solidFill>
              <a:latin typeface="Work Sans"/>
              <a:ea typeface="Work Sans"/>
              <a:cs typeface="Work Sans"/>
              <a:sym typeface="Work Sans"/>
            </a:endParaRPr>
          </a:p>
        </p:txBody>
      </p:sp>
      <p:sp>
        <p:nvSpPr>
          <p:cNvPr id="31" name="Google Shape;31;p5"/>
          <p:cNvSpPr txBox="1"/>
          <p:nvPr userDrawn="1"/>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FFFFFF"/>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a:solidFill>
                <a:srgbClr val="FFFFFF"/>
              </a:solidFill>
              <a:latin typeface="Work Sans"/>
              <a:ea typeface="Work Sans"/>
              <a:cs typeface="Work Sans"/>
              <a:sym typeface="Work Sans"/>
            </a:endParaRPr>
          </a:p>
        </p:txBody>
      </p:sp>
      <p:sp>
        <p:nvSpPr>
          <p:cNvPr id="32" name="Google Shape;32;p5"/>
          <p:cNvSpPr/>
          <p:nvPr userDrawn="1"/>
        </p:nvSpPr>
        <p:spPr>
          <a:xfrm>
            <a:off x="4284926" y="0"/>
            <a:ext cx="7913631" cy="6858000"/>
          </a:xfrm>
          <a:prstGeom prst="rect">
            <a:avLst/>
          </a:prstGeom>
          <a:solidFill>
            <a:srgbClr val="DCEBFB"/>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3" name="Google Shape;33;p5"/>
          <p:cNvSpPr txBox="1"/>
          <p:nvPr/>
        </p:nvSpPr>
        <p:spPr>
          <a:xfrm>
            <a:off x="1464624" y="6474856"/>
            <a:ext cx="5724000" cy="454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800" b="0" i="0" u="none" strike="noStrike" cap="none">
                <a:solidFill>
                  <a:schemeClr val="lt1"/>
                </a:solidFill>
                <a:latin typeface="+mj-lt"/>
                <a:ea typeface="Work Sans"/>
                <a:cs typeface="Work Sans"/>
                <a:sym typeface="Work Sans"/>
              </a:rPr>
              <a:t>Esta presentación es propiedad intelectual controlada y producida por la Presidencia de la República.</a:t>
            </a:r>
            <a:endParaRPr sz="800" b="0" i="0" u="none" strike="noStrike" cap="none">
              <a:solidFill>
                <a:schemeClr val="lt1"/>
              </a:solidFill>
              <a:latin typeface="+mj-lt"/>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1857" y="462140"/>
            <a:ext cx="3489271" cy="995539"/>
          </a:xfrm>
          <a:prstGeom prst="rect">
            <a:avLst/>
          </a:prstGeom>
        </p:spPr>
      </p:pic>
      <p:sp>
        <p:nvSpPr>
          <p:cNvPr id="4" name="Marcador de texto 3">
            <a:extLst>
              <a:ext uri="{FF2B5EF4-FFF2-40B4-BE49-F238E27FC236}">
                <a16:creationId xmlns:a16="http://schemas.microsoft.com/office/drawing/2014/main" id="{09EBB03E-157E-1743-86F1-8874FFB41BEB}"/>
              </a:ext>
            </a:extLst>
          </p:cNvPr>
          <p:cNvSpPr>
            <a:spLocks noGrp="1"/>
          </p:cNvSpPr>
          <p:nvPr>
            <p:ph type="body" sz="quarter" idx="10"/>
          </p:nvPr>
        </p:nvSpPr>
        <p:spPr>
          <a:xfrm>
            <a:off x="4614672" y="1919818"/>
            <a:ext cx="6866128" cy="1799167"/>
          </a:xfrm>
        </p:spPr>
        <p:txBody>
          <a:bodyPr/>
          <a:lstStyle>
            <a:lvl1pPr marL="126997" indent="0" algn="r">
              <a:buNone/>
              <a:defRPr sz="4000">
                <a:solidFill>
                  <a:srgbClr val="0054BC"/>
                </a:solidFill>
              </a:defRPr>
            </a:lvl1pPr>
          </a:lstStyle>
          <a:p>
            <a:r>
              <a:rPr lang="es-ES"/>
              <a:t>Editar los estilos de texto del patrón</a:t>
            </a:r>
            <a:endParaRPr lang="es-CO"/>
          </a:p>
        </p:txBody>
      </p:sp>
      <p:pic>
        <p:nvPicPr>
          <p:cNvPr id="10" name="Imagen 9">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6489" y="5029179"/>
            <a:ext cx="5205444" cy="976021"/>
          </a:xfrm>
          <a:prstGeom prst="rect">
            <a:avLst/>
          </a:prstGeom>
        </p:spPr>
      </p:pic>
    </p:spTree>
    <p:extLst>
      <p:ext uri="{BB962C8B-B14F-4D97-AF65-F5344CB8AC3E}">
        <p14:creationId xmlns:p14="http://schemas.microsoft.com/office/powerpoint/2010/main" val="250655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apositiva de título 1 1 1" preserve="1" userDrawn="1">
  <p:cSld name="Diapositiva de título 1 1 1">
    <p:bg>
      <p:bgPr>
        <a:solidFill>
          <a:srgbClr val="069169"/>
        </a:solidFill>
        <a:effectLst/>
      </p:bgPr>
    </p:bg>
    <p:spTree>
      <p:nvGrpSpPr>
        <p:cNvPr id="1" name="Shape 29"/>
        <p:cNvGrpSpPr/>
        <p:nvPr/>
      </p:nvGrpSpPr>
      <p:grpSpPr>
        <a:xfrm>
          <a:off x="0" y="0"/>
          <a:ext cx="0" cy="0"/>
          <a:chOff x="0" y="0"/>
          <a:chExt cx="0" cy="0"/>
        </a:xfrm>
      </p:grpSpPr>
      <p:sp>
        <p:nvSpPr>
          <p:cNvPr id="30" name="Google Shape;30;p5"/>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a:solidFill>
                <a:srgbClr val="0054BC"/>
              </a:solidFill>
              <a:latin typeface="Work Sans"/>
              <a:ea typeface="Work Sans"/>
              <a:cs typeface="Work Sans"/>
              <a:sym typeface="Work Sans"/>
            </a:endParaRPr>
          </a:p>
        </p:txBody>
      </p:sp>
      <p:sp>
        <p:nvSpPr>
          <p:cNvPr id="31" name="Google Shape;31;p5"/>
          <p:cNvSpPr txBox="1"/>
          <p:nvPr userDrawn="1"/>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FFFFFF"/>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FFFFFF"/>
              </a:solidFill>
              <a:latin typeface="Work Sans"/>
              <a:ea typeface="Work Sans"/>
              <a:cs typeface="Work Sans"/>
              <a:sym typeface="Work Sans"/>
            </a:endParaRPr>
          </a:p>
        </p:txBody>
      </p:sp>
      <p:sp>
        <p:nvSpPr>
          <p:cNvPr id="32" name="Google Shape;32;p5"/>
          <p:cNvSpPr/>
          <p:nvPr/>
        </p:nvSpPr>
        <p:spPr>
          <a:xfrm>
            <a:off x="4284926" y="0"/>
            <a:ext cx="7913631" cy="6858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3" name="Google Shape;33;p5"/>
          <p:cNvSpPr txBox="1"/>
          <p:nvPr/>
        </p:nvSpPr>
        <p:spPr>
          <a:xfrm>
            <a:off x="1464624" y="6474856"/>
            <a:ext cx="5724000" cy="454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800" b="0" i="0" u="none" strike="noStrike" cap="none">
                <a:solidFill>
                  <a:schemeClr val="lt1"/>
                </a:solidFill>
                <a:latin typeface="Work Sans"/>
                <a:ea typeface="Work Sans"/>
                <a:cs typeface="Work Sans"/>
                <a:sym typeface="Work Sans"/>
              </a:rPr>
              <a:t>Esta presentación es propiedad intelectual controlada y producida por la Presidencia de la República.</a:t>
            </a:r>
            <a:endParaRPr sz="800" b="0" i="0" u="none" strike="noStrike" cap="none">
              <a:solidFill>
                <a:schemeClr val="lt1"/>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1857" y="462140"/>
            <a:ext cx="3489271" cy="995539"/>
          </a:xfrm>
          <a:prstGeom prst="rect">
            <a:avLst/>
          </a:prstGeom>
        </p:spPr>
      </p:pic>
      <p:sp>
        <p:nvSpPr>
          <p:cNvPr id="4" name="Marcador de texto 3">
            <a:extLst>
              <a:ext uri="{FF2B5EF4-FFF2-40B4-BE49-F238E27FC236}">
                <a16:creationId xmlns:a16="http://schemas.microsoft.com/office/drawing/2014/main" id="{09EBB03E-157E-1743-86F1-8874FFB41BEB}"/>
              </a:ext>
            </a:extLst>
          </p:cNvPr>
          <p:cNvSpPr>
            <a:spLocks noGrp="1"/>
          </p:cNvSpPr>
          <p:nvPr>
            <p:ph type="body" sz="quarter" idx="10"/>
          </p:nvPr>
        </p:nvSpPr>
        <p:spPr>
          <a:xfrm>
            <a:off x="4614672" y="1919818"/>
            <a:ext cx="6866128" cy="1799167"/>
          </a:xfrm>
        </p:spPr>
        <p:txBody>
          <a:bodyPr/>
          <a:lstStyle>
            <a:lvl1pPr marL="126997" indent="0" algn="r">
              <a:buNone/>
              <a:defRPr sz="4000">
                <a:solidFill>
                  <a:srgbClr val="0054BC"/>
                </a:solidFill>
              </a:defRPr>
            </a:lvl1pPr>
          </a:lstStyle>
          <a:p>
            <a:r>
              <a:rPr lang="es-ES" dirty="0"/>
              <a:t>Editar los estilos de texto del patrón</a:t>
            </a:r>
            <a:endParaRPr lang="es-CO" dirty="0"/>
          </a:p>
        </p:txBody>
      </p:sp>
      <p:pic>
        <p:nvPicPr>
          <p:cNvPr id="10" name="Imagen 9">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6489" y="5029179"/>
            <a:ext cx="5205444" cy="976021"/>
          </a:xfrm>
          <a:prstGeom prst="rect">
            <a:avLst/>
          </a:prstGeom>
        </p:spPr>
      </p:pic>
    </p:spTree>
    <p:extLst>
      <p:ext uri="{BB962C8B-B14F-4D97-AF65-F5344CB8AC3E}">
        <p14:creationId xmlns:p14="http://schemas.microsoft.com/office/powerpoint/2010/main" val="3827917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59" y="826942"/>
            <a:ext cx="4353173" cy="853597"/>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25185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0" name="Google Shape;50;p8"/>
          <p:cNvSpPr txBox="1"/>
          <p:nvPr/>
        </p:nvSpPr>
        <p:spPr>
          <a:xfrm>
            <a:off x="11031093" y="0"/>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66CD"/>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0066CD"/>
              </a:solidFill>
              <a:latin typeface="Work Sans"/>
              <a:ea typeface="Work Sans"/>
              <a:cs typeface="Work Sans"/>
              <a:sym typeface="Work Sans"/>
            </a:endParaRPr>
          </a:p>
        </p:txBody>
      </p:sp>
      <p:sp>
        <p:nvSpPr>
          <p:cNvPr id="51" name="Google Shape;51;p8"/>
          <p:cNvSpPr txBox="1">
            <a:spLocks noGrp="1"/>
          </p:cNvSpPr>
          <p:nvPr>
            <p:ph type="body" idx="2"/>
          </p:nvPr>
        </p:nvSpPr>
        <p:spPr>
          <a:xfrm>
            <a:off x="5024381" y="1920708"/>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2" name="Google Shape;52;p8"/>
          <p:cNvSpPr txBox="1">
            <a:spLocks noGrp="1"/>
          </p:cNvSpPr>
          <p:nvPr>
            <p:ph type="body" idx="3"/>
          </p:nvPr>
        </p:nvSpPr>
        <p:spPr>
          <a:xfrm>
            <a:off x="5024967" y="3103945"/>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3" name="Google Shape;53;p8"/>
          <p:cNvSpPr txBox="1">
            <a:spLocks noGrp="1"/>
          </p:cNvSpPr>
          <p:nvPr>
            <p:ph type="body" idx="4"/>
          </p:nvPr>
        </p:nvSpPr>
        <p:spPr>
          <a:xfrm>
            <a:off x="5024967" y="3745581"/>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4" name="Google Shape;54;p8"/>
          <p:cNvSpPr txBox="1">
            <a:spLocks noGrp="1"/>
          </p:cNvSpPr>
          <p:nvPr>
            <p:ph type="body" idx="5"/>
          </p:nvPr>
        </p:nvSpPr>
        <p:spPr>
          <a:xfrm>
            <a:off x="4164164" y="200961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5" name="Google Shape;55;p8"/>
          <p:cNvSpPr txBox="1">
            <a:spLocks noGrp="1"/>
          </p:cNvSpPr>
          <p:nvPr>
            <p:ph type="body" idx="6"/>
          </p:nvPr>
        </p:nvSpPr>
        <p:spPr>
          <a:xfrm>
            <a:off x="8488501" y="25185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6" name="Google Shape;56;p8"/>
          <p:cNvSpPr txBox="1">
            <a:spLocks noGrp="1"/>
          </p:cNvSpPr>
          <p:nvPr>
            <p:ph type="body" idx="7"/>
          </p:nvPr>
        </p:nvSpPr>
        <p:spPr>
          <a:xfrm>
            <a:off x="4164163" y="263583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7" name="Google Shape;57;p8"/>
          <p:cNvSpPr txBox="1">
            <a:spLocks noGrp="1"/>
          </p:cNvSpPr>
          <p:nvPr>
            <p:ph type="body" idx="8"/>
          </p:nvPr>
        </p:nvSpPr>
        <p:spPr>
          <a:xfrm>
            <a:off x="4165132" y="3216268"/>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8" name="Google Shape;58;p8"/>
          <p:cNvSpPr txBox="1">
            <a:spLocks noGrp="1"/>
          </p:cNvSpPr>
          <p:nvPr>
            <p:ph type="body" idx="9"/>
          </p:nvPr>
        </p:nvSpPr>
        <p:spPr>
          <a:xfrm>
            <a:off x="4165132" y="3859529"/>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400"/>
              <a:buNone/>
              <a:defRPr sz="1333" b="1">
                <a:solidFill>
                  <a:srgbClr val="0054BC"/>
                </a:solidFill>
                <a:latin typeface="Work Sans"/>
                <a:ea typeface="Work Sans"/>
                <a:cs typeface="Work Sans"/>
                <a:sym typeface="Work Sans"/>
              </a:defRPr>
            </a:lvl1pPr>
            <a:lvl2pPr marL="1219170" lvl="1" indent="-423323" algn="l">
              <a:lnSpc>
                <a:spcPct val="90000"/>
              </a:lnSpc>
              <a:spcBef>
                <a:spcPts val="533"/>
              </a:spcBef>
              <a:spcAft>
                <a:spcPts val="0"/>
              </a:spcAft>
              <a:buClr>
                <a:srgbClr val="0054BC"/>
              </a:buClr>
              <a:buSzPts val="1400"/>
              <a:buChar char="•"/>
              <a:defRPr>
                <a:solidFill>
                  <a:srgbClr val="0054BC"/>
                </a:solidFill>
              </a:defRPr>
            </a:lvl2pPr>
            <a:lvl3pPr marL="1828754" lvl="2" indent="-423323" algn="l">
              <a:lnSpc>
                <a:spcPct val="90000"/>
              </a:lnSpc>
              <a:spcBef>
                <a:spcPts val="533"/>
              </a:spcBef>
              <a:spcAft>
                <a:spcPts val="0"/>
              </a:spcAft>
              <a:buClr>
                <a:srgbClr val="0054BC"/>
              </a:buClr>
              <a:buSzPts val="1400"/>
              <a:buChar char="•"/>
              <a:defRPr>
                <a:solidFill>
                  <a:srgbClr val="0054BC"/>
                </a:solidFill>
              </a:defRPr>
            </a:lvl3pPr>
            <a:lvl4pPr marL="2438339" lvl="3" indent="-423323" algn="l">
              <a:lnSpc>
                <a:spcPct val="90000"/>
              </a:lnSpc>
              <a:spcBef>
                <a:spcPts val="533"/>
              </a:spcBef>
              <a:spcAft>
                <a:spcPts val="0"/>
              </a:spcAft>
              <a:buClr>
                <a:srgbClr val="0054BC"/>
              </a:buClr>
              <a:buSzPts val="1400"/>
              <a:buChar char="•"/>
              <a:defRPr>
                <a:solidFill>
                  <a:srgbClr val="0054BC"/>
                </a:solidFill>
              </a:defRPr>
            </a:lvl4pPr>
            <a:lvl5pPr marL="3047924" lvl="4" indent="-423323" algn="l">
              <a:lnSpc>
                <a:spcPct val="90000"/>
              </a:lnSpc>
              <a:spcBef>
                <a:spcPts val="533"/>
              </a:spcBef>
              <a:spcAft>
                <a:spcPts val="0"/>
              </a:spcAft>
              <a:buClr>
                <a:srgbClr val="0054BC"/>
              </a:buClr>
              <a:buSzPts val="1400"/>
              <a:buChar char="•"/>
              <a:defRPr>
                <a:solidFill>
                  <a:srgbClr val="0054BC"/>
                </a:solidFill>
              </a:defRPr>
            </a:lvl5pPr>
            <a:lvl6pPr marL="3657509" lvl="5" indent="-423323" algn="l">
              <a:lnSpc>
                <a:spcPct val="90000"/>
              </a:lnSpc>
              <a:spcBef>
                <a:spcPts val="533"/>
              </a:spcBef>
              <a:spcAft>
                <a:spcPts val="0"/>
              </a:spcAft>
              <a:buClr>
                <a:srgbClr val="0054BC"/>
              </a:buClr>
              <a:buSzPts val="1400"/>
              <a:buChar char="•"/>
              <a:defRPr>
                <a:solidFill>
                  <a:srgbClr val="0054BC"/>
                </a:solidFill>
              </a:defRPr>
            </a:lvl6pPr>
            <a:lvl7pPr marL="4267093" lvl="6" indent="-423323" algn="l">
              <a:lnSpc>
                <a:spcPct val="90000"/>
              </a:lnSpc>
              <a:spcBef>
                <a:spcPts val="533"/>
              </a:spcBef>
              <a:spcAft>
                <a:spcPts val="0"/>
              </a:spcAft>
              <a:buClr>
                <a:srgbClr val="0054BC"/>
              </a:buClr>
              <a:buSzPts val="1400"/>
              <a:buChar char="•"/>
              <a:defRPr>
                <a:solidFill>
                  <a:srgbClr val="0054BC"/>
                </a:solidFill>
              </a:defRPr>
            </a:lvl7pPr>
            <a:lvl8pPr marL="4876678" lvl="7" indent="-423323" algn="l">
              <a:lnSpc>
                <a:spcPct val="90000"/>
              </a:lnSpc>
              <a:spcBef>
                <a:spcPts val="533"/>
              </a:spcBef>
              <a:spcAft>
                <a:spcPts val="0"/>
              </a:spcAft>
              <a:buClr>
                <a:srgbClr val="0054BC"/>
              </a:buClr>
              <a:buSzPts val="1400"/>
              <a:buChar char="•"/>
              <a:defRPr>
                <a:solidFill>
                  <a:srgbClr val="0054BC"/>
                </a:solidFill>
              </a:defRPr>
            </a:lvl8pPr>
            <a:lvl9pPr marL="5486263" lvl="8" indent="-423323"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19271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0" name="Google Shape;60;p8"/>
          <p:cNvSpPr txBox="1">
            <a:spLocks noGrp="1"/>
          </p:cNvSpPr>
          <p:nvPr>
            <p:ph type="body" idx="14"/>
          </p:nvPr>
        </p:nvSpPr>
        <p:spPr>
          <a:xfrm>
            <a:off x="8488501" y="3110401"/>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1" name="Google Shape;61;p8"/>
          <p:cNvSpPr txBox="1">
            <a:spLocks noGrp="1"/>
          </p:cNvSpPr>
          <p:nvPr>
            <p:ph type="body" idx="15"/>
          </p:nvPr>
        </p:nvSpPr>
        <p:spPr>
          <a:xfrm>
            <a:off x="8487319" y="3752037"/>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2" name="Google Shape;62;p8"/>
          <p:cNvSpPr txBox="1">
            <a:spLocks noGrp="1"/>
          </p:cNvSpPr>
          <p:nvPr>
            <p:ph type="body" idx="16"/>
          </p:nvPr>
        </p:nvSpPr>
        <p:spPr>
          <a:xfrm>
            <a:off x="7627699" y="2016071"/>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3" name="Google Shape;63;p8"/>
          <p:cNvSpPr txBox="1">
            <a:spLocks noGrp="1"/>
          </p:cNvSpPr>
          <p:nvPr>
            <p:ph type="body" idx="17"/>
          </p:nvPr>
        </p:nvSpPr>
        <p:spPr>
          <a:xfrm>
            <a:off x="7627697" y="2642291"/>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4" name="Google Shape;64;p8"/>
          <p:cNvSpPr txBox="1">
            <a:spLocks noGrp="1"/>
          </p:cNvSpPr>
          <p:nvPr>
            <p:ph type="body" idx="18"/>
          </p:nvPr>
        </p:nvSpPr>
        <p:spPr>
          <a:xfrm>
            <a:off x="7628667" y="3222724"/>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5" name="Google Shape;65;p8"/>
          <p:cNvSpPr txBox="1">
            <a:spLocks noGrp="1"/>
          </p:cNvSpPr>
          <p:nvPr>
            <p:ph type="body" idx="19"/>
          </p:nvPr>
        </p:nvSpPr>
        <p:spPr>
          <a:xfrm>
            <a:off x="7628667" y="386598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pic>
        <p:nvPicPr>
          <p:cNvPr id="25" name="Imagen 24">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22" name="Imagen 21">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20258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59" y="826942"/>
            <a:ext cx="4353173" cy="853597"/>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25185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0" name="Google Shape;50;p8"/>
          <p:cNvSpPr txBox="1"/>
          <p:nvPr/>
        </p:nvSpPr>
        <p:spPr>
          <a:xfrm>
            <a:off x="11031093" y="0"/>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66CD"/>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0066CD"/>
              </a:solidFill>
              <a:latin typeface="Work Sans"/>
              <a:ea typeface="Work Sans"/>
              <a:cs typeface="Work Sans"/>
              <a:sym typeface="Work Sans"/>
            </a:endParaRPr>
          </a:p>
        </p:txBody>
      </p:sp>
      <p:sp>
        <p:nvSpPr>
          <p:cNvPr id="51" name="Google Shape;51;p8"/>
          <p:cNvSpPr txBox="1">
            <a:spLocks noGrp="1"/>
          </p:cNvSpPr>
          <p:nvPr>
            <p:ph type="body" idx="2"/>
          </p:nvPr>
        </p:nvSpPr>
        <p:spPr>
          <a:xfrm>
            <a:off x="5024381" y="1920708"/>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2" name="Google Shape;52;p8"/>
          <p:cNvSpPr txBox="1">
            <a:spLocks noGrp="1"/>
          </p:cNvSpPr>
          <p:nvPr>
            <p:ph type="body" idx="3"/>
          </p:nvPr>
        </p:nvSpPr>
        <p:spPr>
          <a:xfrm>
            <a:off x="5024967" y="3103945"/>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3" name="Google Shape;53;p8"/>
          <p:cNvSpPr txBox="1">
            <a:spLocks noGrp="1"/>
          </p:cNvSpPr>
          <p:nvPr>
            <p:ph type="body" idx="4"/>
          </p:nvPr>
        </p:nvSpPr>
        <p:spPr>
          <a:xfrm>
            <a:off x="5024967" y="3745581"/>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4" name="Google Shape;54;p8"/>
          <p:cNvSpPr txBox="1">
            <a:spLocks noGrp="1"/>
          </p:cNvSpPr>
          <p:nvPr>
            <p:ph type="body" idx="5"/>
          </p:nvPr>
        </p:nvSpPr>
        <p:spPr>
          <a:xfrm>
            <a:off x="4164164" y="200961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5" name="Google Shape;55;p8"/>
          <p:cNvSpPr txBox="1">
            <a:spLocks noGrp="1"/>
          </p:cNvSpPr>
          <p:nvPr>
            <p:ph type="body" idx="6"/>
          </p:nvPr>
        </p:nvSpPr>
        <p:spPr>
          <a:xfrm>
            <a:off x="8488501" y="25185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6" name="Google Shape;56;p8"/>
          <p:cNvSpPr txBox="1">
            <a:spLocks noGrp="1"/>
          </p:cNvSpPr>
          <p:nvPr>
            <p:ph type="body" idx="7"/>
          </p:nvPr>
        </p:nvSpPr>
        <p:spPr>
          <a:xfrm>
            <a:off x="4164163" y="263583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7" name="Google Shape;57;p8"/>
          <p:cNvSpPr txBox="1">
            <a:spLocks noGrp="1"/>
          </p:cNvSpPr>
          <p:nvPr>
            <p:ph type="body" idx="8"/>
          </p:nvPr>
        </p:nvSpPr>
        <p:spPr>
          <a:xfrm>
            <a:off x="4165132" y="3216268"/>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8" name="Google Shape;58;p8"/>
          <p:cNvSpPr txBox="1">
            <a:spLocks noGrp="1"/>
          </p:cNvSpPr>
          <p:nvPr>
            <p:ph type="body" idx="9"/>
          </p:nvPr>
        </p:nvSpPr>
        <p:spPr>
          <a:xfrm>
            <a:off x="4165132" y="3859529"/>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400"/>
              <a:buNone/>
              <a:defRPr sz="1333" b="1">
                <a:solidFill>
                  <a:srgbClr val="0054BC"/>
                </a:solidFill>
                <a:latin typeface="Work Sans"/>
                <a:ea typeface="Work Sans"/>
                <a:cs typeface="Work Sans"/>
                <a:sym typeface="Work Sans"/>
              </a:defRPr>
            </a:lvl1pPr>
            <a:lvl2pPr marL="1219170" lvl="1" indent="-423323" algn="l">
              <a:lnSpc>
                <a:spcPct val="90000"/>
              </a:lnSpc>
              <a:spcBef>
                <a:spcPts val="533"/>
              </a:spcBef>
              <a:spcAft>
                <a:spcPts val="0"/>
              </a:spcAft>
              <a:buClr>
                <a:srgbClr val="0054BC"/>
              </a:buClr>
              <a:buSzPts val="1400"/>
              <a:buChar char="•"/>
              <a:defRPr>
                <a:solidFill>
                  <a:srgbClr val="0054BC"/>
                </a:solidFill>
              </a:defRPr>
            </a:lvl2pPr>
            <a:lvl3pPr marL="1828754" lvl="2" indent="-423323" algn="l">
              <a:lnSpc>
                <a:spcPct val="90000"/>
              </a:lnSpc>
              <a:spcBef>
                <a:spcPts val="533"/>
              </a:spcBef>
              <a:spcAft>
                <a:spcPts val="0"/>
              </a:spcAft>
              <a:buClr>
                <a:srgbClr val="0054BC"/>
              </a:buClr>
              <a:buSzPts val="1400"/>
              <a:buChar char="•"/>
              <a:defRPr>
                <a:solidFill>
                  <a:srgbClr val="0054BC"/>
                </a:solidFill>
              </a:defRPr>
            </a:lvl3pPr>
            <a:lvl4pPr marL="2438339" lvl="3" indent="-423323" algn="l">
              <a:lnSpc>
                <a:spcPct val="90000"/>
              </a:lnSpc>
              <a:spcBef>
                <a:spcPts val="533"/>
              </a:spcBef>
              <a:spcAft>
                <a:spcPts val="0"/>
              </a:spcAft>
              <a:buClr>
                <a:srgbClr val="0054BC"/>
              </a:buClr>
              <a:buSzPts val="1400"/>
              <a:buChar char="•"/>
              <a:defRPr>
                <a:solidFill>
                  <a:srgbClr val="0054BC"/>
                </a:solidFill>
              </a:defRPr>
            </a:lvl4pPr>
            <a:lvl5pPr marL="3047924" lvl="4" indent="-423323" algn="l">
              <a:lnSpc>
                <a:spcPct val="90000"/>
              </a:lnSpc>
              <a:spcBef>
                <a:spcPts val="533"/>
              </a:spcBef>
              <a:spcAft>
                <a:spcPts val="0"/>
              </a:spcAft>
              <a:buClr>
                <a:srgbClr val="0054BC"/>
              </a:buClr>
              <a:buSzPts val="1400"/>
              <a:buChar char="•"/>
              <a:defRPr>
                <a:solidFill>
                  <a:srgbClr val="0054BC"/>
                </a:solidFill>
              </a:defRPr>
            </a:lvl5pPr>
            <a:lvl6pPr marL="3657509" lvl="5" indent="-423323" algn="l">
              <a:lnSpc>
                <a:spcPct val="90000"/>
              </a:lnSpc>
              <a:spcBef>
                <a:spcPts val="533"/>
              </a:spcBef>
              <a:spcAft>
                <a:spcPts val="0"/>
              </a:spcAft>
              <a:buClr>
                <a:srgbClr val="0054BC"/>
              </a:buClr>
              <a:buSzPts val="1400"/>
              <a:buChar char="•"/>
              <a:defRPr>
                <a:solidFill>
                  <a:srgbClr val="0054BC"/>
                </a:solidFill>
              </a:defRPr>
            </a:lvl6pPr>
            <a:lvl7pPr marL="4267093" lvl="6" indent="-423323" algn="l">
              <a:lnSpc>
                <a:spcPct val="90000"/>
              </a:lnSpc>
              <a:spcBef>
                <a:spcPts val="533"/>
              </a:spcBef>
              <a:spcAft>
                <a:spcPts val="0"/>
              </a:spcAft>
              <a:buClr>
                <a:srgbClr val="0054BC"/>
              </a:buClr>
              <a:buSzPts val="1400"/>
              <a:buChar char="•"/>
              <a:defRPr>
                <a:solidFill>
                  <a:srgbClr val="0054BC"/>
                </a:solidFill>
              </a:defRPr>
            </a:lvl7pPr>
            <a:lvl8pPr marL="4876678" lvl="7" indent="-423323" algn="l">
              <a:lnSpc>
                <a:spcPct val="90000"/>
              </a:lnSpc>
              <a:spcBef>
                <a:spcPts val="533"/>
              </a:spcBef>
              <a:spcAft>
                <a:spcPts val="0"/>
              </a:spcAft>
              <a:buClr>
                <a:srgbClr val="0054BC"/>
              </a:buClr>
              <a:buSzPts val="1400"/>
              <a:buChar char="•"/>
              <a:defRPr>
                <a:solidFill>
                  <a:srgbClr val="0054BC"/>
                </a:solidFill>
              </a:defRPr>
            </a:lvl8pPr>
            <a:lvl9pPr marL="5486263" lvl="8" indent="-423323"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19271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0" name="Google Shape;60;p8"/>
          <p:cNvSpPr txBox="1">
            <a:spLocks noGrp="1"/>
          </p:cNvSpPr>
          <p:nvPr>
            <p:ph type="body" idx="14"/>
          </p:nvPr>
        </p:nvSpPr>
        <p:spPr>
          <a:xfrm>
            <a:off x="8488501" y="3110401"/>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1" name="Google Shape;61;p8"/>
          <p:cNvSpPr txBox="1">
            <a:spLocks noGrp="1"/>
          </p:cNvSpPr>
          <p:nvPr>
            <p:ph type="body" idx="15"/>
          </p:nvPr>
        </p:nvSpPr>
        <p:spPr>
          <a:xfrm>
            <a:off x="8487319" y="3752037"/>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2" name="Google Shape;62;p8"/>
          <p:cNvSpPr txBox="1">
            <a:spLocks noGrp="1"/>
          </p:cNvSpPr>
          <p:nvPr>
            <p:ph type="body" idx="16"/>
          </p:nvPr>
        </p:nvSpPr>
        <p:spPr>
          <a:xfrm>
            <a:off x="7627699" y="2016071"/>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3" name="Google Shape;63;p8"/>
          <p:cNvSpPr txBox="1">
            <a:spLocks noGrp="1"/>
          </p:cNvSpPr>
          <p:nvPr>
            <p:ph type="body" idx="17"/>
          </p:nvPr>
        </p:nvSpPr>
        <p:spPr>
          <a:xfrm>
            <a:off x="7627697" y="2642291"/>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4" name="Google Shape;64;p8"/>
          <p:cNvSpPr txBox="1">
            <a:spLocks noGrp="1"/>
          </p:cNvSpPr>
          <p:nvPr>
            <p:ph type="body" idx="18"/>
          </p:nvPr>
        </p:nvSpPr>
        <p:spPr>
          <a:xfrm>
            <a:off x="7628667" y="3222724"/>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5" name="Google Shape;65;p8"/>
          <p:cNvSpPr txBox="1">
            <a:spLocks noGrp="1"/>
          </p:cNvSpPr>
          <p:nvPr>
            <p:ph type="body" idx="19"/>
          </p:nvPr>
        </p:nvSpPr>
        <p:spPr>
          <a:xfrm>
            <a:off x="7628667" y="386598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pic>
        <p:nvPicPr>
          <p:cNvPr id="25" name="Imagen 24">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22" name="Imagen 21">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1622308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 blanco" type="blank">
  <p:cSld name="En blanco">
    <p:bg>
      <p:bgPr>
        <a:solidFill>
          <a:srgbClr val="DCEAFB"/>
        </a:solidFill>
        <a:effectLst/>
      </p:bgPr>
    </p:bg>
    <p:spTree>
      <p:nvGrpSpPr>
        <p:cNvPr id="1" name="Shape 92"/>
        <p:cNvGrpSpPr/>
        <p:nvPr/>
      </p:nvGrpSpPr>
      <p:grpSpPr>
        <a:xfrm>
          <a:off x="0" y="0"/>
          <a:ext cx="0" cy="0"/>
          <a:chOff x="0" y="0"/>
          <a:chExt cx="0" cy="0"/>
        </a:xfrm>
      </p:grpSpPr>
      <p:sp>
        <p:nvSpPr>
          <p:cNvPr id="95" name="Google Shape;95;p14"/>
          <p:cNvSpPr txBox="1"/>
          <p:nvPr/>
        </p:nvSpPr>
        <p:spPr>
          <a:xfrm>
            <a:off x="11066244" y="0"/>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66CD"/>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0066CD"/>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5" name="Imagen 4">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2199290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bg>
      <p:bgPr>
        <a:solidFill>
          <a:srgbClr val="DCEBFB"/>
        </a:solid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1996037" y="1327104"/>
            <a:ext cx="2471231" cy="1271864"/>
          </a:xfrm>
          <a:prstGeom prst="rect">
            <a:avLst/>
          </a:prstGeom>
          <a:noFill/>
          <a:ln>
            <a:noFill/>
          </a:ln>
        </p:spPr>
        <p:txBody>
          <a:bodyPr spcFirstLastPara="1" wrap="square" lIns="68575" tIns="34275" rIns="68575" bIns="34275" anchor="t" anchorCtr="0"/>
          <a:lstStyle>
            <a:lvl1pPr marL="609570" lvl="0" indent="-304784" algn="r">
              <a:lnSpc>
                <a:spcPct val="90000"/>
              </a:lnSpc>
              <a:spcBef>
                <a:spcPts val="1067"/>
              </a:spcBef>
              <a:spcAft>
                <a:spcPts val="0"/>
              </a:spcAft>
              <a:buSzPts val="1100"/>
              <a:buFont typeface="Work Sans Light"/>
              <a:buNone/>
              <a:defRPr sz="9600" b="1">
                <a:solidFill>
                  <a:srgbClr val="0054BC"/>
                </a:solidFill>
                <a:latin typeface="Work Sans"/>
                <a:ea typeface="Work Sans"/>
                <a:cs typeface="Work Sans"/>
                <a:sym typeface="Work Sans"/>
              </a:defRPr>
            </a:lvl1pPr>
            <a:lvl2pPr marL="1219140" lvl="1"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2pPr>
            <a:lvl3pPr marL="1828709" lvl="2"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3pPr>
            <a:lvl4pPr marL="2438278" lvl="3"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4pPr>
            <a:lvl5pPr marL="3047848" lvl="4"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5pPr>
            <a:lvl6pPr marL="3657418" lvl="5"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6pPr>
            <a:lvl7pPr marL="4266987" lvl="6"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7pPr>
            <a:lvl8pPr marL="4876557" lvl="7"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8pPr>
            <a:lvl9pPr marL="5486126" lvl="8"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9pPr>
          </a:lstStyle>
          <a:p>
            <a:endParaRPr dirty="0"/>
          </a:p>
        </p:txBody>
      </p:sp>
      <p:sp>
        <p:nvSpPr>
          <p:cNvPr id="42" name="Google Shape;42;p7"/>
          <p:cNvSpPr txBox="1">
            <a:spLocks noGrp="1"/>
          </p:cNvSpPr>
          <p:nvPr>
            <p:ph type="title" hasCustomPrompt="1"/>
          </p:nvPr>
        </p:nvSpPr>
        <p:spPr>
          <a:xfrm>
            <a:off x="5024967" y="2285819"/>
            <a:ext cx="6336800" cy="8584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r>
              <a:rPr lang="es-ES" dirty="0"/>
              <a:t> </a:t>
            </a:r>
            <a:endParaRPr dirty="0"/>
          </a:p>
        </p:txBody>
      </p:sp>
      <p:sp>
        <p:nvSpPr>
          <p:cNvPr id="43" name="Google Shape;43;p7"/>
          <p:cNvSpPr txBox="1">
            <a:spLocks noGrp="1"/>
          </p:cNvSpPr>
          <p:nvPr>
            <p:ph type="body" idx="2"/>
          </p:nvPr>
        </p:nvSpPr>
        <p:spPr>
          <a:xfrm>
            <a:off x="5014833" y="3368796"/>
            <a:ext cx="6336800" cy="1781989"/>
          </a:xfrm>
          <a:prstGeom prst="rect">
            <a:avLst/>
          </a:prstGeom>
          <a:noFill/>
          <a:ln>
            <a:noFill/>
          </a:ln>
        </p:spPr>
        <p:txBody>
          <a:bodyPr spcFirstLastPara="1" wrap="square" lIns="68575" tIns="34275" rIns="68575" bIns="34275" anchor="t" anchorCtr="0"/>
          <a:lstStyle>
            <a:lvl1pPr marL="609570" lvl="0" indent="-304784" algn="l">
              <a:lnSpc>
                <a:spcPct val="90000"/>
              </a:lnSpc>
              <a:spcBef>
                <a:spcPts val="1067"/>
              </a:spcBef>
              <a:spcAft>
                <a:spcPts val="0"/>
              </a:spcAft>
              <a:buClr>
                <a:srgbClr val="FFFFFF"/>
              </a:buClr>
              <a:buSzPts val="1100"/>
              <a:buFont typeface="Work Sans Light"/>
              <a:buNone/>
              <a:defRPr sz="2000">
                <a:solidFill>
                  <a:srgbClr val="0054BC"/>
                </a:solidFill>
                <a:latin typeface="Work Sans"/>
                <a:ea typeface="Work Sans"/>
                <a:cs typeface="Work Sans"/>
                <a:sym typeface="Work Sans"/>
              </a:defRPr>
            </a:lvl1pPr>
            <a:lvl2pPr marL="1219140" lvl="1"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2pPr>
            <a:lvl3pPr marL="1828709" lvl="2"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3pPr>
            <a:lvl4pPr marL="2438278" lvl="3"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4pPr>
            <a:lvl5pPr marL="3047848" lvl="4"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5pPr>
            <a:lvl6pPr marL="3657418" lvl="5"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6pPr>
            <a:lvl7pPr marL="4266987" lvl="6"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7pPr>
            <a:lvl8pPr marL="4876557" lvl="7"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8pPr>
            <a:lvl9pPr marL="5486126" lvl="8"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9pPr>
          </a:lstStyle>
          <a:p>
            <a:endParaRPr/>
          </a:p>
        </p:txBody>
      </p:sp>
      <p:sp>
        <p:nvSpPr>
          <p:cNvPr id="45" name="Google Shape;45;p7"/>
          <p:cNvSpPr txBox="1"/>
          <p:nvPr/>
        </p:nvSpPr>
        <p:spPr>
          <a:xfrm>
            <a:off x="11110300" y="8317"/>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0054BC"/>
              </a:solidFill>
              <a:latin typeface="Work Sans"/>
              <a:ea typeface="Work Sans"/>
              <a:cs typeface="Work Sans"/>
              <a:sym typeface="Work Sans"/>
            </a:endParaRPr>
          </a:p>
        </p:txBody>
      </p:sp>
      <p:pic>
        <p:nvPicPr>
          <p:cNvPr id="11" name="Imagen 10">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2" y="383007"/>
            <a:ext cx="1491203" cy="425461"/>
          </a:xfrm>
          <a:prstGeom prst="rect">
            <a:avLst/>
          </a:prstGeom>
        </p:spPr>
      </p:pic>
      <p:pic>
        <p:nvPicPr>
          <p:cNvPr id="8" name="Imagen 7">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7" y="6031266"/>
            <a:ext cx="2493615" cy="467553"/>
          </a:xfrm>
          <a:prstGeom prst="rect">
            <a:avLst/>
          </a:prstGeom>
        </p:spPr>
      </p:pic>
    </p:spTree>
    <p:extLst>
      <p:ext uri="{BB962C8B-B14F-4D97-AF65-F5344CB8AC3E}">
        <p14:creationId xmlns:p14="http://schemas.microsoft.com/office/powerpoint/2010/main" val="1810377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apositiva de título 1 1 1" preserve="1" userDrawn="1">
  <p:cSld name="Diapositiva de título 1 1 1">
    <p:bg>
      <p:bgPr>
        <a:solidFill>
          <a:srgbClr val="069169"/>
        </a:solidFill>
        <a:effectLst/>
      </p:bgPr>
    </p:bg>
    <p:spTree>
      <p:nvGrpSpPr>
        <p:cNvPr id="1" name="Shape 29"/>
        <p:cNvGrpSpPr/>
        <p:nvPr/>
      </p:nvGrpSpPr>
      <p:grpSpPr>
        <a:xfrm>
          <a:off x="0" y="0"/>
          <a:ext cx="0" cy="0"/>
          <a:chOff x="0" y="0"/>
          <a:chExt cx="0" cy="0"/>
        </a:xfrm>
      </p:grpSpPr>
      <p:sp>
        <p:nvSpPr>
          <p:cNvPr id="30" name="Google Shape;30;p5"/>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a:solidFill>
                <a:srgbClr val="0054BC"/>
              </a:solidFill>
              <a:latin typeface="Work Sans"/>
              <a:ea typeface="Work Sans"/>
              <a:cs typeface="Work Sans"/>
              <a:sym typeface="Work Sans"/>
            </a:endParaRPr>
          </a:p>
        </p:txBody>
      </p:sp>
      <p:sp>
        <p:nvSpPr>
          <p:cNvPr id="31" name="Google Shape;31;p5"/>
          <p:cNvSpPr txBox="1"/>
          <p:nvPr userDrawn="1"/>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FFFFFF"/>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FFFFFF"/>
              </a:solidFill>
              <a:latin typeface="Work Sans"/>
              <a:ea typeface="Work Sans"/>
              <a:cs typeface="Work Sans"/>
              <a:sym typeface="Work Sans"/>
            </a:endParaRPr>
          </a:p>
        </p:txBody>
      </p:sp>
      <p:sp>
        <p:nvSpPr>
          <p:cNvPr id="32" name="Google Shape;32;p5"/>
          <p:cNvSpPr/>
          <p:nvPr/>
        </p:nvSpPr>
        <p:spPr>
          <a:xfrm>
            <a:off x="4284926" y="0"/>
            <a:ext cx="7913631" cy="6858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3" name="Google Shape;33;p5"/>
          <p:cNvSpPr txBox="1"/>
          <p:nvPr/>
        </p:nvSpPr>
        <p:spPr>
          <a:xfrm>
            <a:off x="1464624" y="6474856"/>
            <a:ext cx="5724000" cy="454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800" b="0" i="0" u="none" strike="noStrike" cap="none">
                <a:solidFill>
                  <a:schemeClr val="lt1"/>
                </a:solidFill>
                <a:latin typeface="Work Sans"/>
                <a:ea typeface="Work Sans"/>
                <a:cs typeface="Work Sans"/>
                <a:sym typeface="Work Sans"/>
              </a:rPr>
              <a:t>Esta presentación es propiedad intelectual controlada y producida por la Presidencia de la República.</a:t>
            </a:r>
            <a:endParaRPr sz="800" b="0" i="0" u="none" strike="noStrike" cap="none">
              <a:solidFill>
                <a:schemeClr val="lt1"/>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1857" y="462140"/>
            <a:ext cx="3489271" cy="995539"/>
          </a:xfrm>
          <a:prstGeom prst="rect">
            <a:avLst/>
          </a:prstGeom>
        </p:spPr>
      </p:pic>
      <p:sp>
        <p:nvSpPr>
          <p:cNvPr id="4" name="Marcador de texto 3">
            <a:extLst>
              <a:ext uri="{FF2B5EF4-FFF2-40B4-BE49-F238E27FC236}">
                <a16:creationId xmlns:a16="http://schemas.microsoft.com/office/drawing/2014/main" id="{09EBB03E-157E-1743-86F1-8874FFB41BEB}"/>
              </a:ext>
            </a:extLst>
          </p:cNvPr>
          <p:cNvSpPr>
            <a:spLocks noGrp="1"/>
          </p:cNvSpPr>
          <p:nvPr>
            <p:ph type="body" sz="quarter" idx="10"/>
          </p:nvPr>
        </p:nvSpPr>
        <p:spPr>
          <a:xfrm>
            <a:off x="4614672" y="1919818"/>
            <a:ext cx="6866128" cy="1799167"/>
          </a:xfrm>
        </p:spPr>
        <p:txBody>
          <a:bodyPr/>
          <a:lstStyle>
            <a:lvl1pPr marL="126997" indent="0" algn="r">
              <a:buNone/>
              <a:defRPr sz="4000">
                <a:solidFill>
                  <a:srgbClr val="0054BC"/>
                </a:solidFill>
              </a:defRPr>
            </a:lvl1pPr>
          </a:lstStyle>
          <a:p>
            <a:r>
              <a:rPr lang="es-ES" dirty="0"/>
              <a:t>Editar los estilos de texto del patrón</a:t>
            </a:r>
            <a:endParaRPr lang="es-CO" dirty="0"/>
          </a:p>
        </p:txBody>
      </p:sp>
      <p:pic>
        <p:nvPicPr>
          <p:cNvPr id="10" name="Imagen 9">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6489" y="5029179"/>
            <a:ext cx="5205444" cy="976021"/>
          </a:xfrm>
          <a:prstGeom prst="rect">
            <a:avLst/>
          </a:prstGeom>
        </p:spPr>
      </p:pic>
    </p:spTree>
    <p:extLst>
      <p:ext uri="{BB962C8B-B14F-4D97-AF65-F5344CB8AC3E}">
        <p14:creationId xmlns:p14="http://schemas.microsoft.com/office/powerpoint/2010/main" val="175775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59" y="826942"/>
            <a:ext cx="4353173" cy="853597"/>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25185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0" name="Google Shape;50;p8"/>
          <p:cNvSpPr txBox="1"/>
          <p:nvPr/>
        </p:nvSpPr>
        <p:spPr>
          <a:xfrm>
            <a:off x="11031093" y="0"/>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66CD"/>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0066CD"/>
              </a:solidFill>
              <a:latin typeface="Work Sans"/>
              <a:ea typeface="Work Sans"/>
              <a:cs typeface="Work Sans"/>
              <a:sym typeface="Work Sans"/>
            </a:endParaRPr>
          </a:p>
        </p:txBody>
      </p:sp>
      <p:sp>
        <p:nvSpPr>
          <p:cNvPr id="51" name="Google Shape;51;p8"/>
          <p:cNvSpPr txBox="1">
            <a:spLocks noGrp="1"/>
          </p:cNvSpPr>
          <p:nvPr>
            <p:ph type="body" idx="2"/>
          </p:nvPr>
        </p:nvSpPr>
        <p:spPr>
          <a:xfrm>
            <a:off x="5024381" y="1920708"/>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2" name="Google Shape;52;p8"/>
          <p:cNvSpPr txBox="1">
            <a:spLocks noGrp="1"/>
          </p:cNvSpPr>
          <p:nvPr>
            <p:ph type="body" idx="3"/>
          </p:nvPr>
        </p:nvSpPr>
        <p:spPr>
          <a:xfrm>
            <a:off x="5024967" y="3103945"/>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3" name="Google Shape;53;p8"/>
          <p:cNvSpPr txBox="1">
            <a:spLocks noGrp="1"/>
          </p:cNvSpPr>
          <p:nvPr>
            <p:ph type="body" idx="4"/>
          </p:nvPr>
        </p:nvSpPr>
        <p:spPr>
          <a:xfrm>
            <a:off x="5024967" y="3745581"/>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4" name="Google Shape;54;p8"/>
          <p:cNvSpPr txBox="1">
            <a:spLocks noGrp="1"/>
          </p:cNvSpPr>
          <p:nvPr>
            <p:ph type="body" idx="5"/>
          </p:nvPr>
        </p:nvSpPr>
        <p:spPr>
          <a:xfrm>
            <a:off x="4164164" y="200961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5" name="Google Shape;55;p8"/>
          <p:cNvSpPr txBox="1">
            <a:spLocks noGrp="1"/>
          </p:cNvSpPr>
          <p:nvPr>
            <p:ph type="body" idx="6"/>
          </p:nvPr>
        </p:nvSpPr>
        <p:spPr>
          <a:xfrm>
            <a:off x="8488501" y="25185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6" name="Google Shape;56;p8"/>
          <p:cNvSpPr txBox="1">
            <a:spLocks noGrp="1"/>
          </p:cNvSpPr>
          <p:nvPr>
            <p:ph type="body" idx="7"/>
          </p:nvPr>
        </p:nvSpPr>
        <p:spPr>
          <a:xfrm>
            <a:off x="4164163" y="263583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7" name="Google Shape;57;p8"/>
          <p:cNvSpPr txBox="1">
            <a:spLocks noGrp="1"/>
          </p:cNvSpPr>
          <p:nvPr>
            <p:ph type="body" idx="8"/>
          </p:nvPr>
        </p:nvSpPr>
        <p:spPr>
          <a:xfrm>
            <a:off x="4165132" y="3216268"/>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8" name="Google Shape;58;p8"/>
          <p:cNvSpPr txBox="1">
            <a:spLocks noGrp="1"/>
          </p:cNvSpPr>
          <p:nvPr>
            <p:ph type="body" idx="9"/>
          </p:nvPr>
        </p:nvSpPr>
        <p:spPr>
          <a:xfrm>
            <a:off x="4165132" y="3859529"/>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400"/>
              <a:buNone/>
              <a:defRPr sz="1333" b="1">
                <a:solidFill>
                  <a:srgbClr val="0054BC"/>
                </a:solidFill>
                <a:latin typeface="Work Sans"/>
                <a:ea typeface="Work Sans"/>
                <a:cs typeface="Work Sans"/>
                <a:sym typeface="Work Sans"/>
              </a:defRPr>
            </a:lvl1pPr>
            <a:lvl2pPr marL="1219170" lvl="1" indent="-423323" algn="l">
              <a:lnSpc>
                <a:spcPct val="90000"/>
              </a:lnSpc>
              <a:spcBef>
                <a:spcPts val="533"/>
              </a:spcBef>
              <a:spcAft>
                <a:spcPts val="0"/>
              </a:spcAft>
              <a:buClr>
                <a:srgbClr val="0054BC"/>
              </a:buClr>
              <a:buSzPts val="1400"/>
              <a:buChar char="•"/>
              <a:defRPr>
                <a:solidFill>
                  <a:srgbClr val="0054BC"/>
                </a:solidFill>
              </a:defRPr>
            </a:lvl2pPr>
            <a:lvl3pPr marL="1828754" lvl="2" indent="-423323" algn="l">
              <a:lnSpc>
                <a:spcPct val="90000"/>
              </a:lnSpc>
              <a:spcBef>
                <a:spcPts val="533"/>
              </a:spcBef>
              <a:spcAft>
                <a:spcPts val="0"/>
              </a:spcAft>
              <a:buClr>
                <a:srgbClr val="0054BC"/>
              </a:buClr>
              <a:buSzPts val="1400"/>
              <a:buChar char="•"/>
              <a:defRPr>
                <a:solidFill>
                  <a:srgbClr val="0054BC"/>
                </a:solidFill>
              </a:defRPr>
            </a:lvl3pPr>
            <a:lvl4pPr marL="2438339" lvl="3" indent="-423323" algn="l">
              <a:lnSpc>
                <a:spcPct val="90000"/>
              </a:lnSpc>
              <a:spcBef>
                <a:spcPts val="533"/>
              </a:spcBef>
              <a:spcAft>
                <a:spcPts val="0"/>
              </a:spcAft>
              <a:buClr>
                <a:srgbClr val="0054BC"/>
              </a:buClr>
              <a:buSzPts val="1400"/>
              <a:buChar char="•"/>
              <a:defRPr>
                <a:solidFill>
                  <a:srgbClr val="0054BC"/>
                </a:solidFill>
              </a:defRPr>
            </a:lvl4pPr>
            <a:lvl5pPr marL="3047924" lvl="4" indent="-423323" algn="l">
              <a:lnSpc>
                <a:spcPct val="90000"/>
              </a:lnSpc>
              <a:spcBef>
                <a:spcPts val="533"/>
              </a:spcBef>
              <a:spcAft>
                <a:spcPts val="0"/>
              </a:spcAft>
              <a:buClr>
                <a:srgbClr val="0054BC"/>
              </a:buClr>
              <a:buSzPts val="1400"/>
              <a:buChar char="•"/>
              <a:defRPr>
                <a:solidFill>
                  <a:srgbClr val="0054BC"/>
                </a:solidFill>
              </a:defRPr>
            </a:lvl5pPr>
            <a:lvl6pPr marL="3657509" lvl="5" indent="-423323" algn="l">
              <a:lnSpc>
                <a:spcPct val="90000"/>
              </a:lnSpc>
              <a:spcBef>
                <a:spcPts val="533"/>
              </a:spcBef>
              <a:spcAft>
                <a:spcPts val="0"/>
              </a:spcAft>
              <a:buClr>
                <a:srgbClr val="0054BC"/>
              </a:buClr>
              <a:buSzPts val="1400"/>
              <a:buChar char="•"/>
              <a:defRPr>
                <a:solidFill>
                  <a:srgbClr val="0054BC"/>
                </a:solidFill>
              </a:defRPr>
            </a:lvl6pPr>
            <a:lvl7pPr marL="4267093" lvl="6" indent="-423323" algn="l">
              <a:lnSpc>
                <a:spcPct val="90000"/>
              </a:lnSpc>
              <a:spcBef>
                <a:spcPts val="533"/>
              </a:spcBef>
              <a:spcAft>
                <a:spcPts val="0"/>
              </a:spcAft>
              <a:buClr>
                <a:srgbClr val="0054BC"/>
              </a:buClr>
              <a:buSzPts val="1400"/>
              <a:buChar char="•"/>
              <a:defRPr>
                <a:solidFill>
                  <a:srgbClr val="0054BC"/>
                </a:solidFill>
              </a:defRPr>
            </a:lvl7pPr>
            <a:lvl8pPr marL="4876678" lvl="7" indent="-423323" algn="l">
              <a:lnSpc>
                <a:spcPct val="90000"/>
              </a:lnSpc>
              <a:spcBef>
                <a:spcPts val="533"/>
              </a:spcBef>
              <a:spcAft>
                <a:spcPts val="0"/>
              </a:spcAft>
              <a:buClr>
                <a:srgbClr val="0054BC"/>
              </a:buClr>
              <a:buSzPts val="1400"/>
              <a:buChar char="•"/>
              <a:defRPr>
                <a:solidFill>
                  <a:srgbClr val="0054BC"/>
                </a:solidFill>
              </a:defRPr>
            </a:lvl8pPr>
            <a:lvl9pPr marL="5486263" lvl="8" indent="-423323"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19271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0" name="Google Shape;60;p8"/>
          <p:cNvSpPr txBox="1">
            <a:spLocks noGrp="1"/>
          </p:cNvSpPr>
          <p:nvPr>
            <p:ph type="body" idx="14"/>
          </p:nvPr>
        </p:nvSpPr>
        <p:spPr>
          <a:xfrm>
            <a:off x="8488501" y="3110401"/>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1" name="Google Shape;61;p8"/>
          <p:cNvSpPr txBox="1">
            <a:spLocks noGrp="1"/>
          </p:cNvSpPr>
          <p:nvPr>
            <p:ph type="body" idx="15"/>
          </p:nvPr>
        </p:nvSpPr>
        <p:spPr>
          <a:xfrm>
            <a:off x="8487319" y="3752037"/>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2" name="Google Shape;62;p8"/>
          <p:cNvSpPr txBox="1">
            <a:spLocks noGrp="1"/>
          </p:cNvSpPr>
          <p:nvPr>
            <p:ph type="body" idx="16"/>
          </p:nvPr>
        </p:nvSpPr>
        <p:spPr>
          <a:xfrm>
            <a:off x="7627699" y="2016071"/>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3" name="Google Shape;63;p8"/>
          <p:cNvSpPr txBox="1">
            <a:spLocks noGrp="1"/>
          </p:cNvSpPr>
          <p:nvPr>
            <p:ph type="body" idx="17"/>
          </p:nvPr>
        </p:nvSpPr>
        <p:spPr>
          <a:xfrm>
            <a:off x="7627697" y="2642291"/>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4" name="Google Shape;64;p8"/>
          <p:cNvSpPr txBox="1">
            <a:spLocks noGrp="1"/>
          </p:cNvSpPr>
          <p:nvPr>
            <p:ph type="body" idx="18"/>
          </p:nvPr>
        </p:nvSpPr>
        <p:spPr>
          <a:xfrm>
            <a:off x="7628667" y="3222724"/>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5" name="Google Shape;65;p8"/>
          <p:cNvSpPr txBox="1">
            <a:spLocks noGrp="1"/>
          </p:cNvSpPr>
          <p:nvPr>
            <p:ph type="body" idx="19"/>
          </p:nvPr>
        </p:nvSpPr>
        <p:spPr>
          <a:xfrm>
            <a:off x="7628667" y="386598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pic>
        <p:nvPicPr>
          <p:cNvPr id="25" name="Imagen 24">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22" name="Imagen 21">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1856790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bg>
      <p:bgPr>
        <a:solidFill>
          <a:srgbClr val="DCEBFB"/>
        </a:solid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1996037" y="1327104"/>
            <a:ext cx="2471231" cy="1271864"/>
          </a:xfrm>
          <a:prstGeom prst="rect">
            <a:avLst/>
          </a:prstGeom>
          <a:noFill/>
          <a:ln>
            <a:noFill/>
          </a:ln>
        </p:spPr>
        <p:txBody>
          <a:bodyPr spcFirstLastPara="1" wrap="square" lIns="68575" tIns="34275" rIns="68575" bIns="34275" anchor="t" anchorCtr="0"/>
          <a:lstStyle>
            <a:lvl1pPr marL="609570" lvl="0" indent="-304784" algn="r">
              <a:lnSpc>
                <a:spcPct val="90000"/>
              </a:lnSpc>
              <a:spcBef>
                <a:spcPts val="1067"/>
              </a:spcBef>
              <a:spcAft>
                <a:spcPts val="0"/>
              </a:spcAft>
              <a:buSzPts val="1100"/>
              <a:buFont typeface="Work Sans Light"/>
              <a:buNone/>
              <a:defRPr sz="9600" b="1">
                <a:solidFill>
                  <a:srgbClr val="0054BC"/>
                </a:solidFill>
                <a:latin typeface="Work Sans"/>
                <a:ea typeface="Work Sans"/>
                <a:cs typeface="Work Sans"/>
                <a:sym typeface="Work Sans"/>
              </a:defRPr>
            </a:lvl1pPr>
            <a:lvl2pPr marL="1219140" lvl="1"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2pPr>
            <a:lvl3pPr marL="1828709" lvl="2"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3pPr>
            <a:lvl4pPr marL="2438278" lvl="3"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4pPr>
            <a:lvl5pPr marL="3047848" lvl="4"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5pPr>
            <a:lvl6pPr marL="3657418" lvl="5"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6pPr>
            <a:lvl7pPr marL="4266987" lvl="6"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7pPr>
            <a:lvl8pPr marL="4876557" lvl="7"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8pPr>
            <a:lvl9pPr marL="5486126" lvl="8"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9pPr>
          </a:lstStyle>
          <a:p>
            <a:endParaRPr dirty="0"/>
          </a:p>
        </p:txBody>
      </p:sp>
      <p:sp>
        <p:nvSpPr>
          <p:cNvPr id="42" name="Google Shape;42;p7"/>
          <p:cNvSpPr txBox="1">
            <a:spLocks noGrp="1"/>
          </p:cNvSpPr>
          <p:nvPr>
            <p:ph type="title" hasCustomPrompt="1"/>
          </p:nvPr>
        </p:nvSpPr>
        <p:spPr>
          <a:xfrm>
            <a:off x="5024967" y="2285819"/>
            <a:ext cx="6336800" cy="8584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r>
              <a:rPr lang="es-ES" dirty="0"/>
              <a:t> </a:t>
            </a:r>
            <a:endParaRPr dirty="0"/>
          </a:p>
        </p:txBody>
      </p:sp>
      <p:sp>
        <p:nvSpPr>
          <p:cNvPr id="43" name="Google Shape;43;p7"/>
          <p:cNvSpPr txBox="1">
            <a:spLocks noGrp="1"/>
          </p:cNvSpPr>
          <p:nvPr>
            <p:ph type="body" idx="2"/>
          </p:nvPr>
        </p:nvSpPr>
        <p:spPr>
          <a:xfrm>
            <a:off x="5014833" y="3368796"/>
            <a:ext cx="6336800" cy="1781989"/>
          </a:xfrm>
          <a:prstGeom prst="rect">
            <a:avLst/>
          </a:prstGeom>
          <a:noFill/>
          <a:ln>
            <a:noFill/>
          </a:ln>
        </p:spPr>
        <p:txBody>
          <a:bodyPr spcFirstLastPara="1" wrap="square" lIns="68575" tIns="34275" rIns="68575" bIns="34275" anchor="t" anchorCtr="0"/>
          <a:lstStyle>
            <a:lvl1pPr marL="609570" lvl="0" indent="-304784" algn="l">
              <a:lnSpc>
                <a:spcPct val="90000"/>
              </a:lnSpc>
              <a:spcBef>
                <a:spcPts val="1067"/>
              </a:spcBef>
              <a:spcAft>
                <a:spcPts val="0"/>
              </a:spcAft>
              <a:buClr>
                <a:srgbClr val="FFFFFF"/>
              </a:buClr>
              <a:buSzPts val="1100"/>
              <a:buFont typeface="Work Sans Light"/>
              <a:buNone/>
              <a:defRPr sz="2000">
                <a:solidFill>
                  <a:srgbClr val="0054BC"/>
                </a:solidFill>
                <a:latin typeface="Work Sans"/>
                <a:ea typeface="Work Sans"/>
                <a:cs typeface="Work Sans"/>
                <a:sym typeface="Work Sans"/>
              </a:defRPr>
            </a:lvl1pPr>
            <a:lvl2pPr marL="1219140" lvl="1"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2pPr>
            <a:lvl3pPr marL="1828709" lvl="2"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3pPr>
            <a:lvl4pPr marL="2438278" lvl="3"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4pPr>
            <a:lvl5pPr marL="3047848" lvl="4"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5pPr>
            <a:lvl6pPr marL="3657418" lvl="5"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6pPr>
            <a:lvl7pPr marL="4266987" lvl="6"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7pPr>
            <a:lvl8pPr marL="4876557" lvl="7"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8pPr>
            <a:lvl9pPr marL="5486126" lvl="8"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9pPr>
          </a:lstStyle>
          <a:p>
            <a:endParaRPr/>
          </a:p>
        </p:txBody>
      </p:sp>
      <p:sp>
        <p:nvSpPr>
          <p:cNvPr id="45" name="Google Shape;45;p7"/>
          <p:cNvSpPr txBox="1"/>
          <p:nvPr/>
        </p:nvSpPr>
        <p:spPr>
          <a:xfrm>
            <a:off x="11110300" y="8317"/>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0054BC"/>
              </a:solidFill>
              <a:latin typeface="Work Sans"/>
              <a:ea typeface="Work Sans"/>
              <a:cs typeface="Work Sans"/>
              <a:sym typeface="Work Sans"/>
            </a:endParaRPr>
          </a:p>
        </p:txBody>
      </p:sp>
      <p:pic>
        <p:nvPicPr>
          <p:cNvPr id="11" name="Imagen 10">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2" y="383007"/>
            <a:ext cx="1491203" cy="425461"/>
          </a:xfrm>
          <a:prstGeom prst="rect">
            <a:avLst/>
          </a:prstGeom>
        </p:spPr>
      </p:pic>
      <p:pic>
        <p:nvPicPr>
          <p:cNvPr id="8" name="Imagen 7">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7" y="6031266"/>
            <a:ext cx="2493615" cy="467553"/>
          </a:xfrm>
          <a:prstGeom prst="rect">
            <a:avLst/>
          </a:prstGeom>
        </p:spPr>
      </p:pic>
    </p:spTree>
    <p:extLst>
      <p:ext uri="{BB962C8B-B14F-4D97-AF65-F5344CB8AC3E}">
        <p14:creationId xmlns:p14="http://schemas.microsoft.com/office/powerpoint/2010/main" val="831996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5024382" y="3049851"/>
            <a:ext cx="6054185" cy="22828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66CD"/>
              </a:buClr>
              <a:buSzPts val="1100"/>
              <a:buNone/>
              <a:defRPr sz="1467">
                <a:solidFill>
                  <a:srgbClr val="0066CD"/>
                </a:solidFill>
              </a:defRPr>
            </a:lvl1pPr>
            <a:lvl2pPr marL="1219170" lvl="1" indent="-397923" algn="l">
              <a:lnSpc>
                <a:spcPct val="90000"/>
              </a:lnSpc>
              <a:spcBef>
                <a:spcPts val="533"/>
              </a:spcBef>
              <a:spcAft>
                <a:spcPts val="0"/>
              </a:spcAft>
              <a:buClr>
                <a:srgbClr val="0066CD"/>
              </a:buClr>
              <a:buSzPts val="1100"/>
              <a:buChar char="•"/>
              <a:defRPr sz="1467">
                <a:solidFill>
                  <a:srgbClr val="0066CD"/>
                </a:solidFill>
              </a:defRPr>
            </a:lvl2pPr>
            <a:lvl3pPr marL="1828754" lvl="2" indent="-397923" algn="l">
              <a:lnSpc>
                <a:spcPct val="90000"/>
              </a:lnSpc>
              <a:spcBef>
                <a:spcPts val="533"/>
              </a:spcBef>
              <a:spcAft>
                <a:spcPts val="0"/>
              </a:spcAft>
              <a:buClr>
                <a:srgbClr val="0066CD"/>
              </a:buClr>
              <a:buSzPts val="1100"/>
              <a:buChar char="•"/>
              <a:defRPr sz="1467">
                <a:solidFill>
                  <a:srgbClr val="0066CD"/>
                </a:solidFill>
              </a:defRPr>
            </a:lvl3pPr>
            <a:lvl4pPr marL="2438339" lvl="3" indent="-397923" algn="l">
              <a:lnSpc>
                <a:spcPct val="90000"/>
              </a:lnSpc>
              <a:spcBef>
                <a:spcPts val="533"/>
              </a:spcBef>
              <a:spcAft>
                <a:spcPts val="0"/>
              </a:spcAft>
              <a:buClr>
                <a:srgbClr val="0066CD"/>
              </a:buClr>
              <a:buSzPts val="1100"/>
              <a:buChar char="•"/>
              <a:defRPr sz="1467">
                <a:solidFill>
                  <a:srgbClr val="0066CD"/>
                </a:solidFill>
              </a:defRPr>
            </a:lvl4pPr>
            <a:lvl5pPr marL="3047924" lvl="4" indent="-397923" algn="l">
              <a:lnSpc>
                <a:spcPct val="90000"/>
              </a:lnSpc>
              <a:spcBef>
                <a:spcPts val="533"/>
              </a:spcBef>
              <a:spcAft>
                <a:spcPts val="0"/>
              </a:spcAft>
              <a:buClr>
                <a:srgbClr val="0066CD"/>
              </a:buClr>
              <a:buSzPts val="1100"/>
              <a:buChar char="•"/>
              <a:defRPr sz="1467">
                <a:solidFill>
                  <a:srgbClr val="0066CD"/>
                </a:solidFill>
              </a:defRPr>
            </a:lvl5pPr>
            <a:lvl6pPr marL="3657509" lvl="5" indent="-397923" algn="l">
              <a:lnSpc>
                <a:spcPct val="90000"/>
              </a:lnSpc>
              <a:spcBef>
                <a:spcPts val="533"/>
              </a:spcBef>
              <a:spcAft>
                <a:spcPts val="0"/>
              </a:spcAft>
              <a:buClr>
                <a:srgbClr val="0066CD"/>
              </a:buClr>
              <a:buSzPts val="1100"/>
              <a:buChar char="•"/>
              <a:defRPr sz="1467">
                <a:solidFill>
                  <a:srgbClr val="0066CD"/>
                </a:solidFill>
              </a:defRPr>
            </a:lvl6pPr>
            <a:lvl7pPr marL="4267093" lvl="6" indent="-397923" algn="l">
              <a:lnSpc>
                <a:spcPct val="90000"/>
              </a:lnSpc>
              <a:spcBef>
                <a:spcPts val="533"/>
              </a:spcBef>
              <a:spcAft>
                <a:spcPts val="0"/>
              </a:spcAft>
              <a:buClr>
                <a:srgbClr val="0066CD"/>
              </a:buClr>
              <a:buSzPts val="1100"/>
              <a:buChar char="•"/>
              <a:defRPr sz="1467">
                <a:solidFill>
                  <a:srgbClr val="0066CD"/>
                </a:solidFill>
              </a:defRPr>
            </a:lvl7pPr>
            <a:lvl8pPr marL="4876678" lvl="7" indent="-397923" algn="l">
              <a:lnSpc>
                <a:spcPct val="90000"/>
              </a:lnSpc>
              <a:spcBef>
                <a:spcPts val="533"/>
              </a:spcBef>
              <a:spcAft>
                <a:spcPts val="0"/>
              </a:spcAft>
              <a:buClr>
                <a:srgbClr val="0066CD"/>
              </a:buClr>
              <a:buSzPts val="1100"/>
              <a:buChar char="•"/>
              <a:defRPr sz="1467">
                <a:solidFill>
                  <a:srgbClr val="0066CD"/>
                </a:solidFill>
              </a:defRPr>
            </a:lvl8pPr>
            <a:lvl9pPr marL="5486263" lvl="8" indent="-397923" algn="l">
              <a:lnSpc>
                <a:spcPct val="90000"/>
              </a:lnSpc>
              <a:spcBef>
                <a:spcPts val="533"/>
              </a:spcBef>
              <a:spcAft>
                <a:spcPts val="0"/>
              </a:spcAft>
              <a:buClr>
                <a:srgbClr val="0066CD"/>
              </a:buClr>
              <a:buSzPts val="1100"/>
              <a:buChar char="•"/>
              <a:defRPr sz="1467">
                <a:solidFill>
                  <a:srgbClr val="0066CD"/>
                </a:solidFill>
              </a:defRPr>
            </a:lvl9pPr>
          </a:lstStyle>
          <a:p>
            <a:endParaRPr/>
          </a:p>
        </p:txBody>
      </p:sp>
      <p:sp>
        <p:nvSpPr>
          <p:cNvPr id="68" name="Google Shape;68;p9"/>
          <p:cNvSpPr txBox="1">
            <a:spLocks noGrp="1"/>
          </p:cNvSpPr>
          <p:nvPr>
            <p:ph type="title"/>
          </p:nvPr>
        </p:nvSpPr>
        <p:spPr>
          <a:xfrm>
            <a:off x="5024967" y="1956084"/>
            <a:ext cx="5743600" cy="853597"/>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pic>
        <p:nvPicPr>
          <p:cNvPr id="10" name="Imagen 9">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7" name="Imagen 6">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384128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En blanco">
    <p:bg>
      <p:bgPr>
        <a:solidFill>
          <a:srgbClr val="DCEAFB"/>
        </a:solidFill>
        <a:effectLst/>
      </p:bgPr>
    </p:bg>
    <p:spTree>
      <p:nvGrpSpPr>
        <p:cNvPr id="1" name="Shape 92"/>
        <p:cNvGrpSpPr/>
        <p:nvPr/>
      </p:nvGrpSpPr>
      <p:grpSpPr>
        <a:xfrm>
          <a:off x="0" y="0"/>
          <a:ext cx="0" cy="0"/>
          <a:chOff x="0" y="0"/>
          <a:chExt cx="0" cy="0"/>
        </a:xfrm>
      </p:grpSpPr>
      <p:sp>
        <p:nvSpPr>
          <p:cNvPr id="95" name="Google Shape;95;p14"/>
          <p:cNvSpPr txBox="1"/>
          <p:nvPr/>
        </p:nvSpPr>
        <p:spPr>
          <a:xfrm>
            <a:off x="11066244" y="0"/>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66CD"/>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0066CD"/>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5" name="Imagen 4">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243307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A1CDC7-8F05-43D4-AE66-E09F80679F1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5EAEBE8-E0A8-40A3-A370-30498260299B}"/>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A003EB2-0215-4C47-88CF-653B153BB2CB}"/>
              </a:ext>
            </a:extLst>
          </p:cNvPr>
          <p:cNvSpPr>
            <a:spLocks noGrp="1"/>
          </p:cNvSpPr>
          <p:nvPr>
            <p:ph type="dt" sz="half" idx="10"/>
          </p:nvPr>
        </p:nvSpPr>
        <p:spPr/>
        <p:txBody>
          <a:bodyPr/>
          <a:lstStyle/>
          <a:p>
            <a:endParaRPr lang="es-CO"/>
          </a:p>
        </p:txBody>
      </p:sp>
      <p:sp>
        <p:nvSpPr>
          <p:cNvPr id="5" name="Marcador de pie de página 4">
            <a:extLst>
              <a:ext uri="{FF2B5EF4-FFF2-40B4-BE49-F238E27FC236}">
                <a16:creationId xmlns:a16="http://schemas.microsoft.com/office/drawing/2014/main" id="{9D30B8BC-777C-4AA4-9BDF-91F47F9C7A8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12B7AFC-F029-433C-BDA1-59687D739137}"/>
              </a:ext>
            </a:extLst>
          </p:cNvPr>
          <p:cNvSpPr>
            <a:spLocks noGrp="1"/>
          </p:cNvSpPr>
          <p:nvPr>
            <p:ph type="sldNum" sz="quarter" idx="12"/>
          </p:nvPr>
        </p:nvSpPr>
        <p:spPr/>
        <p:txBody>
          <a:bodyPr/>
          <a:lstStyle/>
          <a:p>
            <a:fld id="{00000000-1234-1234-1234-123412341234}" type="slidenum">
              <a:rPr lang="es-CO" smtClean="0"/>
              <a:pPr/>
              <a:t>‹Nº›</a:t>
            </a:fld>
            <a:endParaRPr lang="es-CO"/>
          </a:p>
        </p:txBody>
      </p:sp>
    </p:spTree>
    <p:extLst>
      <p:ext uri="{BB962C8B-B14F-4D97-AF65-F5344CB8AC3E}">
        <p14:creationId xmlns:p14="http://schemas.microsoft.com/office/powerpoint/2010/main" val="35105686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C21B9-BE8F-4EB7-9272-5EE635A1E70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C015E77-FC39-4EC8-A939-A740A89557F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8986D56-046D-4AA8-9B04-2BB62FA80B7E}"/>
              </a:ext>
            </a:extLst>
          </p:cNvPr>
          <p:cNvSpPr>
            <a:spLocks noGrp="1"/>
          </p:cNvSpPr>
          <p:nvPr>
            <p:ph type="dt" sz="half" idx="10"/>
          </p:nvPr>
        </p:nvSpPr>
        <p:spPr/>
        <p:txBody>
          <a:bodyPr/>
          <a:lstStyle/>
          <a:p>
            <a:endParaRPr lang="es-CO"/>
          </a:p>
        </p:txBody>
      </p:sp>
      <p:sp>
        <p:nvSpPr>
          <p:cNvPr id="5" name="Marcador de pie de página 4">
            <a:extLst>
              <a:ext uri="{FF2B5EF4-FFF2-40B4-BE49-F238E27FC236}">
                <a16:creationId xmlns:a16="http://schemas.microsoft.com/office/drawing/2014/main" id="{E252E082-1AC0-4C16-98D2-0E378295B54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86F64E0-4780-4526-8D4B-5801512F67DB}"/>
              </a:ext>
            </a:extLst>
          </p:cNvPr>
          <p:cNvSpPr>
            <a:spLocks noGrp="1"/>
          </p:cNvSpPr>
          <p:nvPr>
            <p:ph type="sldNum" sz="quarter" idx="12"/>
          </p:nvPr>
        </p:nvSpPr>
        <p:spPr/>
        <p:txBody>
          <a:bodyPr/>
          <a:lstStyle/>
          <a:p>
            <a:fld id="{00000000-1234-1234-1234-123412341234}" type="slidenum">
              <a:rPr lang="es-CO" smtClean="0"/>
              <a:pPr/>
              <a:t>‹Nº›</a:t>
            </a:fld>
            <a:endParaRPr lang="es-CO"/>
          </a:p>
        </p:txBody>
      </p:sp>
    </p:spTree>
    <p:extLst>
      <p:ext uri="{BB962C8B-B14F-4D97-AF65-F5344CB8AC3E}">
        <p14:creationId xmlns:p14="http://schemas.microsoft.com/office/powerpoint/2010/main" val="40822612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971F9-7C00-4AD7-8B15-AD224E21F3BA}"/>
              </a:ext>
            </a:extLst>
          </p:cNvPr>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17DB34E-BF8F-43F5-846F-E49D6CD5D6B3}"/>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E5404DB-8A88-4BCD-9D31-9FF9AC76BF81}"/>
              </a:ext>
            </a:extLst>
          </p:cNvPr>
          <p:cNvSpPr>
            <a:spLocks noGrp="1"/>
          </p:cNvSpPr>
          <p:nvPr>
            <p:ph type="dt" sz="half" idx="10"/>
          </p:nvPr>
        </p:nvSpPr>
        <p:spPr/>
        <p:txBody>
          <a:bodyPr/>
          <a:lstStyle/>
          <a:p>
            <a:endParaRPr lang="es-CO"/>
          </a:p>
        </p:txBody>
      </p:sp>
      <p:sp>
        <p:nvSpPr>
          <p:cNvPr id="5" name="Marcador de pie de página 4">
            <a:extLst>
              <a:ext uri="{FF2B5EF4-FFF2-40B4-BE49-F238E27FC236}">
                <a16:creationId xmlns:a16="http://schemas.microsoft.com/office/drawing/2014/main" id="{11A12E4E-0DC4-4FEC-A9FF-BBE7CF56787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6C768CF-B151-4ACD-9AD1-00E0A5A09B29}"/>
              </a:ext>
            </a:extLst>
          </p:cNvPr>
          <p:cNvSpPr>
            <a:spLocks noGrp="1"/>
          </p:cNvSpPr>
          <p:nvPr>
            <p:ph type="sldNum" sz="quarter" idx="12"/>
          </p:nvPr>
        </p:nvSpPr>
        <p:spPr/>
        <p:txBody>
          <a:bodyPr/>
          <a:lstStyle/>
          <a:p>
            <a:fld id="{00000000-1234-1234-1234-123412341234}" type="slidenum">
              <a:rPr lang="es-CO" smtClean="0"/>
              <a:pPr/>
              <a:t>‹Nº›</a:t>
            </a:fld>
            <a:endParaRPr lang="es-CO"/>
          </a:p>
        </p:txBody>
      </p:sp>
    </p:spTree>
    <p:extLst>
      <p:ext uri="{BB962C8B-B14F-4D97-AF65-F5344CB8AC3E}">
        <p14:creationId xmlns:p14="http://schemas.microsoft.com/office/powerpoint/2010/main" val="7080911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E6E75-1BA3-4B4E-B984-5D26F916F1A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A041CCA-D5E8-474F-B3E1-878A0DAA8339}"/>
              </a:ext>
            </a:extLst>
          </p:cNvPr>
          <p:cNvSpPr>
            <a:spLocks noGrp="1"/>
          </p:cNvSpPr>
          <p:nvPr>
            <p:ph sz="half" idx="1"/>
          </p:nvPr>
        </p:nvSpPr>
        <p:spPr>
          <a:xfrm>
            <a:off x="838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F1F9D70-9728-46EE-BDC9-863AD5691FBE}"/>
              </a:ext>
            </a:extLst>
          </p:cNvPr>
          <p:cNvSpPr>
            <a:spLocks noGrp="1"/>
          </p:cNvSpPr>
          <p:nvPr>
            <p:ph sz="half" idx="2"/>
          </p:nvPr>
        </p:nvSpPr>
        <p:spPr>
          <a:xfrm>
            <a:off x="6172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279853A6-5CC7-458F-BFCB-2FB9B0A76083}"/>
              </a:ext>
            </a:extLst>
          </p:cNvPr>
          <p:cNvSpPr>
            <a:spLocks noGrp="1"/>
          </p:cNvSpPr>
          <p:nvPr>
            <p:ph type="dt" sz="half" idx="10"/>
          </p:nvPr>
        </p:nvSpPr>
        <p:spPr/>
        <p:txBody>
          <a:bodyPr/>
          <a:lstStyle/>
          <a:p>
            <a:endParaRPr lang="es-CO"/>
          </a:p>
        </p:txBody>
      </p:sp>
      <p:sp>
        <p:nvSpPr>
          <p:cNvPr id="6" name="Marcador de pie de página 5">
            <a:extLst>
              <a:ext uri="{FF2B5EF4-FFF2-40B4-BE49-F238E27FC236}">
                <a16:creationId xmlns:a16="http://schemas.microsoft.com/office/drawing/2014/main" id="{6025ED47-1C7E-4F87-9731-CAF73CE4B94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F71D13C-8334-434D-BE22-8562B9E51ABC}"/>
              </a:ext>
            </a:extLst>
          </p:cNvPr>
          <p:cNvSpPr>
            <a:spLocks noGrp="1"/>
          </p:cNvSpPr>
          <p:nvPr>
            <p:ph type="sldNum" sz="quarter" idx="12"/>
          </p:nvPr>
        </p:nvSpPr>
        <p:spPr/>
        <p:txBody>
          <a:bodyPr/>
          <a:lstStyle/>
          <a:p>
            <a:fld id="{00000000-1234-1234-1234-123412341234}" type="slidenum">
              <a:rPr lang="es-CO" smtClean="0"/>
              <a:pPr/>
              <a:t>‹Nº›</a:t>
            </a:fld>
            <a:endParaRPr lang="es-CO"/>
          </a:p>
        </p:txBody>
      </p:sp>
    </p:spTree>
    <p:extLst>
      <p:ext uri="{BB962C8B-B14F-4D97-AF65-F5344CB8AC3E}">
        <p14:creationId xmlns:p14="http://schemas.microsoft.com/office/powerpoint/2010/main" val="203107258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28E43-FDD7-4E30-AC04-8A677E13902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263BA2D-4223-4068-A96E-C3CCE1FB1AA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821E31-CAAA-4F45-AC9B-C72B6C910BBE}"/>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21717AC5-EB54-4D26-B025-F62285F7271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E41A61D-5046-4208-98D7-3169C15ED2E8}"/>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CA6D7E2-10C7-4480-9B3A-9FB7AD1E1C76}"/>
              </a:ext>
            </a:extLst>
          </p:cNvPr>
          <p:cNvSpPr>
            <a:spLocks noGrp="1"/>
          </p:cNvSpPr>
          <p:nvPr>
            <p:ph type="dt" sz="half" idx="10"/>
          </p:nvPr>
        </p:nvSpPr>
        <p:spPr/>
        <p:txBody>
          <a:bodyPr/>
          <a:lstStyle/>
          <a:p>
            <a:endParaRPr lang="es-CO"/>
          </a:p>
        </p:txBody>
      </p:sp>
      <p:sp>
        <p:nvSpPr>
          <p:cNvPr id="8" name="Marcador de pie de página 7">
            <a:extLst>
              <a:ext uri="{FF2B5EF4-FFF2-40B4-BE49-F238E27FC236}">
                <a16:creationId xmlns:a16="http://schemas.microsoft.com/office/drawing/2014/main" id="{489B1D30-6085-437A-B073-998C7491C87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9AB8E95-A372-4142-83B7-0045C7AEA13D}"/>
              </a:ext>
            </a:extLst>
          </p:cNvPr>
          <p:cNvSpPr>
            <a:spLocks noGrp="1"/>
          </p:cNvSpPr>
          <p:nvPr>
            <p:ph type="sldNum" sz="quarter" idx="12"/>
          </p:nvPr>
        </p:nvSpPr>
        <p:spPr/>
        <p:txBody>
          <a:bodyPr/>
          <a:lstStyle/>
          <a:p>
            <a:fld id="{00000000-1234-1234-1234-123412341234}" type="slidenum">
              <a:rPr lang="es-CO" smtClean="0"/>
              <a:pPr/>
              <a:t>‹Nº›</a:t>
            </a:fld>
            <a:endParaRPr lang="es-CO"/>
          </a:p>
        </p:txBody>
      </p:sp>
    </p:spTree>
    <p:extLst>
      <p:ext uri="{BB962C8B-B14F-4D97-AF65-F5344CB8AC3E}">
        <p14:creationId xmlns:p14="http://schemas.microsoft.com/office/powerpoint/2010/main" val="42501645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1FF12A-5BAA-464C-9BC8-5B44EAB48E5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22148DD-FEA9-407D-AC24-3DE371446D96}"/>
              </a:ext>
            </a:extLst>
          </p:cNvPr>
          <p:cNvSpPr>
            <a:spLocks noGrp="1"/>
          </p:cNvSpPr>
          <p:nvPr>
            <p:ph type="dt" sz="half" idx="10"/>
          </p:nvPr>
        </p:nvSpPr>
        <p:spPr/>
        <p:txBody>
          <a:bodyPr/>
          <a:lstStyle/>
          <a:p>
            <a:endParaRPr lang="es-CO"/>
          </a:p>
        </p:txBody>
      </p:sp>
      <p:sp>
        <p:nvSpPr>
          <p:cNvPr id="4" name="Marcador de pie de página 3">
            <a:extLst>
              <a:ext uri="{FF2B5EF4-FFF2-40B4-BE49-F238E27FC236}">
                <a16:creationId xmlns:a16="http://schemas.microsoft.com/office/drawing/2014/main" id="{224536D0-3A09-4B52-A6B4-A6533295000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C82AFA1-F97B-459C-B5B6-541A28970E8A}"/>
              </a:ext>
            </a:extLst>
          </p:cNvPr>
          <p:cNvSpPr>
            <a:spLocks noGrp="1"/>
          </p:cNvSpPr>
          <p:nvPr>
            <p:ph type="sldNum" sz="quarter" idx="12"/>
          </p:nvPr>
        </p:nvSpPr>
        <p:spPr/>
        <p:txBody>
          <a:bodyPr/>
          <a:lstStyle/>
          <a:p>
            <a:fld id="{00000000-1234-1234-1234-123412341234}" type="slidenum">
              <a:rPr lang="es-CO" smtClean="0"/>
              <a:pPr/>
              <a:t>‹Nº›</a:t>
            </a:fld>
            <a:endParaRPr lang="es-CO"/>
          </a:p>
        </p:txBody>
      </p:sp>
    </p:spTree>
    <p:extLst>
      <p:ext uri="{BB962C8B-B14F-4D97-AF65-F5344CB8AC3E}">
        <p14:creationId xmlns:p14="http://schemas.microsoft.com/office/powerpoint/2010/main" val="7360409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40441798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0C12DB-3EA1-4DF2-A998-9A01A7CCE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8E1A2EF-8248-4403-9FEA-AEB337E6A685}"/>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B425EBC-A432-460F-AD7C-651E0B60E7C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CO"/>
          </a:p>
        </p:txBody>
      </p:sp>
      <p:sp>
        <p:nvSpPr>
          <p:cNvPr id="5" name="Marcador de pie de página 4">
            <a:extLst>
              <a:ext uri="{FF2B5EF4-FFF2-40B4-BE49-F238E27FC236}">
                <a16:creationId xmlns:a16="http://schemas.microsoft.com/office/drawing/2014/main" id="{68296EE1-00E1-4EB5-AE9F-8C32C4DCB70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98F6654-44FD-4976-9FF1-586948AAC3F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s-CO" smtClean="0"/>
              <a:pPr/>
              <a:t>‹Nº›</a:t>
            </a:fld>
            <a:endParaRPr lang="es-CO"/>
          </a:p>
        </p:txBody>
      </p:sp>
    </p:spTree>
    <p:extLst>
      <p:ext uri="{BB962C8B-B14F-4D97-AF65-F5344CB8AC3E}">
        <p14:creationId xmlns:p14="http://schemas.microsoft.com/office/powerpoint/2010/main" val="21381160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2584637643"/>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2117840430"/>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CuadroTexto 1">
            <a:extLst>
              <a:ext uri="{FF2B5EF4-FFF2-40B4-BE49-F238E27FC236}">
                <a16:creationId xmlns:a16="http://schemas.microsoft.com/office/drawing/2014/main" id="{E07B4555-0B10-40B1-A5AE-DB8EF323C2F6}"/>
              </a:ext>
            </a:extLst>
          </p:cNvPr>
          <p:cNvSpPr txBox="1"/>
          <p:nvPr/>
        </p:nvSpPr>
        <p:spPr>
          <a:xfrm>
            <a:off x="8896798" y="5711141"/>
            <a:ext cx="3054042" cy="461729"/>
          </a:xfrm>
          <a:prstGeom prst="rect">
            <a:avLst/>
          </a:prstGeom>
          <a:noFill/>
        </p:spPr>
        <p:txBody>
          <a:bodyPr wrap="none" rtlCol="0">
            <a:spAutoFit/>
          </a:bodyPr>
          <a:lstStyle/>
          <a:p>
            <a:pPr marL="126997" marR="0" lvl="0" indent="0" algn="r" defTabSz="1219170" rtl="0" eaLnBrk="1" fontAlgn="auto" latinLnBrk="0" hangingPunct="1">
              <a:lnSpc>
                <a:spcPct val="90000"/>
              </a:lnSpc>
              <a:spcBef>
                <a:spcPts val="1067"/>
              </a:spcBef>
              <a:spcAft>
                <a:spcPts val="0"/>
              </a:spcAft>
              <a:buClr>
                <a:srgbClr val="0054BC"/>
              </a:buClr>
              <a:buSzPts val="2100"/>
              <a:buFontTx/>
              <a:buNone/>
              <a:tabLst/>
              <a:defRPr/>
            </a:pPr>
            <a:r>
              <a:rPr lang="es-CO" sz="2667" kern="0" dirty="0">
                <a:solidFill>
                  <a:srgbClr val="0054BC"/>
                </a:solidFill>
                <a:latin typeface="Work Sans"/>
                <a:cs typeface="Arial"/>
                <a:sym typeface="Work Sans"/>
              </a:rPr>
              <a:t>Noviembre</a:t>
            </a:r>
            <a:r>
              <a:rPr kumimoji="0" lang="es-CO" sz="2667" b="0" i="0" u="none" strike="noStrike" kern="0" cap="none" spc="0" normalizeH="0" baseline="0" noProof="0" dirty="0">
                <a:ln>
                  <a:noFill/>
                </a:ln>
                <a:solidFill>
                  <a:srgbClr val="0054BC"/>
                </a:solidFill>
                <a:effectLst/>
                <a:uLnTx/>
                <a:uFillTx/>
                <a:latin typeface="Work Sans"/>
                <a:ea typeface="+mn-ea"/>
                <a:cs typeface="Arial"/>
                <a:sym typeface="Work Sans"/>
              </a:rPr>
              <a:t> de 2021</a:t>
            </a:r>
          </a:p>
        </p:txBody>
      </p:sp>
      <p:sp>
        <p:nvSpPr>
          <p:cNvPr id="4" name="Título 1">
            <a:extLst>
              <a:ext uri="{FF2B5EF4-FFF2-40B4-BE49-F238E27FC236}">
                <a16:creationId xmlns:a16="http://schemas.microsoft.com/office/drawing/2014/main" id="{4691E1AB-F0D5-41DF-9F54-71F616CD4921}"/>
              </a:ext>
            </a:extLst>
          </p:cNvPr>
          <p:cNvSpPr txBox="1">
            <a:spLocks/>
          </p:cNvSpPr>
          <p:nvPr/>
        </p:nvSpPr>
        <p:spPr>
          <a:xfrm>
            <a:off x="4852141" y="1989170"/>
            <a:ext cx="7210323" cy="33883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s-EC" sz="4400" b="1" i="0" u="none" strike="noStrike" kern="0" cap="none" spc="0" normalizeH="0" baseline="0" noProof="0" dirty="0">
                <a:ln>
                  <a:noFill/>
                </a:ln>
                <a:solidFill>
                  <a:srgbClr val="002060"/>
                </a:solidFill>
                <a:effectLst/>
                <a:uLnTx/>
                <a:uFillTx/>
                <a:latin typeface="Work Sans"/>
                <a:cs typeface="Arial"/>
                <a:sym typeface="Arial"/>
              </a:rPr>
              <a:t>TRONCAL DEL MAGDALENA</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s-EC" sz="3200" b="1" i="0" u="none" strike="noStrike" kern="0" cap="none" spc="0" normalizeH="0" baseline="0" noProof="0" dirty="0">
                <a:ln>
                  <a:noFill/>
                </a:ln>
                <a:solidFill>
                  <a:srgbClr val="002060"/>
                </a:solidFill>
                <a:effectLst/>
                <a:uLnTx/>
                <a:uFillTx/>
                <a:latin typeface="Work Sans"/>
                <a:cs typeface="Arial"/>
                <a:sym typeface="Arial"/>
              </a:rPr>
              <a:t>CONCESION 2.</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lang="es-EC" sz="3200" b="1" kern="0" dirty="0">
                <a:solidFill>
                  <a:srgbClr val="002060"/>
                </a:solidFill>
                <a:latin typeface="Work Sans"/>
              </a:rPr>
              <a:t>SABANA DE TORRES - CURUMANÍ</a:t>
            </a:r>
            <a:endParaRPr kumimoji="0" lang="es-CO" sz="3200" b="1" i="0" u="none" strike="noStrike" kern="0" cap="none" spc="0" normalizeH="0" baseline="0" noProof="0" dirty="0">
              <a:ln>
                <a:noFill/>
              </a:ln>
              <a:solidFill>
                <a:srgbClr val="002060"/>
              </a:solidFill>
              <a:effectLst/>
              <a:uLnTx/>
              <a:uFillTx/>
              <a:latin typeface="Work Sans"/>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lang="es-EC" sz="4400" b="1" kern="0" dirty="0">
              <a:solidFill>
                <a:srgbClr val="002060"/>
              </a:solidFill>
              <a:latin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p:cNvSpPr txBox="1"/>
          <p:nvPr/>
        </p:nvSpPr>
        <p:spPr>
          <a:xfrm>
            <a:off x="6074586" y="7660744"/>
            <a:ext cx="9599220" cy="338554"/>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a:ln>
                  <a:noFill/>
                </a:ln>
                <a:solidFill>
                  <a:prstClr val="black"/>
                </a:solidFill>
                <a:effectLst/>
                <a:uLnTx/>
                <a:uFillTx/>
                <a:latin typeface="Consolas" panose="020B0609020204030204" pitchFamily="49" charset="0"/>
                <a:ea typeface="+mn-ea"/>
                <a:cs typeface="Arial"/>
                <a:sym typeface="Arial"/>
              </a:rPr>
              <a:t>* Las longitudes corresponden a calzada equivalente</a:t>
            </a:r>
          </a:p>
        </p:txBody>
      </p:sp>
      <p:sp>
        <p:nvSpPr>
          <p:cNvPr id="10" name="Rectángulo 9">
            <a:extLst>
              <a:ext uri="{FF2B5EF4-FFF2-40B4-BE49-F238E27FC236}">
                <a16:creationId xmlns:a16="http://schemas.microsoft.com/office/drawing/2014/main" id="{A39864A2-4C5A-4B14-A9D2-8DB9DC684FC1}"/>
              </a:ext>
            </a:extLst>
          </p:cNvPr>
          <p:cNvSpPr/>
          <p:nvPr/>
        </p:nvSpPr>
        <p:spPr>
          <a:xfrm>
            <a:off x="308319" y="79271"/>
            <a:ext cx="6500497" cy="87190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ES" sz="2933" b="1" i="0" u="none" strike="noStrike" kern="0" cap="none" spc="0" normalizeH="0" baseline="0" noProof="0">
                <a:ln>
                  <a:noFill/>
                </a:ln>
                <a:solidFill>
                  <a:srgbClr val="002060"/>
                </a:solidFill>
                <a:effectLst/>
                <a:uLnTx/>
                <a:uFillTx/>
                <a:latin typeface="Calibri" panose="020F0502020204030204" pitchFamily="34" charset="0"/>
                <a:ea typeface="+mn-ea"/>
                <a:cs typeface="Arial"/>
                <a:sym typeface="Helvetica Neue Bold Condensed"/>
              </a:rPr>
              <a:t>Troncal del Magdalena - Concesión 2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CO" sz="2133" b="1" i="0" u="none" strike="noStrike" kern="0" cap="none" spc="0" normalizeH="0" baseline="0" noProof="0">
                <a:ln>
                  <a:noFill/>
                </a:ln>
                <a:solidFill>
                  <a:srgbClr val="002060"/>
                </a:solidFill>
                <a:effectLst/>
                <a:uLnTx/>
                <a:uFillTx/>
                <a:latin typeface="Calibri" panose="020F0502020204030204" pitchFamily="34" charset="0"/>
                <a:ea typeface="+mn-ea"/>
                <a:cs typeface="Arial"/>
                <a:sym typeface="Helvetica Neue Bold Condensed"/>
              </a:rPr>
              <a:t>Sabana de Torres </a:t>
            </a:r>
            <a:r>
              <a:rPr kumimoji="0" lang="es-CO" sz="2133" b="0" i="0" u="none" strike="noStrike" kern="0" cap="none" spc="0" normalizeH="0" baseline="0" noProof="0">
                <a:ln>
                  <a:noFill/>
                </a:ln>
                <a:solidFill>
                  <a:srgbClr val="002060"/>
                </a:solidFill>
                <a:effectLst/>
                <a:uLnTx/>
                <a:uFillTx/>
                <a:latin typeface="Calibri" panose="020F0502020204030204" pitchFamily="34" charset="0"/>
                <a:ea typeface="+mn-ea"/>
                <a:cs typeface="Arial"/>
                <a:sym typeface="Helvetica Neue Bold Condensed"/>
              </a:rPr>
              <a:t>(Puente Rio Sogamoso)</a:t>
            </a:r>
            <a:r>
              <a:rPr kumimoji="0" lang="es-CO" sz="2133" b="1" i="0" u="none" strike="noStrike" kern="0" cap="none" spc="0" normalizeH="0" baseline="0" noProof="0">
                <a:ln>
                  <a:noFill/>
                </a:ln>
                <a:solidFill>
                  <a:srgbClr val="002060"/>
                </a:solidFill>
                <a:effectLst/>
                <a:uLnTx/>
                <a:uFillTx/>
                <a:latin typeface="Calibri" panose="020F0502020204030204" pitchFamily="34" charset="0"/>
                <a:ea typeface="+mn-ea"/>
                <a:cs typeface="Arial"/>
                <a:sym typeface="Helvetica Neue Bold Condensed"/>
              </a:rPr>
              <a:t> – Curumaní</a:t>
            </a:r>
          </a:p>
        </p:txBody>
      </p:sp>
      <p:graphicFrame>
        <p:nvGraphicFramePr>
          <p:cNvPr id="16" name="17 Tabla">
            <a:extLst>
              <a:ext uri="{FF2B5EF4-FFF2-40B4-BE49-F238E27FC236}">
                <a16:creationId xmlns:a16="http://schemas.microsoft.com/office/drawing/2014/main" id="{5AD57994-7D50-4356-8672-92C6A73062AB}"/>
              </a:ext>
            </a:extLst>
          </p:cNvPr>
          <p:cNvGraphicFramePr>
            <a:graphicFrameLocks noGrp="1"/>
          </p:cNvGraphicFramePr>
          <p:nvPr>
            <p:extLst/>
          </p:nvPr>
        </p:nvGraphicFramePr>
        <p:xfrm>
          <a:off x="6724017" y="5536258"/>
          <a:ext cx="4048125" cy="482442"/>
        </p:xfrm>
        <a:graphic>
          <a:graphicData uri="http://schemas.openxmlformats.org/drawingml/2006/table">
            <a:tbl>
              <a:tblPr firstRow="1" bandRow="1">
                <a:tableStyleId>{8799B23B-EC83-4686-B30A-512413B5E67A}</a:tableStyleId>
              </a:tblPr>
              <a:tblGrid>
                <a:gridCol w="2526122">
                  <a:extLst>
                    <a:ext uri="{9D8B030D-6E8A-4147-A177-3AD203B41FA5}">
                      <a16:colId xmlns:a16="http://schemas.microsoft.com/office/drawing/2014/main" val="20000"/>
                    </a:ext>
                  </a:extLst>
                </a:gridCol>
                <a:gridCol w="1522003">
                  <a:extLst>
                    <a:ext uri="{9D8B030D-6E8A-4147-A177-3AD203B41FA5}">
                      <a16:colId xmlns:a16="http://schemas.microsoft.com/office/drawing/2014/main" val="20001"/>
                    </a:ext>
                  </a:extLst>
                </a:gridCol>
              </a:tblGrid>
              <a:tr h="338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kern="1200" cap="none">
                          <a:solidFill>
                            <a:srgbClr val="002060"/>
                          </a:solidFill>
                          <a:effectLst/>
                          <a:latin typeface="+mj-lt"/>
                          <a:ea typeface="+mn-ea"/>
                          <a:cs typeface="Arial" panose="020B0604020202020204" pitchFamily="34" charset="0"/>
                          <a:sym typeface="Arial"/>
                        </a:rPr>
                        <a:t>Peajes Existentes: La Gomez,  Morrison y Pailitas.</a:t>
                      </a:r>
                    </a:p>
                  </a:txBody>
                  <a:tcPr marL="51435" marR="51435" marT="27861" marB="27861" anchor="ctr"/>
                </a:tc>
                <a:tc>
                  <a:txBody>
                    <a:bodyPr/>
                    <a:lstStyle/>
                    <a:p>
                      <a:pPr marL="0" algn="ctr" defTabSz="844083" rtl="0" eaLnBrk="1" fontAlgn="ctr" latinLnBrk="0" hangingPunct="1"/>
                      <a:r>
                        <a:rPr lang="es-CO" sz="1400" b="1" i="0" u="none" strike="noStrike" kern="1200" cap="none">
                          <a:solidFill>
                            <a:srgbClr val="002060"/>
                          </a:solidFill>
                          <a:effectLst/>
                          <a:latin typeface="+mn-lt"/>
                          <a:ea typeface="+mn-ea"/>
                          <a:cs typeface="Arial" panose="020B0604020202020204" pitchFamily="34" charset="0"/>
                          <a:sym typeface="Arial"/>
                        </a:rPr>
                        <a:t>3</a:t>
                      </a:r>
                    </a:p>
                  </a:txBody>
                  <a:tcPr marL="5358" marR="5358" marT="5804" marB="0" anchor="ctr"/>
                </a:tc>
                <a:extLst>
                  <a:ext uri="{0D108BD9-81ED-4DB2-BD59-A6C34878D82A}">
                    <a16:rowId xmlns:a16="http://schemas.microsoft.com/office/drawing/2014/main" val="10005"/>
                  </a:ext>
                </a:extLst>
              </a:tr>
            </a:tbl>
          </a:graphicData>
        </a:graphic>
      </p:graphicFrame>
      <p:graphicFrame>
        <p:nvGraphicFramePr>
          <p:cNvPr id="17" name="Tabla 16">
            <a:extLst>
              <a:ext uri="{FF2B5EF4-FFF2-40B4-BE49-F238E27FC236}">
                <a16:creationId xmlns:a16="http://schemas.microsoft.com/office/drawing/2014/main" id="{0D181FE1-C36A-4938-B6FD-D5FB5ED1091A}"/>
              </a:ext>
            </a:extLst>
          </p:cNvPr>
          <p:cNvGraphicFramePr>
            <a:graphicFrameLocks noGrp="1"/>
          </p:cNvGraphicFramePr>
          <p:nvPr>
            <p:extLst/>
          </p:nvPr>
        </p:nvGraphicFramePr>
        <p:xfrm>
          <a:off x="6713361" y="5187677"/>
          <a:ext cx="4080155" cy="326075"/>
        </p:xfrm>
        <a:graphic>
          <a:graphicData uri="http://schemas.openxmlformats.org/drawingml/2006/table">
            <a:tbl>
              <a:tblPr firstRow="1" lastRow="1" bandRow="1">
                <a:tableStyleId>{5C22544A-7EE6-4342-B048-85BDC9FD1C3A}</a:tableStyleId>
              </a:tblPr>
              <a:tblGrid>
                <a:gridCol w="4080155">
                  <a:extLst>
                    <a:ext uri="{9D8B030D-6E8A-4147-A177-3AD203B41FA5}">
                      <a16:colId xmlns:a16="http://schemas.microsoft.com/office/drawing/2014/main" val="20001"/>
                    </a:ext>
                  </a:extLst>
                </a:gridCol>
              </a:tblGrid>
              <a:tr h="326075">
                <a:tc>
                  <a:txBody>
                    <a:bodyPr/>
                    <a:lstStyle/>
                    <a:p>
                      <a:pPr algn="ctr"/>
                      <a:r>
                        <a:rPr lang="es-CO" sz="1400">
                          <a:latin typeface="Work Sans" panose="00000500000000000000" pitchFamily="2" charset="0"/>
                        </a:rPr>
                        <a:t>PEAJES</a:t>
                      </a:r>
                    </a:p>
                  </a:txBody>
                  <a:tcPr marL="51435" marR="51435" marT="0" marB="0" anchor="ctr">
                    <a:solidFill>
                      <a:srgbClr val="0D4677"/>
                    </a:solidFill>
                  </a:tcPr>
                </a:tc>
                <a:extLst>
                  <a:ext uri="{0D108BD9-81ED-4DB2-BD59-A6C34878D82A}">
                    <a16:rowId xmlns:a16="http://schemas.microsoft.com/office/drawing/2014/main" val="10000"/>
                  </a:ext>
                </a:extLst>
              </a:tr>
            </a:tbl>
          </a:graphicData>
        </a:graphic>
      </p:graphicFrame>
      <p:graphicFrame>
        <p:nvGraphicFramePr>
          <p:cNvPr id="15" name="17 Tabla">
            <a:extLst>
              <a:ext uri="{FF2B5EF4-FFF2-40B4-BE49-F238E27FC236}">
                <a16:creationId xmlns:a16="http://schemas.microsoft.com/office/drawing/2014/main" id="{959C224F-17A2-48A7-A303-E6139C3FB01B}"/>
              </a:ext>
            </a:extLst>
          </p:cNvPr>
          <p:cNvGraphicFramePr>
            <a:graphicFrameLocks noGrp="1"/>
          </p:cNvGraphicFramePr>
          <p:nvPr>
            <p:extLst/>
          </p:nvPr>
        </p:nvGraphicFramePr>
        <p:xfrm>
          <a:off x="6721189" y="4451667"/>
          <a:ext cx="4072327" cy="677108"/>
        </p:xfrm>
        <a:graphic>
          <a:graphicData uri="http://schemas.openxmlformats.org/drawingml/2006/table">
            <a:tbl>
              <a:tblPr firstRow="1" bandRow="1">
                <a:tableStyleId>{8799B23B-EC83-4686-B30A-512413B5E67A}</a:tableStyleId>
              </a:tblPr>
              <a:tblGrid>
                <a:gridCol w="2562794">
                  <a:extLst>
                    <a:ext uri="{9D8B030D-6E8A-4147-A177-3AD203B41FA5}">
                      <a16:colId xmlns:a16="http://schemas.microsoft.com/office/drawing/2014/main" val="20000"/>
                    </a:ext>
                  </a:extLst>
                </a:gridCol>
                <a:gridCol w="1509533">
                  <a:extLst>
                    <a:ext uri="{9D8B030D-6E8A-4147-A177-3AD203B41FA5}">
                      <a16:colId xmlns:a16="http://schemas.microsoft.com/office/drawing/2014/main" val="20001"/>
                    </a:ext>
                  </a:extLst>
                </a:gridCol>
              </a:tblGrid>
              <a:tr h="338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cap="none">
                          <a:solidFill>
                            <a:srgbClr val="002060"/>
                          </a:solidFill>
                          <a:effectLst/>
                          <a:latin typeface="+mj-lt"/>
                          <a:ea typeface="+mn-ea"/>
                          <a:cs typeface="Arial" panose="020B0604020202020204" pitchFamily="34" charset="0"/>
                          <a:sym typeface="Arial"/>
                        </a:rPr>
                        <a:t>CAPEX </a:t>
                      </a:r>
                      <a:r>
                        <a:rPr lang="es-ES" sz="1200" b="0" i="0" u="none" strike="noStrike" kern="1200" cap="none">
                          <a:solidFill>
                            <a:srgbClr val="002060"/>
                          </a:solidFill>
                          <a:effectLst/>
                          <a:latin typeface="+mj-lt"/>
                          <a:ea typeface="+mn-ea"/>
                          <a:cs typeface="Arial" panose="020B0604020202020204" pitchFamily="34" charset="0"/>
                          <a:sym typeface="Arial"/>
                        </a:rPr>
                        <a:t>(Valores a Dic 2020)</a:t>
                      </a:r>
                    </a:p>
                  </a:txBody>
                  <a:tcPr marL="51435" marR="51435" marT="27861" marB="27861" anchor="ctr"/>
                </a:tc>
                <a:tc>
                  <a:txBody>
                    <a:bodyPr/>
                    <a:lstStyle/>
                    <a:p>
                      <a:pPr marL="0" algn="ctr" defTabSz="844083" rtl="0" eaLnBrk="1" fontAlgn="ctr" latinLnBrk="0" hangingPunct="1"/>
                      <a:r>
                        <a:rPr lang="es-MX" sz="1400" b="1" i="0" u="none" strike="noStrike" kern="1200" cap="none">
                          <a:solidFill>
                            <a:srgbClr val="002060"/>
                          </a:solidFill>
                          <a:effectLst/>
                          <a:latin typeface="+mn-lt"/>
                          <a:ea typeface="+mn-ea"/>
                          <a:cs typeface="Arial" panose="020B0604020202020204" pitchFamily="34" charset="0"/>
                          <a:sym typeface="Arial"/>
                        </a:rPr>
                        <a:t>$</a:t>
                      </a:r>
                      <a:r>
                        <a:rPr lang="es-CO" sz="1400" b="1" i="0" u="none" strike="noStrike" kern="1200" cap="none">
                          <a:solidFill>
                            <a:srgbClr val="002060"/>
                          </a:solidFill>
                          <a:effectLst/>
                          <a:latin typeface="+mn-lt"/>
                          <a:ea typeface="+mn-ea"/>
                          <a:cs typeface="Arial" panose="020B0604020202020204" pitchFamily="34" charset="0"/>
                          <a:sym typeface="Arial"/>
                        </a:rPr>
                        <a:t> 1,703 billones</a:t>
                      </a:r>
                    </a:p>
                  </a:txBody>
                  <a:tcPr marL="5358" marR="5358" marT="5804" marB="0" anchor="ctr"/>
                </a:tc>
                <a:extLst>
                  <a:ext uri="{0D108BD9-81ED-4DB2-BD59-A6C34878D82A}">
                    <a16:rowId xmlns:a16="http://schemas.microsoft.com/office/drawing/2014/main" val="10005"/>
                  </a:ext>
                </a:extLst>
              </a:tr>
              <a:tr h="338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cap="none">
                          <a:solidFill>
                            <a:srgbClr val="002060"/>
                          </a:solidFill>
                          <a:effectLst/>
                          <a:latin typeface="+mj-lt"/>
                          <a:ea typeface="+mn-ea"/>
                          <a:cs typeface="Arial" panose="020B0604020202020204" pitchFamily="34" charset="0"/>
                          <a:sym typeface="Arial"/>
                        </a:rPr>
                        <a:t>OPEX </a:t>
                      </a:r>
                      <a:r>
                        <a:rPr lang="es-ES" sz="1200" b="0" i="0" u="none" strike="noStrike" kern="1200" cap="none">
                          <a:solidFill>
                            <a:srgbClr val="002060"/>
                          </a:solidFill>
                          <a:effectLst/>
                          <a:latin typeface="+mn-lt"/>
                          <a:ea typeface="+mn-ea"/>
                          <a:cs typeface="Arial" panose="020B0604020202020204" pitchFamily="34" charset="0"/>
                          <a:sym typeface="Arial"/>
                        </a:rPr>
                        <a:t>(Valores a Dic 2020)</a:t>
                      </a:r>
                      <a:endParaRPr lang="es-ES" sz="1200" b="1" i="0" u="none" strike="noStrike" kern="1200" cap="none">
                        <a:solidFill>
                          <a:srgbClr val="002060"/>
                        </a:solidFill>
                        <a:effectLst/>
                        <a:latin typeface="+mj-lt"/>
                        <a:ea typeface="+mn-ea"/>
                        <a:cs typeface="Arial" panose="020B0604020202020204" pitchFamily="34" charset="0"/>
                        <a:sym typeface="Arial"/>
                      </a:endParaRPr>
                    </a:p>
                  </a:txBody>
                  <a:tcPr marL="51435" marR="51435" marT="27861" marB="27861" anchor="ctr"/>
                </a:tc>
                <a:tc>
                  <a:txBody>
                    <a:bodyPr/>
                    <a:lstStyle/>
                    <a:p>
                      <a:pPr marL="0" algn="ctr" defTabSz="844083" rtl="0" eaLnBrk="1" fontAlgn="ctr" latinLnBrk="0" hangingPunct="1"/>
                      <a:r>
                        <a:rPr lang="es-MX" sz="1400" b="1" i="0" u="none" strike="noStrike" kern="1200" cap="none">
                          <a:solidFill>
                            <a:srgbClr val="002060"/>
                          </a:solidFill>
                          <a:effectLst/>
                          <a:latin typeface="+mn-lt"/>
                          <a:ea typeface="+mn-ea"/>
                          <a:cs typeface="Arial" panose="020B0604020202020204" pitchFamily="34" charset="0"/>
                          <a:sym typeface="Arial"/>
                        </a:rPr>
                        <a:t>$ 1,937 billones</a:t>
                      </a:r>
                      <a:endParaRPr lang="es-CO" sz="1400" b="1" i="0" u="none" strike="noStrike" kern="1200" cap="none">
                        <a:solidFill>
                          <a:srgbClr val="002060"/>
                        </a:solidFill>
                        <a:effectLst/>
                        <a:latin typeface="+mn-lt"/>
                        <a:ea typeface="+mn-ea"/>
                        <a:cs typeface="Arial" panose="020B0604020202020204" pitchFamily="34" charset="0"/>
                        <a:sym typeface="Arial"/>
                      </a:endParaRPr>
                    </a:p>
                  </a:txBody>
                  <a:tcPr marL="5358" marR="5358" marT="5804" marB="0" anchor="ctr"/>
                </a:tc>
                <a:extLst>
                  <a:ext uri="{0D108BD9-81ED-4DB2-BD59-A6C34878D82A}">
                    <a16:rowId xmlns:a16="http://schemas.microsoft.com/office/drawing/2014/main" val="2227934544"/>
                  </a:ext>
                </a:extLst>
              </a:tr>
            </a:tbl>
          </a:graphicData>
        </a:graphic>
      </p:graphicFrame>
      <p:graphicFrame>
        <p:nvGraphicFramePr>
          <p:cNvPr id="18" name="Tabla 17">
            <a:extLst>
              <a:ext uri="{FF2B5EF4-FFF2-40B4-BE49-F238E27FC236}">
                <a16:creationId xmlns:a16="http://schemas.microsoft.com/office/drawing/2014/main" id="{D0D1A958-7F04-4950-8F5F-8E2E41417B33}"/>
              </a:ext>
            </a:extLst>
          </p:cNvPr>
          <p:cNvGraphicFramePr>
            <a:graphicFrameLocks noGrp="1"/>
          </p:cNvGraphicFramePr>
          <p:nvPr>
            <p:extLst/>
          </p:nvPr>
        </p:nvGraphicFramePr>
        <p:xfrm>
          <a:off x="6713360" y="4145346"/>
          <a:ext cx="4084658" cy="292851"/>
        </p:xfrm>
        <a:graphic>
          <a:graphicData uri="http://schemas.openxmlformats.org/drawingml/2006/table">
            <a:tbl>
              <a:tblPr firstRow="1" lastRow="1" bandRow="1">
                <a:tableStyleId>{5C22544A-7EE6-4342-B048-85BDC9FD1C3A}</a:tableStyleId>
              </a:tblPr>
              <a:tblGrid>
                <a:gridCol w="4084658">
                  <a:extLst>
                    <a:ext uri="{9D8B030D-6E8A-4147-A177-3AD203B41FA5}">
                      <a16:colId xmlns:a16="http://schemas.microsoft.com/office/drawing/2014/main" val="20001"/>
                    </a:ext>
                  </a:extLst>
                </a:gridCol>
              </a:tblGrid>
              <a:tr h="292851">
                <a:tc>
                  <a:txBody>
                    <a:bodyPr/>
                    <a:lstStyle/>
                    <a:p>
                      <a:pPr algn="ctr"/>
                      <a:r>
                        <a:rPr lang="es-CO" sz="1400">
                          <a:latin typeface="+mn-lt"/>
                        </a:rPr>
                        <a:t>INVERSION</a:t>
                      </a:r>
                    </a:p>
                  </a:txBody>
                  <a:tcPr marL="51435" marR="51435" marT="0" marB="0" anchor="ctr">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solidFill>
                      <a:schemeClr val="tx1"/>
                    </a:solidFill>
                  </a:tcPr>
                </a:tc>
                <a:extLst>
                  <a:ext uri="{0D108BD9-81ED-4DB2-BD59-A6C34878D82A}">
                    <a16:rowId xmlns:a16="http://schemas.microsoft.com/office/drawing/2014/main" val="10000"/>
                  </a:ext>
                </a:extLst>
              </a:tr>
            </a:tbl>
          </a:graphicData>
        </a:graphic>
      </p:graphicFrame>
      <p:grpSp>
        <p:nvGrpSpPr>
          <p:cNvPr id="3" name="Grupo 2">
            <a:extLst>
              <a:ext uri="{FF2B5EF4-FFF2-40B4-BE49-F238E27FC236}">
                <a16:creationId xmlns:a16="http://schemas.microsoft.com/office/drawing/2014/main" id="{BD33723E-4E51-463A-9D80-987B05175402}"/>
              </a:ext>
            </a:extLst>
          </p:cNvPr>
          <p:cNvGrpSpPr/>
          <p:nvPr/>
        </p:nvGrpSpPr>
        <p:grpSpPr>
          <a:xfrm>
            <a:off x="153765" y="1175366"/>
            <a:ext cx="5392611" cy="5276850"/>
            <a:chOff x="81194" y="766540"/>
            <a:chExt cx="5392611" cy="5276850"/>
          </a:xfrm>
        </p:grpSpPr>
        <p:grpSp>
          <p:nvGrpSpPr>
            <p:cNvPr id="20" name="Grupo 19">
              <a:extLst>
                <a:ext uri="{FF2B5EF4-FFF2-40B4-BE49-F238E27FC236}">
                  <a16:creationId xmlns:a16="http://schemas.microsoft.com/office/drawing/2014/main" id="{622E5841-DAC0-4537-836B-6816CAD00D3A}"/>
                </a:ext>
              </a:extLst>
            </p:cNvPr>
            <p:cNvGrpSpPr/>
            <p:nvPr/>
          </p:nvGrpSpPr>
          <p:grpSpPr>
            <a:xfrm>
              <a:off x="81194" y="766540"/>
              <a:ext cx="5392611" cy="5276850"/>
              <a:chOff x="81194" y="766540"/>
              <a:chExt cx="5392611" cy="5276850"/>
            </a:xfrm>
          </p:grpSpPr>
          <p:pic>
            <p:nvPicPr>
              <p:cNvPr id="19" name="Imagen 18">
                <a:extLst>
                  <a:ext uri="{FF2B5EF4-FFF2-40B4-BE49-F238E27FC236}">
                    <a16:creationId xmlns:a16="http://schemas.microsoft.com/office/drawing/2014/main" id="{57AC0F20-FA59-4FFB-B5FC-086B89D759A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425680" y="766540"/>
                <a:ext cx="4048125" cy="5276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a:extLst>
                  <a:ext uri="{FF2B5EF4-FFF2-40B4-BE49-F238E27FC236}">
                    <a16:creationId xmlns:a16="http://schemas.microsoft.com/office/drawing/2014/main" id="{6E0CFC4E-24DC-48BD-A538-27F93399314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5900"/>
                        </a14:imgEffect>
                        <a14:imgEffect>
                          <a14:saturation sat="200000"/>
                        </a14:imgEffect>
                        <a14:imgEffect>
                          <a14:brightnessContrast bright="20000" contrast="20000"/>
                        </a14:imgEffect>
                      </a14:imgLayer>
                    </a14:imgProps>
                  </a:ext>
                </a:extLst>
              </a:blip>
              <a:stretch>
                <a:fillRect/>
              </a:stretch>
            </p:blipFill>
            <p:spPr>
              <a:xfrm>
                <a:off x="81194" y="876326"/>
                <a:ext cx="1442186" cy="1944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Elipse 8">
                <a:extLst>
                  <a:ext uri="{FF2B5EF4-FFF2-40B4-BE49-F238E27FC236}">
                    <a16:creationId xmlns:a16="http://schemas.microsoft.com/office/drawing/2014/main" id="{8664DA28-8E56-48D1-860B-9B697EA239D5}"/>
                  </a:ext>
                </a:extLst>
              </p:cNvPr>
              <p:cNvSpPr/>
              <p:nvPr/>
            </p:nvSpPr>
            <p:spPr>
              <a:xfrm>
                <a:off x="586452" y="1146893"/>
                <a:ext cx="385234" cy="38100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Forma libre: forma 1">
                <a:extLst>
                  <a:ext uri="{FF2B5EF4-FFF2-40B4-BE49-F238E27FC236}">
                    <a16:creationId xmlns:a16="http://schemas.microsoft.com/office/drawing/2014/main" id="{02BD6D09-354C-46CF-A5AF-2662BE8EFACA}"/>
                  </a:ext>
                </a:extLst>
              </p:cNvPr>
              <p:cNvSpPr/>
              <p:nvPr/>
            </p:nvSpPr>
            <p:spPr>
              <a:xfrm rot="20446646">
                <a:off x="1117401" y="1078643"/>
                <a:ext cx="1455959" cy="1201119"/>
              </a:xfrm>
              <a:custGeom>
                <a:avLst/>
                <a:gdLst>
                  <a:gd name="connsiteX0" fmla="*/ 0 w 1173708"/>
                  <a:gd name="connsiteY0" fmla="*/ 0 h 1569492"/>
                  <a:gd name="connsiteX1" fmla="*/ 818866 w 1173708"/>
                  <a:gd name="connsiteY1" fmla="*/ 1296537 h 1569492"/>
                  <a:gd name="connsiteX2" fmla="*/ 655093 w 1173708"/>
                  <a:gd name="connsiteY2" fmla="*/ 1433015 h 1569492"/>
                  <a:gd name="connsiteX3" fmla="*/ 1173708 w 1173708"/>
                  <a:gd name="connsiteY3" fmla="*/ 1569492 h 1569492"/>
                  <a:gd name="connsiteX4" fmla="*/ 1132764 w 1173708"/>
                  <a:gd name="connsiteY4" fmla="*/ 1037230 h 1569492"/>
                  <a:gd name="connsiteX5" fmla="*/ 941696 w 1173708"/>
                  <a:gd name="connsiteY5" fmla="*/ 1146412 h 1569492"/>
                  <a:gd name="connsiteX6" fmla="*/ 0 w 1173708"/>
                  <a:gd name="connsiteY6" fmla="*/ 0 h 156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708" h="1569492">
                    <a:moveTo>
                      <a:pt x="0" y="0"/>
                    </a:moveTo>
                    <a:lnTo>
                      <a:pt x="818866" y="1296537"/>
                    </a:lnTo>
                    <a:lnTo>
                      <a:pt x="655093" y="1433015"/>
                    </a:lnTo>
                    <a:lnTo>
                      <a:pt x="1173708" y="1569492"/>
                    </a:lnTo>
                    <a:lnTo>
                      <a:pt x="1132764" y="1037230"/>
                    </a:lnTo>
                    <a:lnTo>
                      <a:pt x="941696" y="1146412"/>
                    </a:lnTo>
                    <a:lnTo>
                      <a:pt x="0" y="0"/>
                    </a:lnTo>
                    <a:close/>
                  </a:path>
                </a:pathLst>
              </a:custGeom>
              <a:solidFill>
                <a:srgbClr val="F6F973">
                  <a:alpha val="58039"/>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21" name="Imagen 20">
              <a:extLst>
                <a:ext uri="{FF2B5EF4-FFF2-40B4-BE49-F238E27FC236}">
                  <a16:creationId xmlns:a16="http://schemas.microsoft.com/office/drawing/2014/main" id="{AD4712BB-FCB1-4554-8D6F-2817E416CA8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110" b="94521" l="3896" r="96104">
                          <a14:foregroundMark x1="24675" y1="10959" x2="24675" y2="10959"/>
                          <a14:foregroundMark x1="29870" y1="8219" x2="29870" y2="8219"/>
                          <a14:foregroundMark x1="24675" y1="12329" x2="70130" y2="63014"/>
                          <a14:foregroundMark x1="20779" y1="19178" x2="62338" y2="65753"/>
                          <a14:foregroundMark x1="88312" y1="45205" x2="88312" y2="45205"/>
                          <a14:foregroundMark x1="81818" y1="16438" x2="81818" y2="16438"/>
                          <a14:foregroundMark x1="76623" y1="12329" x2="76623" y2="12329"/>
                          <a14:foregroundMark x1="66234" y1="6849" x2="66234" y2="6849"/>
                          <a14:foregroundMark x1="58442" y1="6849" x2="58442" y2="6849"/>
                          <a14:foregroundMark x1="48052" y1="4110" x2="48052" y2="4110"/>
                          <a14:foregroundMark x1="84416" y1="20548" x2="84416" y2="20548"/>
                          <a14:foregroundMark x1="89610" y1="28767" x2="89610" y2="28767"/>
                          <a14:foregroundMark x1="94805" y1="39726" x2="94805" y2="39726"/>
                          <a14:foregroundMark x1="96104" y1="50685" x2="96104" y2="50685"/>
                          <a14:foregroundMark x1="92208" y1="64384" x2="92208" y2="64384"/>
                          <a14:foregroundMark x1="87013" y1="75342" x2="87013" y2="75342"/>
                          <a14:foregroundMark x1="74026" y1="86301" x2="74026" y2="86301"/>
                          <a14:foregroundMark x1="58442" y1="94521" x2="58442" y2="94521"/>
                          <a14:foregroundMark x1="66234" y1="91781" x2="66234" y2="91781"/>
                          <a14:foregroundMark x1="29870" y1="90411" x2="29870" y2="90411"/>
                          <a14:foregroundMark x1="46753" y1="93151" x2="46753" y2="93151"/>
                          <a14:foregroundMark x1="16883" y1="82192" x2="16883" y2="82192"/>
                          <a14:foregroundMark x1="7792" y1="69863" x2="7792" y2="69863"/>
                          <a14:foregroundMark x1="5195" y1="58904" x2="5195" y2="58904"/>
                          <a14:foregroundMark x1="3896" y1="45205" x2="3896" y2="45205"/>
                          <a14:foregroundMark x1="9091" y1="28767" x2="9091" y2="28767"/>
                          <a14:foregroundMark x1="38961" y1="5479" x2="38961" y2="5479"/>
                        </a14:backgroundRemoval>
                      </a14:imgEffect>
                    </a14:imgLayer>
                  </a14:imgProps>
                </a:ext>
              </a:extLst>
            </a:blip>
            <a:stretch>
              <a:fillRect/>
            </a:stretch>
          </p:blipFill>
          <p:spPr>
            <a:xfrm>
              <a:off x="2841884" y="4741952"/>
              <a:ext cx="337591" cy="320054"/>
            </a:xfrm>
            <a:prstGeom prst="rect">
              <a:avLst/>
            </a:prstGeom>
          </p:spPr>
        </p:pic>
        <p:sp>
          <p:nvSpPr>
            <p:cNvPr id="22" name="CuadroTexto 21">
              <a:extLst>
                <a:ext uri="{FF2B5EF4-FFF2-40B4-BE49-F238E27FC236}">
                  <a16:creationId xmlns:a16="http://schemas.microsoft.com/office/drawing/2014/main" id="{D274B3AB-EE47-40D4-B4A9-938C96A52246}"/>
                </a:ext>
              </a:extLst>
            </p:cNvPr>
            <p:cNvSpPr txBox="1"/>
            <p:nvPr/>
          </p:nvSpPr>
          <p:spPr>
            <a:xfrm>
              <a:off x="1652130" y="4661792"/>
              <a:ext cx="1283383" cy="261610"/>
            </a:xfrm>
            <a:prstGeom prst="rect">
              <a:avLst/>
            </a:prstGeom>
            <a:noFill/>
          </p:spPr>
          <p:txBody>
            <a:bodyPr wrap="square" rtlCol="0">
              <a:spAutoFit/>
            </a:bodyPr>
            <a:lstStyle/>
            <a:p>
              <a:r>
                <a:rPr lang="es-MX" sz="1100">
                  <a:solidFill>
                    <a:schemeClr val="bg1"/>
                  </a:solidFill>
                </a:rPr>
                <a:t>Peaje  La Gómez</a:t>
              </a:r>
              <a:endParaRPr lang="es-CO">
                <a:solidFill>
                  <a:schemeClr val="bg1"/>
                </a:solidFill>
              </a:endParaRPr>
            </a:p>
          </p:txBody>
        </p:sp>
        <p:pic>
          <p:nvPicPr>
            <p:cNvPr id="23" name="Imagen 22">
              <a:extLst>
                <a:ext uri="{FF2B5EF4-FFF2-40B4-BE49-F238E27FC236}">
                  <a16:creationId xmlns:a16="http://schemas.microsoft.com/office/drawing/2014/main" id="{2B3C96E9-B2F2-42A1-AC01-C54F6E844BC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110" b="94521" l="3896" r="96104">
                          <a14:foregroundMark x1="24675" y1="10959" x2="24675" y2="10959"/>
                          <a14:foregroundMark x1="29870" y1="8219" x2="29870" y2="8219"/>
                          <a14:foregroundMark x1="24675" y1="12329" x2="70130" y2="63014"/>
                          <a14:foregroundMark x1="20779" y1="19178" x2="62338" y2="65753"/>
                          <a14:foregroundMark x1="88312" y1="45205" x2="88312" y2="45205"/>
                          <a14:foregroundMark x1="81818" y1="16438" x2="81818" y2="16438"/>
                          <a14:foregroundMark x1="76623" y1="12329" x2="76623" y2="12329"/>
                          <a14:foregroundMark x1="66234" y1="6849" x2="66234" y2="6849"/>
                          <a14:foregroundMark x1="58442" y1="6849" x2="58442" y2="6849"/>
                          <a14:foregroundMark x1="48052" y1="4110" x2="48052" y2="4110"/>
                          <a14:foregroundMark x1="84416" y1="20548" x2="84416" y2="20548"/>
                          <a14:foregroundMark x1="89610" y1="28767" x2="89610" y2="28767"/>
                          <a14:foregroundMark x1="94805" y1="39726" x2="94805" y2="39726"/>
                          <a14:foregroundMark x1="96104" y1="50685" x2="96104" y2="50685"/>
                          <a14:foregroundMark x1="92208" y1="64384" x2="92208" y2="64384"/>
                          <a14:foregroundMark x1="87013" y1="75342" x2="87013" y2="75342"/>
                          <a14:foregroundMark x1="74026" y1="86301" x2="74026" y2="86301"/>
                          <a14:foregroundMark x1="58442" y1="94521" x2="58442" y2="94521"/>
                          <a14:foregroundMark x1="66234" y1="91781" x2="66234" y2="91781"/>
                          <a14:foregroundMark x1="29870" y1="90411" x2="29870" y2="90411"/>
                          <a14:foregroundMark x1="46753" y1="93151" x2="46753" y2="93151"/>
                          <a14:foregroundMark x1="16883" y1="82192" x2="16883" y2="82192"/>
                          <a14:foregroundMark x1="7792" y1="69863" x2="7792" y2="69863"/>
                          <a14:foregroundMark x1="5195" y1="58904" x2="5195" y2="58904"/>
                          <a14:foregroundMark x1="3896" y1="45205" x2="3896" y2="45205"/>
                          <a14:foregroundMark x1="9091" y1="28767" x2="9091" y2="28767"/>
                          <a14:foregroundMark x1="38961" y1="5479" x2="38961" y2="5479"/>
                        </a14:backgroundRemoval>
                      </a14:imgEffect>
                    </a14:imgLayer>
                  </a14:imgProps>
                </a:ext>
              </a:extLst>
            </a:blip>
            <a:stretch>
              <a:fillRect/>
            </a:stretch>
          </p:blipFill>
          <p:spPr>
            <a:xfrm>
              <a:off x="2858450" y="3489614"/>
              <a:ext cx="337591" cy="320054"/>
            </a:xfrm>
            <a:prstGeom prst="rect">
              <a:avLst/>
            </a:prstGeom>
          </p:spPr>
        </p:pic>
        <p:sp>
          <p:nvSpPr>
            <p:cNvPr id="24" name="CuadroTexto 23">
              <a:extLst>
                <a:ext uri="{FF2B5EF4-FFF2-40B4-BE49-F238E27FC236}">
                  <a16:creationId xmlns:a16="http://schemas.microsoft.com/office/drawing/2014/main" id="{45AA479E-33C0-4663-A1B0-E30B511E4195}"/>
                </a:ext>
              </a:extLst>
            </p:cNvPr>
            <p:cNvSpPr txBox="1"/>
            <p:nvPr/>
          </p:nvSpPr>
          <p:spPr>
            <a:xfrm>
              <a:off x="1820926" y="3385034"/>
              <a:ext cx="1283383" cy="261610"/>
            </a:xfrm>
            <a:prstGeom prst="rect">
              <a:avLst/>
            </a:prstGeom>
            <a:noFill/>
          </p:spPr>
          <p:txBody>
            <a:bodyPr wrap="square" rtlCol="0">
              <a:spAutoFit/>
            </a:bodyPr>
            <a:lstStyle/>
            <a:p>
              <a:r>
                <a:rPr lang="es-MX" sz="1100">
                  <a:solidFill>
                    <a:schemeClr val="bg1"/>
                  </a:solidFill>
                </a:rPr>
                <a:t>Peaje  Morrison</a:t>
              </a:r>
              <a:endParaRPr lang="es-CO">
                <a:solidFill>
                  <a:schemeClr val="bg1"/>
                </a:solidFill>
              </a:endParaRPr>
            </a:p>
          </p:txBody>
        </p:sp>
        <p:pic>
          <p:nvPicPr>
            <p:cNvPr id="25" name="Imagen 24">
              <a:extLst>
                <a:ext uri="{FF2B5EF4-FFF2-40B4-BE49-F238E27FC236}">
                  <a16:creationId xmlns:a16="http://schemas.microsoft.com/office/drawing/2014/main" id="{E16B5986-6C93-4871-A24C-02B23A389CB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110" b="94521" l="3896" r="96104">
                          <a14:foregroundMark x1="24675" y1="10959" x2="24675" y2="10959"/>
                          <a14:foregroundMark x1="29870" y1="8219" x2="29870" y2="8219"/>
                          <a14:foregroundMark x1="24675" y1="12329" x2="70130" y2="63014"/>
                          <a14:foregroundMark x1="20779" y1="19178" x2="62338" y2="65753"/>
                          <a14:foregroundMark x1="88312" y1="45205" x2="88312" y2="45205"/>
                          <a14:foregroundMark x1="81818" y1="16438" x2="81818" y2="16438"/>
                          <a14:foregroundMark x1="76623" y1="12329" x2="76623" y2="12329"/>
                          <a14:foregroundMark x1="66234" y1="6849" x2="66234" y2="6849"/>
                          <a14:foregroundMark x1="58442" y1="6849" x2="58442" y2="6849"/>
                          <a14:foregroundMark x1="48052" y1="4110" x2="48052" y2="4110"/>
                          <a14:foregroundMark x1="84416" y1="20548" x2="84416" y2="20548"/>
                          <a14:foregroundMark x1="89610" y1="28767" x2="89610" y2="28767"/>
                          <a14:foregroundMark x1="94805" y1="39726" x2="94805" y2="39726"/>
                          <a14:foregroundMark x1="96104" y1="50685" x2="96104" y2="50685"/>
                          <a14:foregroundMark x1="92208" y1="64384" x2="92208" y2="64384"/>
                          <a14:foregroundMark x1="87013" y1="75342" x2="87013" y2="75342"/>
                          <a14:foregroundMark x1="74026" y1="86301" x2="74026" y2="86301"/>
                          <a14:foregroundMark x1="58442" y1="94521" x2="58442" y2="94521"/>
                          <a14:foregroundMark x1="66234" y1="91781" x2="66234" y2="91781"/>
                          <a14:foregroundMark x1="29870" y1="90411" x2="29870" y2="90411"/>
                          <a14:foregroundMark x1="46753" y1="93151" x2="46753" y2="93151"/>
                          <a14:foregroundMark x1="16883" y1="82192" x2="16883" y2="82192"/>
                          <a14:foregroundMark x1="7792" y1="69863" x2="7792" y2="69863"/>
                          <a14:foregroundMark x1="5195" y1="58904" x2="5195" y2="58904"/>
                          <a14:foregroundMark x1="3896" y1="45205" x2="3896" y2="45205"/>
                          <a14:foregroundMark x1="9091" y1="28767" x2="9091" y2="28767"/>
                          <a14:foregroundMark x1="38961" y1="5479" x2="38961" y2="5479"/>
                        </a14:backgroundRemoval>
                      </a14:imgEffect>
                    </a14:imgLayer>
                  </a14:imgProps>
                </a:ext>
              </a:extLst>
            </a:blip>
            <a:stretch>
              <a:fillRect/>
            </a:stretch>
          </p:blipFill>
          <p:spPr>
            <a:xfrm>
              <a:off x="2766718" y="1607870"/>
              <a:ext cx="337591" cy="320054"/>
            </a:xfrm>
            <a:prstGeom prst="rect">
              <a:avLst/>
            </a:prstGeom>
          </p:spPr>
        </p:pic>
        <p:sp>
          <p:nvSpPr>
            <p:cNvPr id="26" name="CuadroTexto 25">
              <a:extLst>
                <a:ext uri="{FF2B5EF4-FFF2-40B4-BE49-F238E27FC236}">
                  <a16:creationId xmlns:a16="http://schemas.microsoft.com/office/drawing/2014/main" id="{ADA4ADE3-E801-4CF1-9A6C-48AA0557044C}"/>
                </a:ext>
              </a:extLst>
            </p:cNvPr>
            <p:cNvSpPr txBox="1"/>
            <p:nvPr/>
          </p:nvSpPr>
          <p:spPr>
            <a:xfrm>
              <a:off x="3027245" y="1666314"/>
              <a:ext cx="1283383" cy="261610"/>
            </a:xfrm>
            <a:prstGeom prst="rect">
              <a:avLst/>
            </a:prstGeom>
            <a:noFill/>
          </p:spPr>
          <p:txBody>
            <a:bodyPr wrap="square" rtlCol="0">
              <a:spAutoFit/>
            </a:bodyPr>
            <a:lstStyle/>
            <a:p>
              <a:r>
                <a:rPr lang="es-MX" sz="1100">
                  <a:solidFill>
                    <a:schemeClr val="bg1"/>
                  </a:solidFill>
                </a:rPr>
                <a:t>Peaje  Pailitas</a:t>
              </a:r>
              <a:endParaRPr lang="es-CO">
                <a:solidFill>
                  <a:schemeClr val="bg1"/>
                </a:solidFill>
              </a:endParaRPr>
            </a:p>
          </p:txBody>
        </p:sp>
      </p:grpSp>
      <p:graphicFrame>
        <p:nvGraphicFramePr>
          <p:cNvPr id="27" name="Tabla 26">
            <a:extLst>
              <a:ext uri="{FF2B5EF4-FFF2-40B4-BE49-F238E27FC236}">
                <a16:creationId xmlns:a16="http://schemas.microsoft.com/office/drawing/2014/main" id="{E315E115-640F-46D4-B8F3-ADC9ADB40105}"/>
              </a:ext>
            </a:extLst>
          </p:cNvPr>
          <p:cNvGraphicFramePr>
            <a:graphicFrameLocks noGrp="1"/>
          </p:cNvGraphicFramePr>
          <p:nvPr>
            <p:extLst>
              <p:ext uri="{D42A27DB-BD31-4B8C-83A1-F6EECF244321}">
                <p14:modId xmlns:p14="http://schemas.microsoft.com/office/powerpoint/2010/main" val="1030458065"/>
              </p:ext>
            </p:extLst>
          </p:nvPr>
        </p:nvGraphicFramePr>
        <p:xfrm>
          <a:off x="5941622" y="1175366"/>
          <a:ext cx="5502700" cy="2914921"/>
        </p:xfrm>
        <a:graphic>
          <a:graphicData uri="http://schemas.openxmlformats.org/drawingml/2006/table">
            <a:tbl>
              <a:tblPr/>
              <a:tblGrid>
                <a:gridCol w="3750100">
                  <a:extLst>
                    <a:ext uri="{9D8B030D-6E8A-4147-A177-3AD203B41FA5}">
                      <a16:colId xmlns:a16="http://schemas.microsoft.com/office/drawing/2014/main" val="2959585739"/>
                    </a:ext>
                  </a:extLst>
                </a:gridCol>
                <a:gridCol w="1752600">
                  <a:extLst>
                    <a:ext uri="{9D8B030D-6E8A-4147-A177-3AD203B41FA5}">
                      <a16:colId xmlns:a16="http://schemas.microsoft.com/office/drawing/2014/main" val="1601469940"/>
                    </a:ext>
                  </a:extLst>
                </a:gridCol>
              </a:tblGrid>
              <a:tr h="373581">
                <a:tc gridSpan="2">
                  <a:txBody>
                    <a:bodyPr/>
                    <a:lstStyle/>
                    <a:p>
                      <a:pPr algn="ctr" fontAlgn="ctr"/>
                      <a:r>
                        <a:rPr lang="es-ES" sz="1800" b="1" i="0" u="none" strike="noStrike">
                          <a:solidFill>
                            <a:srgbClr val="002060"/>
                          </a:solidFill>
                          <a:effectLst/>
                          <a:latin typeface="Work Sans" panose="00000500000000000000"/>
                        </a:rPr>
                        <a:t>ALCANCE</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hMerge="1">
                  <a:txBody>
                    <a:bodyPr/>
                    <a:lstStyle/>
                    <a:p>
                      <a:endParaRPr lang="es-419"/>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49855182"/>
                  </a:ext>
                </a:extLst>
              </a:tr>
              <a:tr h="332588">
                <a:tc>
                  <a:txBody>
                    <a:bodyPr/>
                    <a:lstStyle/>
                    <a:p>
                      <a:pPr algn="l" fontAlgn="ctr"/>
                      <a:r>
                        <a:rPr lang="es-419" sz="1500" b="0" i="0" u="none" strike="noStrike">
                          <a:solidFill>
                            <a:schemeClr val="tx1"/>
                          </a:solidFill>
                          <a:effectLst/>
                          <a:latin typeface="Work Sans" panose="00000500000000000000"/>
                        </a:rPr>
                        <a:t> Origen – Destino (O-D)</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a:solidFill>
                            <a:schemeClr val="tx1"/>
                          </a:solidFill>
                          <a:effectLst/>
                          <a:latin typeface="Work Sans" panose="00000500000000000000"/>
                        </a:rPr>
                        <a:t>272,1 km</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7307541"/>
                  </a:ext>
                </a:extLst>
              </a:tr>
              <a:tr h="315536">
                <a:tc>
                  <a:txBody>
                    <a:bodyPr/>
                    <a:lstStyle/>
                    <a:p>
                      <a:pPr algn="l" fontAlgn="ctr"/>
                      <a:r>
                        <a:rPr lang="es-419" sz="1500" b="0" i="0" u="none" strike="noStrike">
                          <a:solidFill>
                            <a:schemeClr val="tx1"/>
                          </a:solidFill>
                          <a:effectLst/>
                          <a:latin typeface="Work Sans" panose="00000500000000000000"/>
                        </a:rPr>
                        <a:t> Operación</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a:solidFill>
                            <a:schemeClr val="tx1"/>
                          </a:solidFill>
                          <a:effectLst/>
                          <a:latin typeface="Work Sans" panose="00000500000000000000"/>
                        </a:rPr>
                        <a:t>272,1 km</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2366181"/>
                  </a:ext>
                </a:extLst>
              </a:tr>
              <a:tr h="315536">
                <a:tc>
                  <a:txBody>
                    <a:bodyPr/>
                    <a:lstStyle/>
                    <a:p>
                      <a:pPr algn="l" fontAlgn="ctr"/>
                      <a:r>
                        <a:rPr lang="es-419" sz="1500" b="0" i="0" u="none" strike="noStrike">
                          <a:solidFill>
                            <a:schemeClr val="tx1"/>
                          </a:solidFill>
                          <a:effectLst/>
                          <a:latin typeface="Work Sans" panose="00000500000000000000"/>
                        </a:rPr>
                        <a:t> Construcción de segunda calzada</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dirty="0">
                          <a:solidFill>
                            <a:schemeClr val="tx1"/>
                          </a:solidFill>
                          <a:effectLst/>
                          <a:latin typeface="Work Sans" panose="00000500000000000000"/>
                        </a:rPr>
                        <a:t>66,4 km</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545169"/>
                  </a:ext>
                </a:extLst>
              </a:tr>
              <a:tr h="315536">
                <a:tc>
                  <a:txBody>
                    <a:bodyPr/>
                    <a:lstStyle/>
                    <a:p>
                      <a:pPr algn="l" fontAlgn="ctr"/>
                      <a:r>
                        <a:rPr lang="es-419" sz="1500" b="0" i="0" u="none" strike="noStrike">
                          <a:solidFill>
                            <a:schemeClr val="tx1"/>
                          </a:solidFill>
                          <a:effectLst/>
                          <a:latin typeface="Work Sans" panose="00000500000000000000"/>
                        </a:rPr>
                        <a:t> Mejoramiento y Rehabilitación</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a:solidFill>
                            <a:schemeClr val="tx1"/>
                          </a:solidFill>
                          <a:effectLst/>
                          <a:latin typeface="Work Sans" panose="00000500000000000000"/>
                        </a:rPr>
                        <a:t>116,2 km</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1133025"/>
                  </a:ext>
                </a:extLst>
              </a:tr>
              <a:tr h="315536">
                <a:tc>
                  <a:txBody>
                    <a:bodyPr/>
                    <a:lstStyle/>
                    <a:p>
                      <a:pPr algn="l" fontAlgn="ctr"/>
                      <a:r>
                        <a:rPr lang="es-419" sz="1500" b="0" i="0" u="none" strike="noStrike">
                          <a:solidFill>
                            <a:schemeClr val="tx1"/>
                          </a:solidFill>
                          <a:effectLst/>
                          <a:latin typeface="Work Sans" panose="00000500000000000000"/>
                        </a:rPr>
                        <a:t> Construcción de Variantes</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dirty="0">
                          <a:solidFill>
                            <a:schemeClr val="tx1"/>
                          </a:solidFill>
                          <a:effectLst/>
                          <a:latin typeface="Work Sans" panose="00000500000000000000"/>
                        </a:rPr>
                        <a:t>62,9 km</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7835585"/>
                  </a:ext>
                </a:extLst>
              </a:tr>
              <a:tr h="315536">
                <a:tc>
                  <a:txBody>
                    <a:bodyPr/>
                    <a:lstStyle/>
                    <a:p>
                      <a:pPr algn="l" fontAlgn="ctr"/>
                      <a:r>
                        <a:rPr lang="es-419" sz="1500" b="0" i="0" u="none" strike="noStrike">
                          <a:solidFill>
                            <a:schemeClr val="tx1"/>
                          </a:solidFill>
                          <a:effectLst/>
                          <a:latin typeface="Work Sans" panose="00000500000000000000"/>
                        </a:rPr>
                        <a:t> Variantes a construir</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a:solidFill>
                            <a:schemeClr val="tx1"/>
                          </a:solidFill>
                          <a:effectLst/>
                          <a:latin typeface="Work Sans" panose="00000500000000000000"/>
                        </a:rPr>
                        <a:t>10un</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8842887"/>
                  </a:ext>
                </a:extLst>
              </a:tr>
              <a:tr h="315536">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s-CO" sz="1500" b="0" i="0" u="none" strike="noStrike" cap="none">
                          <a:solidFill>
                            <a:schemeClr val="tx1"/>
                          </a:solidFill>
                          <a:effectLst/>
                          <a:latin typeface="Work Sans" panose="00000500000000000000"/>
                          <a:ea typeface="+mn-ea"/>
                          <a:cs typeface="+mn-cs"/>
                          <a:sym typeface="Arial"/>
                        </a:rPr>
                        <a:t> Puentes vehiculares a construir</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a:solidFill>
                            <a:schemeClr val="tx1"/>
                          </a:solidFill>
                          <a:effectLst/>
                          <a:latin typeface="Work Sans" panose="00000500000000000000"/>
                        </a:rPr>
                        <a:t>49</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3268248"/>
                  </a:ext>
                </a:extLst>
              </a:tr>
              <a:tr h="315536">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s-CO" sz="1500">
                          <a:solidFill>
                            <a:schemeClr val="tx1"/>
                          </a:solidFill>
                          <a:latin typeface="Work Sans" panose="00000500000000000000"/>
                        </a:rPr>
                        <a:t> Puentes peatonales</a:t>
                      </a:r>
                      <a:endParaRPr lang="es-CO" sz="1500" b="0">
                        <a:solidFill>
                          <a:schemeClr val="tx1"/>
                        </a:solidFill>
                        <a:latin typeface="Work Sans" panose="00000500000000000000"/>
                        <a:cs typeface="Arial" panose="020B0604020202020204" pitchFamily="34" charset="0"/>
                      </a:endParaRP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dirty="0">
                          <a:solidFill>
                            <a:schemeClr val="tx1"/>
                          </a:solidFill>
                          <a:effectLst/>
                          <a:latin typeface="Work Sans" panose="00000500000000000000"/>
                        </a:rPr>
                        <a:t>25</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9602087"/>
                  </a:ext>
                </a:extLst>
              </a:tr>
            </a:tbl>
          </a:graphicData>
        </a:graphic>
      </p:graphicFrame>
    </p:spTree>
    <p:extLst>
      <p:ext uri="{BB962C8B-B14F-4D97-AF65-F5344CB8AC3E}">
        <p14:creationId xmlns:p14="http://schemas.microsoft.com/office/powerpoint/2010/main" val="29436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E0478E3-D8AE-43F2-9436-08E4EF471AD5}"/>
              </a:ext>
            </a:extLst>
          </p:cNvPr>
          <p:cNvPicPr>
            <a:picLocks noChangeAspect="1"/>
          </p:cNvPicPr>
          <p:nvPr/>
        </p:nvPicPr>
        <p:blipFill rotWithShape="1">
          <a:blip r:embed="rId2"/>
          <a:srcRect l="59779" t="69732" r="35384" b="24630"/>
          <a:stretch/>
        </p:blipFill>
        <p:spPr>
          <a:xfrm>
            <a:off x="9587066" y="5982256"/>
            <a:ext cx="2604935" cy="715905"/>
          </a:xfrm>
          <a:prstGeom prst="rect">
            <a:avLst/>
          </a:prstGeom>
        </p:spPr>
      </p:pic>
      <p:graphicFrame>
        <p:nvGraphicFramePr>
          <p:cNvPr id="4" name="Tabla 3">
            <a:extLst>
              <a:ext uri="{FF2B5EF4-FFF2-40B4-BE49-F238E27FC236}">
                <a16:creationId xmlns:a16="http://schemas.microsoft.com/office/drawing/2014/main" id="{3E1F7F91-4E78-42A5-AE2B-E3EF4DB4C62B}"/>
              </a:ext>
            </a:extLst>
          </p:cNvPr>
          <p:cNvGraphicFramePr>
            <a:graphicFrameLocks noGrp="1"/>
          </p:cNvGraphicFramePr>
          <p:nvPr>
            <p:extLst>
              <p:ext uri="{D42A27DB-BD31-4B8C-83A1-F6EECF244321}">
                <p14:modId xmlns:p14="http://schemas.microsoft.com/office/powerpoint/2010/main" val="2276155074"/>
              </p:ext>
            </p:extLst>
          </p:nvPr>
        </p:nvGraphicFramePr>
        <p:xfrm>
          <a:off x="297100" y="1223847"/>
          <a:ext cx="11597800" cy="4410305"/>
        </p:xfrm>
        <a:graphic>
          <a:graphicData uri="http://schemas.openxmlformats.org/drawingml/2006/table">
            <a:tbl>
              <a:tblPr/>
              <a:tblGrid>
                <a:gridCol w="438857">
                  <a:extLst>
                    <a:ext uri="{9D8B030D-6E8A-4147-A177-3AD203B41FA5}">
                      <a16:colId xmlns:a16="http://schemas.microsoft.com/office/drawing/2014/main" val="175542252"/>
                    </a:ext>
                  </a:extLst>
                </a:gridCol>
                <a:gridCol w="2691765">
                  <a:extLst>
                    <a:ext uri="{9D8B030D-6E8A-4147-A177-3AD203B41FA5}">
                      <a16:colId xmlns:a16="http://schemas.microsoft.com/office/drawing/2014/main" val="3544345519"/>
                    </a:ext>
                  </a:extLst>
                </a:gridCol>
                <a:gridCol w="1733005">
                  <a:extLst>
                    <a:ext uri="{9D8B030D-6E8A-4147-A177-3AD203B41FA5}">
                      <a16:colId xmlns:a16="http://schemas.microsoft.com/office/drawing/2014/main" val="593279259"/>
                    </a:ext>
                  </a:extLst>
                </a:gridCol>
                <a:gridCol w="1801775">
                  <a:extLst>
                    <a:ext uri="{9D8B030D-6E8A-4147-A177-3AD203B41FA5}">
                      <a16:colId xmlns:a16="http://schemas.microsoft.com/office/drawing/2014/main" val="1072092870"/>
                    </a:ext>
                  </a:extLst>
                </a:gridCol>
                <a:gridCol w="1210352">
                  <a:extLst>
                    <a:ext uri="{9D8B030D-6E8A-4147-A177-3AD203B41FA5}">
                      <a16:colId xmlns:a16="http://schemas.microsoft.com/office/drawing/2014/main" val="2744444007"/>
                    </a:ext>
                  </a:extLst>
                </a:gridCol>
                <a:gridCol w="3722046">
                  <a:extLst>
                    <a:ext uri="{9D8B030D-6E8A-4147-A177-3AD203B41FA5}">
                      <a16:colId xmlns:a16="http://schemas.microsoft.com/office/drawing/2014/main" val="73412626"/>
                    </a:ext>
                  </a:extLst>
                </a:gridCol>
              </a:tblGrid>
              <a:tr h="359438">
                <a:tc>
                  <a:txBody>
                    <a:bodyPr/>
                    <a:lstStyle/>
                    <a:p>
                      <a:pPr marL="0" algn="ctr" defTabSz="914400" rtl="0" eaLnBrk="1" fontAlgn="ctr" latinLnBrk="0" hangingPunct="1"/>
                      <a:r>
                        <a:rPr lang="es-419" sz="1400" b="1" u="none" strike="noStrike" kern="1200">
                          <a:solidFill>
                            <a:schemeClr val="tx2">
                              <a:lumMod val="50000"/>
                            </a:schemeClr>
                          </a:solidFill>
                          <a:effectLst/>
                          <a:latin typeface="+mj-lt"/>
                          <a:ea typeface="+mn-ea"/>
                          <a:cs typeface="+mn-cs"/>
                        </a:rPr>
                        <a:t>UF</a:t>
                      </a:r>
                    </a:p>
                  </a:txBody>
                  <a:tcPr marL="8001" marR="8001" marT="800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ctr" latinLnBrk="0" hangingPunct="1"/>
                      <a:r>
                        <a:rPr lang="es-419" sz="1400" b="1" u="none" strike="noStrike" kern="1200">
                          <a:solidFill>
                            <a:schemeClr val="tx2">
                              <a:lumMod val="50000"/>
                            </a:schemeClr>
                          </a:solidFill>
                          <a:effectLst/>
                          <a:latin typeface="+mj-lt"/>
                          <a:ea typeface="+mn-ea"/>
                          <a:cs typeface="+mn-cs"/>
                        </a:rPr>
                        <a:t>SECTOR </a:t>
                      </a:r>
                    </a:p>
                  </a:txBody>
                  <a:tcPr marL="8001" marR="8001" marT="800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ctr" latinLnBrk="0" hangingPunct="1"/>
                      <a:r>
                        <a:rPr lang="es-419" sz="1400" b="1" u="none" strike="noStrike" kern="1200">
                          <a:solidFill>
                            <a:schemeClr val="tx2">
                              <a:lumMod val="50000"/>
                            </a:schemeClr>
                          </a:solidFill>
                          <a:effectLst/>
                          <a:latin typeface="+mj-lt"/>
                          <a:ea typeface="+mn-ea"/>
                          <a:cs typeface="+mn-cs"/>
                        </a:rPr>
                        <a:t>ORIGEN </a:t>
                      </a:r>
                    </a:p>
                  </a:txBody>
                  <a:tcPr marL="8001" marR="8001" marT="800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ctr" latinLnBrk="0" hangingPunct="1"/>
                      <a:r>
                        <a:rPr lang="es-419" sz="1400" b="1" u="none" strike="noStrike" kern="1200">
                          <a:solidFill>
                            <a:schemeClr val="tx2">
                              <a:lumMod val="50000"/>
                            </a:schemeClr>
                          </a:solidFill>
                          <a:effectLst/>
                          <a:latin typeface="+mj-lt"/>
                          <a:ea typeface="+mn-ea"/>
                          <a:cs typeface="+mn-cs"/>
                        </a:rPr>
                        <a:t>DESTINO </a:t>
                      </a:r>
                    </a:p>
                  </a:txBody>
                  <a:tcPr marL="8001" marR="8001" marT="800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ctr" latinLnBrk="0" hangingPunct="1"/>
                      <a:r>
                        <a:rPr lang="es-419" sz="1400" b="1" u="none" strike="noStrike" kern="1200">
                          <a:solidFill>
                            <a:schemeClr val="tx2">
                              <a:lumMod val="50000"/>
                            </a:schemeClr>
                          </a:solidFill>
                          <a:effectLst/>
                          <a:latin typeface="+mj-lt"/>
                          <a:ea typeface="+mn-ea"/>
                          <a:cs typeface="+mn-cs"/>
                        </a:rPr>
                        <a:t>LONG </a:t>
                      </a:r>
                    </a:p>
                  </a:txBody>
                  <a:tcPr marL="8001" marR="8001" marT="800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ctr" latinLnBrk="0" hangingPunct="1"/>
                      <a:r>
                        <a:rPr lang="es-419" sz="1400" b="1" u="none" strike="noStrike" kern="1200">
                          <a:solidFill>
                            <a:schemeClr val="tx2">
                              <a:lumMod val="50000"/>
                            </a:schemeClr>
                          </a:solidFill>
                          <a:effectLst/>
                          <a:latin typeface="+mj-lt"/>
                          <a:ea typeface="+mn-ea"/>
                          <a:cs typeface="+mn-cs"/>
                        </a:rPr>
                        <a:t>INTERVENCION </a:t>
                      </a:r>
                    </a:p>
                  </a:txBody>
                  <a:tcPr marL="8001" marR="8001" marT="800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49081834"/>
                  </a:ext>
                </a:extLst>
              </a:tr>
              <a:tr h="359438">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UF0</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Río Sogamoso – San Roque</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Río Sogamoso</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San Roque</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268.4</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Operación y mantenimiento</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644218452"/>
                  </a:ext>
                </a:extLst>
              </a:tr>
              <a:tr h="359438">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UF1</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Río Sogamoso – Las Pampas</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Río Sogamoso</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Las Pampas</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20.2</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Construcción de calzada nueva, O y M</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92575502"/>
                  </a:ext>
                </a:extLst>
              </a:tr>
              <a:tr h="456487">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UF2</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dirty="0">
                          <a:solidFill>
                            <a:schemeClr val="tx2">
                              <a:lumMod val="50000"/>
                            </a:schemeClr>
                          </a:solidFill>
                          <a:effectLst/>
                          <a:latin typeface="+mj-lt"/>
                          <a:ea typeface="+mn-ea"/>
                          <a:cs typeface="+mn-cs"/>
                        </a:rPr>
                        <a:t>Las Pampas – Llano Grande</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Las Pampas</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Llano Grande (Nuevo Peaje la Gómez)</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9.2</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Construcción de calzada nueva, </a:t>
                      </a:r>
                      <a:r>
                        <a:rPr lang="es-CO" sz="1400" u="none" strike="noStrike" kern="1200">
                          <a:solidFill>
                            <a:schemeClr val="tx2">
                              <a:lumMod val="50000"/>
                            </a:schemeClr>
                          </a:solidFill>
                          <a:effectLst/>
                          <a:latin typeface="+mn-lt"/>
                          <a:ea typeface="+mn-ea"/>
                          <a:cs typeface="+mn-cs"/>
                        </a:rPr>
                        <a:t>O y M</a:t>
                      </a:r>
                      <a:endParaRPr lang="es-CO" sz="1400" u="none" strike="noStrike" kern="1200">
                        <a:solidFill>
                          <a:schemeClr val="tx2">
                            <a:lumMod val="50000"/>
                          </a:schemeClr>
                        </a:solidFill>
                        <a:effectLst/>
                        <a:latin typeface="+mj-lt"/>
                        <a:ea typeface="+mn-ea"/>
                        <a:cs typeface="+mn-cs"/>
                      </a:endParaRP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74318136"/>
                  </a:ext>
                </a:extLst>
              </a:tr>
              <a:tr h="359438">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UF3</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Río Sogamoso – El Juncal</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Río Sogamoso</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San Alberto</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80.7</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Mejoramiento de la calzada actual, </a:t>
                      </a:r>
                      <a:r>
                        <a:rPr lang="es-CO" sz="1400" u="none" strike="noStrike" kern="1200">
                          <a:solidFill>
                            <a:schemeClr val="tx2">
                              <a:lumMod val="50000"/>
                            </a:schemeClr>
                          </a:solidFill>
                          <a:effectLst/>
                          <a:latin typeface="+mn-lt"/>
                          <a:ea typeface="+mn-ea"/>
                          <a:cs typeface="+mn-cs"/>
                        </a:rPr>
                        <a:t>O y M</a:t>
                      </a:r>
                      <a:endParaRPr lang="es-CO" sz="1400" u="none" strike="noStrike" kern="1200">
                        <a:solidFill>
                          <a:schemeClr val="tx2">
                            <a:lumMod val="50000"/>
                          </a:schemeClr>
                        </a:solidFill>
                        <a:effectLst/>
                        <a:latin typeface="+mj-lt"/>
                        <a:ea typeface="+mn-ea"/>
                        <a:cs typeface="+mn-cs"/>
                      </a:endParaRP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52939038"/>
                  </a:ext>
                </a:extLst>
              </a:tr>
              <a:tr h="359438">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UF4</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Sabana de Torres – Tropezón</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Sabana de Torres</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Tropezón</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12.6</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Construcción de calzada nueva, </a:t>
                      </a:r>
                      <a:r>
                        <a:rPr lang="es-CO" sz="1400" u="none" strike="noStrike" kern="1200">
                          <a:solidFill>
                            <a:schemeClr val="tx2">
                              <a:lumMod val="50000"/>
                            </a:schemeClr>
                          </a:solidFill>
                          <a:effectLst/>
                          <a:latin typeface="+mn-lt"/>
                          <a:ea typeface="+mn-ea"/>
                          <a:cs typeface="+mn-cs"/>
                        </a:rPr>
                        <a:t>O y M</a:t>
                      </a:r>
                      <a:endParaRPr lang="es-CO" sz="1400" u="none" strike="noStrike" kern="1200">
                        <a:solidFill>
                          <a:schemeClr val="tx2">
                            <a:lumMod val="50000"/>
                          </a:schemeClr>
                        </a:solidFill>
                        <a:effectLst/>
                        <a:latin typeface="+mj-lt"/>
                        <a:ea typeface="+mn-ea"/>
                        <a:cs typeface="+mn-cs"/>
                      </a:endParaRP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9080987"/>
                  </a:ext>
                </a:extLst>
              </a:tr>
              <a:tr h="359438">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UF5</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 Tropezón – San Alberto  </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Tropezón</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San Alberto</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13.4</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Construcción de calzada nueva, </a:t>
                      </a:r>
                      <a:r>
                        <a:rPr lang="es-CO" sz="1400" u="none" strike="noStrike" kern="1200">
                          <a:solidFill>
                            <a:schemeClr val="tx2">
                              <a:lumMod val="50000"/>
                            </a:schemeClr>
                          </a:solidFill>
                          <a:effectLst/>
                          <a:latin typeface="+mn-lt"/>
                          <a:ea typeface="+mn-ea"/>
                          <a:cs typeface="+mn-cs"/>
                        </a:rPr>
                        <a:t>O y M</a:t>
                      </a:r>
                      <a:endParaRPr lang="es-CO" sz="1400" u="none" strike="noStrike" kern="1200">
                        <a:solidFill>
                          <a:schemeClr val="tx2">
                            <a:lumMod val="50000"/>
                          </a:schemeClr>
                        </a:solidFill>
                        <a:effectLst/>
                        <a:latin typeface="+mj-lt"/>
                        <a:ea typeface="+mn-ea"/>
                        <a:cs typeface="+mn-cs"/>
                        <a:sym typeface="Arial"/>
                      </a:endParaRP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23964597"/>
                  </a:ext>
                </a:extLst>
              </a:tr>
              <a:tr h="359438">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rPr>
                        <a:t>UF6</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La Mata – Pailitas</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La Mata</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Pailitas</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38.0</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Construcción de calzada nueva, </a:t>
                      </a:r>
                      <a:r>
                        <a:rPr lang="es-CO" sz="1400" u="none" strike="noStrike" kern="1200">
                          <a:solidFill>
                            <a:schemeClr val="tx2">
                              <a:lumMod val="50000"/>
                            </a:schemeClr>
                          </a:solidFill>
                          <a:effectLst/>
                          <a:latin typeface="+mn-lt"/>
                          <a:ea typeface="+mn-ea"/>
                          <a:cs typeface="+mn-cs"/>
                        </a:rPr>
                        <a:t>O y M</a:t>
                      </a:r>
                      <a:endParaRPr lang="es-CO" sz="1400" u="none" strike="noStrike" kern="1200">
                        <a:solidFill>
                          <a:schemeClr val="tx2">
                            <a:lumMod val="50000"/>
                          </a:schemeClr>
                        </a:solidFill>
                        <a:effectLst/>
                        <a:latin typeface="+mj-lt"/>
                        <a:ea typeface="+mn-ea"/>
                        <a:cs typeface="+mn-cs"/>
                        <a:sym typeface="Arial"/>
                      </a:endParaRP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02545335"/>
                  </a:ext>
                </a:extLst>
              </a:tr>
              <a:tr h="359438">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UF7</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Variante Pailitas</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Pailitas PK 37+215</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Pailitas  PK45+135</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9.0</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Construcción de calzada nueva, </a:t>
                      </a:r>
                      <a:r>
                        <a:rPr lang="es-CO" sz="1400" u="none" strike="noStrike" kern="1200">
                          <a:solidFill>
                            <a:schemeClr val="tx2">
                              <a:lumMod val="50000"/>
                            </a:schemeClr>
                          </a:solidFill>
                          <a:effectLst/>
                          <a:latin typeface="+mn-lt"/>
                          <a:ea typeface="+mn-ea"/>
                          <a:cs typeface="+mn-cs"/>
                        </a:rPr>
                        <a:t>O y M</a:t>
                      </a:r>
                      <a:endParaRPr lang="es-CO" sz="1400" u="none" strike="noStrike" kern="1200">
                        <a:solidFill>
                          <a:schemeClr val="tx2">
                            <a:lumMod val="50000"/>
                          </a:schemeClr>
                        </a:solidFill>
                        <a:effectLst/>
                        <a:latin typeface="+mj-lt"/>
                        <a:ea typeface="+mn-ea"/>
                        <a:cs typeface="+mn-cs"/>
                        <a:sym typeface="Arial"/>
                      </a:endParaRP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44139967"/>
                  </a:ext>
                </a:extLst>
              </a:tr>
              <a:tr h="359438">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UF8</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Las Vegas – Curumaní</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Las Vegas</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Curumaní</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13.3</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Construcción de calzada nueva, </a:t>
                      </a:r>
                      <a:r>
                        <a:rPr lang="es-CO" sz="1400" u="none" strike="noStrike" kern="1200">
                          <a:solidFill>
                            <a:schemeClr val="tx2">
                              <a:lumMod val="50000"/>
                            </a:schemeClr>
                          </a:solidFill>
                          <a:effectLst/>
                          <a:latin typeface="+mn-lt"/>
                          <a:ea typeface="+mn-ea"/>
                          <a:cs typeface="+mn-cs"/>
                        </a:rPr>
                        <a:t>O y M</a:t>
                      </a:r>
                      <a:endParaRPr lang="es-CO" sz="1400" u="none" strike="noStrike" kern="1200">
                        <a:solidFill>
                          <a:schemeClr val="tx2">
                            <a:lumMod val="50000"/>
                          </a:schemeClr>
                        </a:solidFill>
                        <a:effectLst/>
                        <a:latin typeface="+mj-lt"/>
                        <a:ea typeface="+mn-ea"/>
                        <a:cs typeface="+mn-cs"/>
                        <a:sym typeface="Arial"/>
                      </a:endParaRP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79763206"/>
                  </a:ext>
                </a:extLst>
              </a:tr>
              <a:tr h="359438">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UF9</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Curumaní – San Roque</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Curumaní</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San Roque</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14.7</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Construcción de calzada nueva, </a:t>
                      </a:r>
                      <a:r>
                        <a:rPr lang="es-CO" sz="1400" u="none" strike="noStrike" kern="1200">
                          <a:solidFill>
                            <a:schemeClr val="tx2">
                              <a:lumMod val="50000"/>
                            </a:schemeClr>
                          </a:solidFill>
                          <a:effectLst/>
                          <a:latin typeface="+mn-lt"/>
                          <a:ea typeface="+mn-ea"/>
                          <a:cs typeface="+mn-cs"/>
                        </a:rPr>
                        <a:t>O y M</a:t>
                      </a:r>
                      <a:endParaRPr lang="es-CO" sz="1400" u="none" strike="noStrike" kern="1200">
                        <a:solidFill>
                          <a:schemeClr val="tx2">
                            <a:lumMod val="50000"/>
                          </a:schemeClr>
                        </a:solidFill>
                        <a:effectLst/>
                        <a:latin typeface="+mj-lt"/>
                        <a:ea typeface="+mn-ea"/>
                        <a:cs typeface="+mn-cs"/>
                        <a:sym typeface="Arial"/>
                      </a:endParaRP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57090939"/>
                  </a:ext>
                </a:extLst>
              </a:tr>
              <a:tr h="359438">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419" sz="1400" u="none" strike="noStrike" kern="1200">
                          <a:solidFill>
                            <a:schemeClr val="tx2">
                              <a:lumMod val="50000"/>
                            </a:schemeClr>
                          </a:solidFill>
                          <a:effectLst/>
                          <a:latin typeface="+mj-lt"/>
                          <a:ea typeface="+mn-ea"/>
                          <a:cs typeface="+mn-cs"/>
                          <a:sym typeface="Arial"/>
                        </a:rPr>
                        <a:t>UF10</a:t>
                      </a:r>
                    </a:p>
                  </a:txBody>
                  <a:tcPr marL="8001" marR="8001" marT="800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La Gloria – San Roque</a:t>
                      </a:r>
                    </a:p>
                  </a:txBody>
                  <a:tcPr marL="79023" marR="79023"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La Mata</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San Roque</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CO" sz="1400" u="none" strike="noStrike" kern="1200">
                          <a:solidFill>
                            <a:schemeClr val="tx2">
                              <a:lumMod val="50000"/>
                            </a:schemeClr>
                          </a:solidFill>
                          <a:effectLst/>
                          <a:latin typeface="+mj-lt"/>
                          <a:ea typeface="+mn-ea"/>
                          <a:cs typeface="+mn-cs"/>
                          <a:sym typeface="Arial"/>
                        </a:rPr>
                        <a:t>87.6</a:t>
                      </a: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defTabSz="914400" rtl="0" eaLnBrk="1" fontAlgn="ctr" latinLnBrk="0" hangingPunct="1">
                        <a:lnSpc>
                          <a:spcPct val="100000"/>
                        </a:lnSpc>
                        <a:spcBef>
                          <a:spcPts val="0"/>
                        </a:spcBef>
                        <a:spcAft>
                          <a:spcPts val="0"/>
                        </a:spcAft>
                        <a:buClr>
                          <a:srgbClr val="000000"/>
                        </a:buClr>
                        <a:buFont typeface="Arial"/>
                      </a:pPr>
                      <a:r>
                        <a:rPr lang="es-CO" sz="1400" u="none" strike="noStrike" kern="1200" dirty="0">
                          <a:solidFill>
                            <a:schemeClr val="tx2">
                              <a:lumMod val="50000"/>
                            </a:schemeClr>
                          </a:solidFill>
                          <a:effectLst/>
                          <a:latin typeface="+mj-lt"/>
                          <a:ea typeface="+mn-ea"/>
                          <a:cs typeface="+mn-cs"/>
                        </a:rPr>
                        <a:t>Mejoramiento de la calzada actual, </a:t>
                      </a:r>
                      <a:r>
                        <a:rPr lang="es-CO" sz="1400" u="none" strike="noStrike" kern="1200" dirty="0">
                          <a:solidFill>
                            <a:schemeClr val="tx2">
                              <a:lumMod val="50000"/>
                            </a:schemeClr>
                          </a:solidFill>
                          <a:effectLst/>
                          <a:latin typeface="+mn-lt"/>
                          <a:ea typeface="+mn-ea"/>
                          <a:cs typeface="+mn-cs"/>
                        </a:rPr>
                        <a:t>O y M</a:t>
                      </a:r>
                      <a:endParaRPr lang="es-CO" sz="1400" u="none" strike="noStrike" kern="1200" dirty="0">
                        <a:solidFill>
                          <a:schemeClr val="tx2">
                            <a:lumMod val="50000"/>
                          </a:schemeClr>
                        </a:solidFill>
                        <a:effectLst/>
                        <a:latin typeface="+mj-lt"/>
                        <a:ea typeface="+mn-ea"/>
                        <a:cs typeface="+mn-cs"/>
                      </a:endParaRPr>
                    </a:p>
                  </a:txBody>
                  <a:tcPr marL="59267" marR="5926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74699752"/>
                  </a:ext>
                </a:extLst>
              </a:tr>
            </a:tbl>
          </a:graphicData>
        </a:graphic>
      </p:graphicFrame>
      <p:sp>
        <p:nvSpPr>
          <p:cNvPr id="6" name="Título 1">
            <a:extLst>
              <a:ext uri="{FF2B5EF4-FFF2-40B4-BE49-F238E27FC236}">
                <a16:creationId xmlns:a16="http://schemas.microsoft.com/office/drawing/2014/main" id="{40882120-F1B6-4AC3-AF0F-C590E132754E}"/>
              </a:ext>
            </a:extLst>
          </p:cNvPr>
          <p:cNvSpPr>
            <a:spLocks noGrp="1"/>
          </p:cNvSpPr>
          <p:nvPr>
            <p:ph type="title"/>
          </p:nvPr>
        </p:nvSpPr>
        <p:spPr>
          <a:xfrm>
            <a:off x="395417" y="469148"/>
            <a:ext cx="8237839" cy="660829"/>
          </a:xfrm>
        </p:spPr>
        <p:txBody>
          <a:bodyPr/>
          <a:lstStyle/>
          <a:p>
            <a:pPr algn="l"/>
            <a:r>
              <a:rPr lang="es-EC" sz="2133" b="1"/>
              <a:t>Descripción de Unidades Funcionales </a:t>
            </a:r>
            <a:endParaRPr lang="es-EC" sz="2133"/>
          </a:p>
        </p:txBody>
      </p:sp>
    </p:spTree>
    <p:extLst>
      <p:ext uri="{BB962C8B-B14F-4D97-AF65-F5344CB8AC3E}">
        <p14:creationId xmlns:p14="http://schemas.microsoft.com/office/powerpoint/2010/main" val="209754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a:extLst>
              <a:ext uri="{FF2B5EF4-FFF2-40B4-BE49-F238E27FC236}">
                <a16:creationId xmlns:a16="http://schemas.microsoft.com/office/drawing/2014/main" id="{D345A024-4361-4CDE-B31C-84B86D0BC55B}"/>
              </a:ext>
            </a:extLst>
          </p:cNvPr>
          <p:cNvSpPr txBox="1">
            <a:spLocks noChangeArrowheads="1"/>
          </p:cNvSpPr>
          <p:nvPr/>
        </p:nvSpPr>
        <p:spPr bwMode="auto">
          <a:xfrm>
            <a:off x="947650" y="309083"/>
            <a:ext cx="583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altLang="es-419" sz="2800" b="1" i="0" u="none" strike="noStrike" kern="1200" cap="none" spc="0" normalizeH="0" baseline="0" noProof="0" dirty="0">
                <a:ln>
                  <a:noFill/>
                </a:ln>
                <a:solidFill>
                  <a:srgbClr val="002060"/>
                </a:solidFill>
                <a:effectLst/>
                <a:uLnTx/>
                <a:uFillTx/>
                <a:latin typeface="Work Sans" panose="00000500000000000000" pitchFamily="2" charset="0"/>
                <a:ea typeface="+mn-ea"/>
                <a:cs typeface="Arial" panose="020B0604020202020204" pitchFamily="34" charset="0"/>
              </a:rPr>
              <a:t>VARIANTES CONCESION 2</a:t>
            </a:r>
          </a:p>
        </p:txBody>
      </p:sp>
      <p:graphicFrame>
        <p:nvGraphicFramePr>
          <p:cNvPr id="8" name="Tabla 7">
            <a:extLst>
              <a:ext uri="{FF2B5EF4-FFF2-40B4-BE49-F238E27FC236}">
                <a16:creationId xmlns:a16="http://schemas.microsoft.com/office/drawing/2014/main" id="{056E2BDE-05CC-4BCF-B15D-52DF8904A2A6}"/>
              </a:ext>
            </a:extLst>
          </p:cNvPr>
          <p:cNvGraphicFramePr>
            <a:graphicFrameLocks noGrp="1"/>
          </p:cNvGraphicFramePr>
          <p:nvPr>
            <p:extLst/>
          </p:nvPr>
        </p:nvGraphicFramePr>
        <p:xfrm>
          <a:off x="1549401" y="1349491"/>
          <a:ext cx="8158054" cy="4159017"/>
        </p:xfrm>
        <a:graphic>
          <a:graphicData uri="http://schemas.openxmlformats.org/drawingml/2006/table">
            <a:tbl>
              <a:tblPr/>
              <a:tblGrid>
                <a:gridCol w="622299">
                  <a:extLst>
                    <a:ext uri="{9D8B030D-6E8A-4147-A177-3AD203B41FA5}">
                      <a16:colId xmlns:a16="http://schemas.microsoft.com/office/drawing/2014/main" val="20000"/>
                    </a:ext>
                  </a:extLst>
                </a:gridCol>
                <a:gridCol w="104374">
                  <a:extLst>
                    <a:ext uri="{9D8B030D-6E8A-4147-A177-3AD203B41FA5}">
                      <a16:colId xmlns:a16="http://schemas.microsoft.com/office/drawing/2014/main" val="20001"/>
                    </a:ext>
                  </a:extLst>
                </a:gridCol>
                <a:gridCol w="1810719">
                  <a:extLst>
                    <a:ext uri="{9D8B030D-6E8A-4147-A177-3AD203B41FA5}">
                      <a16:colId xmlns:a16="http://schemas.microsoft.com/office/drawing/2014/main" val="20002"/>
                    </a:ext>
                  </a:extLst>
                </a:gridCol>
                <a:gridCol w="144333">
                  <a:extLst>
                    <a:ext uri="{9D8B030D-6E8A-4147-A177-3AD203B41FA5}">
                      <a16:colId xmlns:a16="http://schemas.microsoft.com/office/drawing/2014/main" val="20003"/>
                    </a:ext>
                  </a:extLst>
                </a:gridCol>
                <a:gridCol w="1666386">
                  <a:extLst>
                    <a:ext uri="{9D8B030D-6E8A-4147-A177-3AD203B41FA5}">
                      <a16:colId xmlns:a16="http://schemas.microsoft.com/office/drawing/2014/main" val="20004"/>
                    </a:ext>
                  </a:extLst>
                </a:gridCol>
                <a:gridCol w="196817">
                  <a:extLst>
                    <a:ext uri="{9D8B030D-6E8A-4147-A177-3AD203B41FA5}">
                      <a16:colId xmlns:a16="http://schemas.microsoft.com/office/drawing/2014/main" val="871987159"/>
                    </a:ext>
                  </a:extLst>
                </a:gridCol>
                <a:gridCol w="1600781">
                  <a:extLst>
                    <a:ext uri="{9D8B030D-6E8A-4147-A177-3AD203B41FA5}">
                      <a16:colId xmlns:a16="http://schemas.microsoft.com/office/drawing/2014/main" val="2975269201"/>
                    </a:ext>
                  </a:extLst>
                </a:gridCol>
                <a:gridCol w="262423">
                  <a:extLst>
                    <a:ext uri="{9D8B030D-6E8A-4147-A177-3AD203B41FA5}">
                      <a16:colId xmlns:a16="http://schemas.microsoft.com/office/drawing/2014/main" val="3090280626"/>
                    </a:ext>
                  </a:extLst>
                </a:gridCol>
                <a:gridCol w="1648456">
                  <a:extLst>
                    <a:ext uri="{9D8B030D-6E8A-4147-A177-3AD203B41FA5}">
                      <a16:colId xmlns:a16="http://schemas.microsoft.com/office/drawing/2014/main" val="2652735230"/>
                    </a:ext>
                  </a:extLst>
                </a:gridCol>
                <a:gridCol w="101466">
                  <a:extLst>
                    <a:ext uri="{9D8B030D-6E8A-4147-A177-3AD203B41FA5}">
                      <a16:colId xmlns:a16="http://schemas.microsoft.com/office/drawing/2014/main" val="20013"/>
                    </a:ext>
                  </a:extLst>
                </a:gridCol>
              </a:tblGrid>
              <a:tr h="526280">
                <a:tc>
                  <a:txBody>
                    <a:bodyPr/>
                    <a:lstStyle/>
                    <a:p>
                      <a:pPr algn="ctr" fontAlgn="ctr"/>
                      <a:r>
                        <a:rPr lang="es-CO" sz="1400" b="1" i="0" u="none" strike="noStrike" dirty="0">
                          <a:ln>
                            <a:noFill/>
                          </a:ln>
                          <a:solidFill>
                            <a:schemeClr val="bg1"/>
                          </a:solidFill>
                          <a:effectLst/>
                          <a:latin typeface="+mj-lt"/>
                        </a:rPr>
                        <a:t>UF 2 </a:t>
                      </a:r>
                    </a:p>
                  </a:txBody>
                  <a:tcPr marL="11693" marR="11693" marT="11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l" fontAlgn="b"/>
                      <a:endParaRPr lang="es-CO" sz="1400" b="1" i="0" u="none" strike="noStrike">
                        <a:solidFill>
                          <a:srgbClr val="000000"/>
                        </a:solidFill>
                        <a:effectLst/>
                        <a:latin typeface="Calibri" panose="020F0502020204030204" pitchFamily="34" charset="0"/>
                      </a:endParaRPr>
                    </a:p>
                  </a:txBody>
                  <a:tcPr marL="11693" marR="11693" marT="11696"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1200" b="0" i="0" u="none" strike="noStrike" dirty="0">
                          <a:solidFill>
                            <a:srgbClr val="000000"/>
                          </a:solidFill>
                          <a:effectLst/>
                          <a:latin typeface="Arial" panose="020B0604020202020204" pitchFamily="34" charset="0"/>
                        </a:rPr>
                        <a:t>La Gómez</a:t>
                      </a:r>
                    </a:p>
                    <a:p>
                      <a:pPr algn="ctr" fontAlgn="ctr"/>
                      <a:r>
                        <a:rPr lang="es-CO" sz="1200" b="0" i="0" u="none" strike="noStrike" dirty="0">
                          <a:solidFill>
                            <a:srgbClr val="000000"/>
                          </a:solidFill>
                          <a:effectLst/>
                          <a:latin typeface="Arial" panose="020B0604020202020204" pitchFamily="34" charset="0"/>
                        </a:rPr>
                        <a:t>(calzada adicional por centro poblado)</a:t>
                      </a:r>
                    </a:p>
                  </a:txBody>
                  <a:tcPr marL="11693" marR="11693" marT="11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90000"/>
                      </a:schemeClr>
                    </a:solidFill>
                  </a:tcPr>
                </a:tc>
                <a:tc>
                  <a:txBody>
                    <a:bodyPr/>
                    <a:lstStyle/>
                    <a:p>
                      <a:pPr algn="l" fontAlgn="b"/>
                      <a:endParaRPr lang="es-CO" sz="1200" b="1" i="0" u="none" strike="noStrike" dirty="0">
                        <a:solidFill>
                          <a:srgbClr val="000000"/>
                        </a:solidFill>
                        <a:effectLst/>
                        <a:latin typeface="Calibri" panose="020F0502020204030204" pitchFamily="34" charset="0"/>
                      </a:endParaRPr>
                    </a:p>
                  </a:txBody>
                  <a:tcPr marL="11693" marR="11693" marT="11696"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endParaRPr lang="es-CO" sz="1400" b="1" i="0" u="none" strike="noStrike" dirty="0">
                        <a:solidFill>
                          <a:srgbClr val="000000"/>
                        </a:solidFill>
                        <a:effectLst/>
                        <a:latin typeface="Calibri" panose="020F0502020204030204" pitchFamily="34" charset="0"/>
                      </a:endParaRPr>
                    </a:p>
                  </a:txBody>
                  <a:tcPr marL="11693" marR="11693" marT="11696"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r h="194627">
                <a:tc>
                  <a:txBody>
                    <a:bodyPr/>
                    <a:lstStyle/>
                    <a:p>
                      <a:pPr algn="l" fontAlgn="b"/>
                      <a:endParaRPr lang="es-CO" sz="1400" b="0" i="0" u="none" strike="noStrike" dirty="0">
                        <a:solidFill>
                          <a:srgbClr val="000000"/>
                        </a:solidFill>
                        <a:effectLst/>
                        <a:latin typeface="+mj-lt"/>
                      </a:endParaRPr>
                    </a:p>
                  </a:txBody>
                  <a:tcPr marL="11693" marR="11693" marT="11696"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endParaRPr lang="es-CO" sz="1400" b="0" i="0" u="none" strike="noStrike">
                        <a:solidFill>
                          <a:srgbClr val="000000"/>
                        </a:solidFill>
                        <a:effectLst/>
                        <a:latin typeface="Calibri" panose="020F0502020204030204" pitchFamily="34" charset="0"/>
                      </a:endParaRPr>
                    </a:p>
                  </a:txBody>
                  <a:tcPr marL="11693" marR="11693" marT="11696" marB="0" anchor="b">
                    <a:lnL>
                      <a:noFill/>
                    </a:lnL>
                    <a:lnR>
                      <a:noFill/>
                    </a:lnR>
                    <a:lnT>
                      <a:noFill/>
                    </a:lnT>
                    <a:lnB>
                      <a:noFill/>
                    </a:lnB>
                    <a:solidFill>
                      <a:schemeClr val="accent1"/>
                    </a:solidFill>
                  </a:tcPr>
                </a:tc>
                <a:tc>
                  <a:txBody>
                    <a:bodyPr/>
                    <a:lstStyle/>
                    <a:p>
                      <a:pPr algn="l" fontAlgn="b"/>
                      <a:endParaRPr lang="es-CO" sz="1200" b="0" i="0" u="none" strike="noStrike">
                        <a:solidFill>
                          <a:srgbClr val="000000"/>
                        </a:solidFill>
                        <a:effectLst/>
                        <a:latin typeface="Calibri" panose="020F0502020204030204" pitchFamily="34" charset="0"/>
                      </a:endParaRPr>
                    </a:p>
                  </a:txBody>
                  <a:tcPr marL="11693" marR="11693" marT="11696"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a:noFill/>
                    </a:lnT>
                    <a:lnB>
                      <a:noFill/>
                    </a:lnB>
                    <a:solidFill>
                      <a:schemeClr val="accent1"/>
                    </a:solidFill>
                  </a:tcPr>
                </a:tc>
                <a:tc>
                  <a:txBody>
                    <a:bodyPr/>
                    <a:lstStyle/>
                    <a:p>
                      <a:pPr algn="l"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endParaRPr lang="es-CO" sz="1400" b="0" i="0" u="none" strike="noStrike" dirty="0">
                        <a:solidFill>
                          <a:srgbClr val="000000"/>
                        </a:solidFill>
                        <a:effectLst/>
                        <a:latin typeface="Calibri" panose="020F0502020204030204" pitchFamily="34" charset="0"/>
                      </a:endParaRPr>
                    </a:p>
                  </a:txBody>
                  <a:tcPr marL="11693" marR="11693" marT="11696" marB="0" anchor="b">
                    <a:lnL>
                      <a:noFill/>
                    </a:lnL>
                    <a:lnR>
                      <a:noFill/>
                    </a:lnR>
                    <a:lnT>
                      <a:noFill/>
                    </a:lnT>
                    <a:lnB>
                      <a:noFill/>
                    </a:lnB>
                    <a:solidFill>
                      <a:schemeClr val="accent1"/>
                    </a:solidFill>
                  </a:tcPr>
                </a:tc>
                <a:extLst>
                  <a:ext uri="{0D108BD9-81ED-4DB2-BD59-A6C34878D82A}">
                    <a16:rowId xmlns:a16="http://schemas.microsoft.com/office/drawing/2014/main" val="10001"/>
                  </a:ext>
                </a:extLst>
              </a:tr>
              <a:tr h="543067">
                <a:tc>
                  <a:txBody>
                    <a:bodyPr/>
                    <a:lstStyle/>
                    <a:p>
                      <a:pPr marR="0" algn="ctr" rtl="0" fontAlgn="ctr">
                        <a:lnSpc>
                          <a:spcPct val="100000"/>
                        </a:lnSpc>
                        <a:spcBef>
                          <a:spcPts val="0"/>
                        </a:spcBef>
                        <a:spcAft>
                          <a:spcPts val="0"/>
                        </a:spcAft>
                        <a:buClr>
                          <a:srgbClr val="000000"/>
                        </a:buClr>
                        <a:buFont typeface="Arial"/>
                      </a:pPr>
                      <a:r>
                        <a:rPr lang="es-CO" sz="1400" b="1" i="0" u="none" strike="noStrike" cap="none" dirty="0">
                          <a:ln>
                            <a:noFill/>
                          </a:ln>
                          <a:solidFill>
                            <a:schemeClr val="bg1"/>
                          </a:solidFill>
                          <a:effectLst/>
                          <a:latin typeface="+mj-lt"/>
                          <a:ea typeface="+mn-ea"/>
                          <a:cs typeface="+mn-cs"/>
                          <a:sym typeface="Arial"/>
                        </a:rPr>
                        <a:t>UF 5</a:t>
                      </a:r>
                    </a:p>
                  </a:txBody>
                  <a:tcPr marL="11693" marR="11693" marT="11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fontAlgn="b"/>
                      <a:endParaRPr lang="es-CO" sz="1400" b="0" i="0" u="none" strike="noStrike">
                        <a:solidFill>
                          <a:srgbClr val="000000"/>
                        </a:solidFill>
                        <a:effectLst/>
                        <a:latin typeface="Calibri" panose="020F0502020204030204" pitchFamily="34" charset="0"/>
                      </a:endParaRPr>
                    </a:p>
                  </a:txBody>
                  <a:tcPr marL="11693" marR="11693" marT="116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s-CO" sz="1200" b="0" i="0" u="none" strike="noStrike" dirty="0">
                          <a:solidFill>
                            <a:srgbClr val="000000"/>
                          </a:solidFill>
                          <a:effectLst/>
                          <a:latin typeface="Arial" panose="020B0604020202020204" pitchFamily="34" charset="0"/>
                        </a:rPr>
                        <a:t>Variante Tropezón</a:t>
                      </a:r>
                    </a:p>
                  </a:txBody>
                  <a:tcPr marL="11693" marR="11693" marT="11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solidFill>
                  </a:tcPr>
                </a:tc>
                <a:tc>
                  <a:txBody>
                    <a:bodyPr/>
                    <a:lstStyle/>
                    <a:p>
                      <a:pPr algn="ctr" fontAlgn="ctr"/>
                      <a:r>
                        <a:rPr lang="es-CO" sz="1200" b="0" i="0" u="none" strike="noStrike" dirty="0">
                          <a:solidFill>
                            <a:srgbClr val="000000"/>
                          </a:solidFill>
                          <a:effectLst/>
                          <a:latin typeface="Arial" panose="020B0604020202020204" pitchFamily="34" charset="0"/>
                        </a:rPr>
                        <a:t>Variante La Palma</a:t>
                      </a:r>
                    </a:p>
                  </a:txBody>
                  <a:tcPr marL="11693" marR="11693" marT="11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endParaRPr lang="es-CO" sz="1400" b="0" i="0" u="none" strike="noStrike">
                        <a:solidFill>
                          <a:srgbClr val="000000"/>
                        </a:solidFill>
                        <a:effectLst/>
                        <a:latin typeface="Calibri" panose="020F0502020204030204" pitchFamily="34" charset="0"/>
                      </a:endParaRPr>
                    </a:p>
                  </a:txBody>
                  <a:tcPr marL="11693" marR="11693" marT="11696"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95523">
                <a:tc>
                  <a:txBody>
                    <a:bodyPr/>
                    <a:lstStyle/>
                    <a:p>
                      <a:pPr algn="ctr" fontAlgn="b"/>
                      <a:endParaRPr lang="es-CO" sz="1400" b="0" i="0" u="none" strike="noStrike" dirty="0">
                        <a:solidFill>
                          <a:srgbClr val="000000"/>
                        </a:solidFill>
                        <a:effectLst/>
                        <a:latin typeface="+mj-lt"/>
                      </a:endParaRPr>
                    </a:p>
                  </a:txBody>
                  <a:tcPr marL="11693" marR="11693" marT="11696"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1693" marR="11693" marT="11696"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s-CO" sz="1200" b="0" i="0" u="none" strike="noStrike">
                        <a:solidFill>
                          <a:srgbClr val="000000"/>
                        </a:solidFill>
                        <a:effectLst/>
                        <a:latin typeface="Calibri" panose="020F0502020204030204" pitchFamily="34" charset="0"/>
                      </a:endParaRPr>
                    </a:p>
                  </a:txBody>
                  <a:tcPr marL="11693" marR="11693" marT="1169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endParaRPr lang="es-CO" sz="1400" b="0" i="0" u="none" strike="noStrike" dirty="0">
                        <a:solidFill>
                          <a:srgbClr val="000000"/>
                        </a:solidFill>
                        <a:effectLst/>
                        <a:latin typeface="Calibri" panose="020F0502020204030204" pitchFamily="34" charset="0"/>
                      </a:endParaRPr>
                    </a:p>
                  </a:txBody>
                  <a:tcPr marL="11693" marR="11693" marT="11696" marB="0" anchor="b">
                    <a:lnL w="6350" cap="flat" cmpd="sng" algn="ctr">
                      <a:noFill/>
                      <a:prstDash val="solid"/>
                      <a:round/>
                      <a:headEnd type="none" w="med" len="med"/>
                      <a:tailEnd type="none" w="med" len="med"/>
                    </a:lnL>
                    <a:lnR>
                      <a:noFill/>
                    </a:lnR>
                    <a:lnT>
                      <a:noFill/>
                    </a:lnT>
                    <a:lnB>
                      <a:noFill/>
                    </a:lnB>
                    <a:solidFill>
                      <a:schemeClr val="accent1"/>
                    </a:solidFill>
                  </a:tcPr>
                </a:tc>
                <a:extLst>
                  <a:ext uri="{0D108BD9-81ED-4DB2-BD59-A6C34878D82A}">
                    <a16:rowId xmlns:a16="http://schemas.microsoft.com/office/drawing/2014/main" val="10003"/>
                  </a:ext>
                </a:extLst>
              </a:tr>
              <a:tr h="517622">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CO" sz="1400" b="1" i="0" u="none" strike="noStrike" cap="none" dirty="0">
                          <a:ln>
                            <a:noFill/>
                          </a:ln>
                          <a:solidFill>
                            <a:schemeClr val="bg1"/>
                          </a:solidFill>
                          <a:effectLst/>
                          <a:latin typeface="+mj-lt"/>
                          <a:ea typeface="+mn-ea"/>
                          <a:cs typeface="+mn-cs"/>
                          <a:sym typeface="Arial"/>
                        </a:rPr>
                        <a:t>UF 6</a:t>
                      </a:r>
                    </a:p>
                  </a:txBody>
                  <a:tcPr marL="11693" marR="11693" marT="11696" marB="0" anchor="ctr">
                    <a:lnL>
                      <a:noFill/>
                    </a:lnL>
                    <a:lnR>
                      <a:noFill/>
                    </a:lnR>
                    <a:lnT>
                      <a:noFill/>
                    </a:lnT>
                    <a:lnB>
                      <a:noFill/>
                    </a:lnB>
                    <a:solidFill>
                      <a:srgbClr val="006600"/>
                    </a:solidFill>
                  </a:tcPr>
                </a:tc>
                <a:tc>
                  <a:txBody>
                    <a:bodyPr/>
                    <a:lstStyle/>
                    <a:p>
                      <a:pPr algn="ctr" fontAlgn="b"/>
                      <a:endParaRPr lang="es-CO" sz="1400" b="0" i="0" u="none" strike="noStrike">
                        <a:solidFill>
                          <a:srgbClr val="000000"/>
                        </a:solidFill>
                        <a:effectLst/>
                        <a:latin typeface="Calibri" panose="020F0502020204030204" pitchFamily="34" charset="0"/>
                      </a:endParaRPr>
                    </a:p>
                  </a:txBody>
                  <a:tcPr marL="11693" marR="11693" marT="11696"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s-CO" sz="1200" b="0" i="0" u="none" strike="noStrike" dirty="0">
                          <a:solidFill>
                            <a:srgbClr val="000000"/>
                          </a:solidFill>
                          <a:effectLst/>
                          <a:latin typeface="Arial" panose="020B0604020202020204" pitchFamily="34" charset="0"/>
                        </a:rPr>
                        <a:t>Variante La Mata</a:t>
                      </a:r>
                    </a:p>
                  </a:txBody>
                  <a:tcPr marL="11693" marR="11693" marT="11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90000"/>
                      </a:schemeClr>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solidFill>
                  </a:tcPr>
                </a:tc>
                <a:tc>
                  <a:txBody>
                    <a:bodyPr/>
                    <a:lstStyle/>
                    <a:p>
                      <a:pPr algn="ctr" fontAlgn="ctr"/>
                      <a:r>
                        <a:rPr lang="es-CO" sz="1200" b="0" i="0" u="none" strike="noStrike" dirty="0">
                          <a:solidFill>
                            <a:srgbClr val="000000"/>
                          </a:solidFill>
                          <a:effectLst/>
                          <a:latin typeface="Arial" panose="020B0604020202020204" pitchFamily="34" charset="0"/>
                        </a:rPr>
                        <a:t>Variante Pelaya</a:t>
                      </a:r>
                    </a:p>
                  </a:txBody>
                  <a:tcPr marL="11693" marR="11693" marT="11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90000"/>
                      </a:schemeClr>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CO" sz="1200" b="0" i="0" u="none" strike="noStrike" dirty="0">
                          <a:solidFill>
                            <a:srgbClr val="000000"/>
                          </a:solidFill>
                          <a:effectLst/>
                          <a:latin typeface="Arial" panose="020B0604020202020204" pitchFamily="34" charset="0"/>
                        </a:rPr>
                        <a:t>Variante Floresta</a:t>
                      </a:r>
                    </a:p>
                  </a:txBody>
                  <a:tcPr marL="11693" marR="11693" marT="11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CO" sz="1200" b="0" i="0" u="none" strike="noStrike" dirty="0">
                          <a:solidFill>
                            <a:srgbClr val="000000"/>
                          </a:solidFill>
                          <a:effectLst/>
                          <a:latin typeface="Arial" panose="020B0604020202020204" pitchFamily="34" charset="0"/>
                        </a:rPr>
                        <a:t>Variante El burro</a:t>
                      </a:r>
                    </a:p>
                  </a:txBody>
                  <a:tcPr marL="11693" marR="11693" marT="11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l" fontAlgn="b"/>
                      <a:endParaRPr lang="es-CO" sz="1400" b="0" i="0" u="none" strike="noStrike" dirty="0">
                        <a:solidFill>
                          <a:srgbClr val="000000"/>
                        </a:solidFill>
                        <a:effectLst/>
                        <a:latin typeface="Calibri" panose="020F0502020204030204" pitchFamily="34" charset="0"/>
                      </a:endParaRPr>
                    </a:p>
                  </a:txBody>
                  <a:tcPr marL="11693" marR="11693" marT="11696" marB="0" anchor="b">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194627">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s-CO" sz="1400" b="1" i="0" u="none" strike="noStrike" cap="none" dirty="0">
                        <a:ln>
                          <a:noFill/>
                        </a:ln>
                        <a:solidFill>
                          <a:schemeClr val="bg1"/>
                        </a:solidFill>
                        <a:effectLst/>
                        <a:latin typeface="+mj-lt"/>
                        <a:ea typeface="+mn-ea"/>
                        <a:cs typeface="+mn-cs"/>
                        <a:sym typeface="Arial"/>
                      </a:endParaRPr>
                    </a:p>
                  </a:txBody>
                  <a:tcPr marL="11693" marR="11693" marT="11696" marB="0" anchor="b">
                    <a:lnL>
                      <a:noFill/>
                    </a:lnL>
                    <a:lnR>
                      <a:noFill/>
                    </a:lnR>
                    <a:lnT>
                      <a:noFill/>
                    </a:lnT>
                    <a:lnB>
                      <a:noFill/>
                    </a:lnB>
                    <a:lnTlToBr w="12700" cmpd="sng">
                      <a:noFill/>
                      <a:prstDash val="solid"/>
                    </a:lnTlToBr>
                    <a:lnBlToTr w="12700" cmpd="sng">
                      <a:noFill/>
                      <a:prstDash val="solid"/>
                    </a:lnBlToTr>
                    <a:solidFill>
                      <a:schemeClr val="accent1"/>
                    </a:solidFill>
                  </a:tcPr>
                </a:tc>
                <a:tc>
                  <a:txBody>
                    <a:bodyPr/>
                    <a:lstStyle/>
                    <a:p>
                      <a:pPr algn="ctr" fontAlgn="b"/>
                      <a:endParaRPr lang="es-CO" sz="1400" b="0" i="0" u="none" strike="noStrike">
                        <a:solidFill>
                          <a:srgbClr val="000000"/>
                        </a:solidFill>
                        <a:effectLst/>
                        <a:latin typeface="Calibri" panose="020F0502020204030204" pitchFamily="34" charset="0"/>
                      </a:endParaRPr>
                    </a:p>
                  </a:txBody>
                  <a:tcPr marL="11693" marR="11693" marT="11696"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endParaRPr lang="es-CO" sz="1400" b="0" i="0" u="none" strike="noStrike" dirty="0">
                        <a:solidFill>
                          <a:srgbClr val="000000"/>
                        </a:solidFill>
                        <a:effectLst/>
                        <a:latin typeface="Calibri" panose="020F0502020204030204" pitchFamily="34" charset="0"/>
                      </a:endParaRPr>
                    </a:p>
                  </a:txBody>
                  <a:tcPr marL="11693" marR="11693" marT="11696"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r h="450584">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CO" sz="1400" b="1" i="0" u="none" strike="noStrike" cap="none" dirty="0">
                          <a:ln>
                            <a:noFill/>
                          </a:ln>
                          <a:solidFill>
                            <a:schemeClr val="bg1"/>
                          </a:solidFill>
                          <a:effectLst/>
                          <a:latin typeface="+mj-lt"/>
                          <a:ea typeface="+mn-ea"/>
                          <a:cs typeface="+mn-cs"/>
                          <a:sym typeface="Arial"/>
                        </a:rPr>
                        <a:t>UF 7</a:t>
                      </a:r>
                    </a:p>
                  </a:txBody>
                  <a:tcPr marL="11693" marR="11693" marT="11696" marB="0" anchor="ctr">
                    <a:lnL>
                      <a:noFill/>
                    </a:lnL>
                    <a:lnR>
                      <a:noFill/>
                    </a:lnR>
                    <a:lnT>
                      <a:noFill/>
                    </a:lnT>
                    <a:lnB>
                      <a:noFill/>
                    </a:lnB>
                    <a:solidFill>
                      <a:srgbClr val="006600"/>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1693" marR="11693" marT="11696"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s-CO" sz="1200" b="0" i="0" u="none" strike="noStrike" dirty="0">
                          <a:solidFill>
                            <a:srgbClr val="000000"/>
                          </a:solidFill>
                          <a:effectLst/>
                          <a:latin typeface="Arial" panose="020B0604020202020204" pitchFamily="34" charset="0"/>
                        </a:rPr>
                        <a:t>Variante Pailitas</a:t>
                      </a:r>
                    </a:p>
                  </a:txBody>
                  <a:tcPr marL="11693" marR="11693" marT="11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w="12700" cap="flat" cmpd="sng" algn="ctr">
                      <a:solidFill>
                        <a:schemeClr val="tx1"/>
                      </a:solidFill>
                      <a:prstDash val="solid"/>
                      <a:round/>
                      <a:headEnd type="none" w="med" len="med"/>
                      <a:tailEnd type="none" w="med" len="med"/>
                    </a:lnL>
                    <a:lnR>
                      <a:noFill/>
                    </a:lnR>
                    <a:lnT>
                      <a:noFill/>
                    </a:lnT>
                    <a:lnB>
                      <a:noFill/>
                    </a:lnB>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endParaRPr lang="es-CO" sz="1400" b="0" i="0" u="none" strike="noStrike" dirty="0">
                        <a:solidFill>
                          <a:srgbClr val="000000"/>
                        </a:solidFill>
                        <a:effectLst/>
                        <a:latin typeface="Calibri" panose="020F0502020204030204" pitchFamily="34" charset="0"/>
                      </a:endParaRPr>
                    </a:p>
                  </a:txBody>
                  <a:tcPr marL="11693" marR="11693" marT="11696" marB="0" anchor="b">
                    <a:lnL w="635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194627">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400" b="1" i="0" u="none" strike="noStrike" dirty="0">
                        <a:solidFill>
                          <a:srgbClr val="000000"/>
                        </a:solidFill>
                        <a:effectLst/>
                        <a:latin typeface="+mj-lt"/>
                      </a:endParaRPr>
                    </a:p>
                  </a:txBody>
                  <a:tcPr marL="11693" marR="11693" marT="11696" marB="0" anchor="ctr">
                    <a:lnL>
                      <a:noFill/>
                    </a:lnL>
                    <a:lnR>
                      <a:noFill/>
                    </a:lnR>
                    <a:lnT>
                      <a:noFill/>
                    </a:lnT>
                    <a:lnB>
                      <a:noFill/>
                    </a:lnB>
                    <a:lnTlToBr w="12700" cmpd="sng">
                      <a:noFill/>
                      <a:prstDash val="solid"/>
                    </a:lnTlToBr>
                    <a:lnBlToTr w="12700" cmpd="sng">
                      <a:noFill/>
                      <a:prstDash val="solid"/>
                    </a:lnBlToTr>
                    <a:solidFill>
                      <a:schemeClr val="accent1"/>
                    </a:solidFill>
                  </a:tcPr>
                </a:tc>
                <a:tc>
                  <a:txBody>
                    <a:bodyPr/>
                    <a:lstStyle/>
                    <a:p>
                      <a:pPr algn="ctr" fontAlgn="b"/>
                      <a:endParaRPr lang="es-CO" sz="1400" b="0" i="0" u="none" strike="noStrike">
                        <a:solidFill>
                          <a:srgbClr val="000000"/>
                        </a:solidFill>
                        <a:effectLst/>
                        <a:latin typeface="Calibri" panose="020F0502020204030204" pitchFamily="34" charset="0"/>
                      </a:endParaRPr>
                    </a:p>
                  </a:txBody>
                  <a:tcPr marL="11693" marR="11693" marT="11696"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ctr"/>
                      <a:endParaRPr lang="es-CO" sz="1200" b="0" i="0" u="none" strike="noStrike" dirty="0">
                        <a:solidFill>
                          <a:srgbClr val="000000"/>
                        </a:solidFill>
                        <a:effectLst/>
                        <a:latin typeface="Arial" panose="020B0604020202020204" pitchFamily="34" charset="0"/>
                      </a:endParaRPr>
                    </a:p>
                  </a:txBody>
                  <a:tcPr marL="11693" marR="11693" marT="1169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endParaRPr lang="es-CO" sz="1400" b="0" i="0" u="none" strike="noStrike" dirty="0">
                        <a:solidFill>
                          <a:srgbClr val="000000"/>
                        </a:solidFill>
                        <a:effectLst/>
                        <a:latin typeface="Calibri" panose="020F0502020204030204" pitchFamily="34" charset="0"/>
                      </a:endParaRPr>
                    </a:p>
                  </a:txBody>
                  <a:tcPr marL="11693" marR="11693" marT="11696"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94978572"/>
                  </a:ext>
                </a:extLst>
              </a:tr>
              <a:tr h="437884">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MX" sz="1400" b="1" i="0" u="none" strike="noStrike" cap="none" dirty="0">
                          <a:ln>
                            <a:noFill/>
                          </a:ln>
                          <a:solidFill>
                            <a:schemeClr val="bg1"/>
                          </a:solidFill>
                          <a:effectLst/>
                          <a:latin typeface="+mj-lt"/>
                          <a:ea typeface="+mn-ea"/>
                          <a:cs typeface="+mn-cs"/>
                          <a:sym typeface="Arial"/>
                        </a:rPr>
                        <a:t>UF 8</a:t>
                      </a:r>
                      <a:endParaRPr lang="es-CO" sz="1400" b="1" i="0" u="none" strike="noStrike" cap="none" dirty="0">
                        <a:ln>
                          <a:noFill/>
                        </a:ln>
                        <a:solidFill>
                          <a:schemeClr val="bg1"/>
                        </a:solidFill>
                        <a:effectLst/>
                        <a:latin typeface="+mj-lt"/>
                        <a:ea typeface="+mn-ea"/>
                        <a:cs typeface="+mn-cs"/>
                        <a:sym typeface="Arial"/>
                      </a:endParaRPr>
                    </a:p>
                  </a:txBody>
                  <a:tcPr marL="11693" marR="11693" marT="11696" marB="0" anchor="ctr">
                    <a:lnL>
                      <a:noFill/>
                    </a:lnL>
                    <a:lnR>
                      <a:noFill/>
                    </a:lnR>
                    <a:lnT>
                      <a:noFill/>
                    </a:lnT>
                    <a:lnB>
                      <a:noFill/>
                    </a:lnB>
                    <a:solidFill>
                      <a:srgbClr val="006600"/>
                    </a:solidFill>
                  </a:tcPr>
                </a:tc>
                <a:tc>
                  <a:txBody>
                    <a:bodyPr/>
                    <a:lstStyle/>
                    <a:p>
                      <a:pPr algn="ctr" fontAlgn="b"/>
                      <a:endParaRPr lang="es-CO" sz="1400" b="0" i="0" u="none" strike="noStrike">
                        <a:solidFill>
                          <a:srgbClr val="000000"/>
                        </a:solidFill>
                        <a:effectLst/>
                        <a:latin typeface="Calibri" panose="020F0502020204030204" pitchFamily="34" charset="0"/>
                      </a:endParaRPr>
                    </a:p>
                  </a:txBody>
                  <a:tcPr marL="11693" marR="11693" marT="11696"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Variante Las Vegas</a:t>
                      </a:r>
                      <a:endParaRPr lang="es-CO" sz="1200" b="0" i="0" u="none" strike="noStrike" dirty="0">
                        <a:solidFill>
                          <a:srgbClr val="000000"/>
                        </a:solidFill>
                        <a:effectLst/>
                        <a:latin typeface="Arial" panose="020B0604020202020204" pitchFamily="34" charset="0"/>
                      </a:endParaRPr>
                    </a:p>
                  </a:txBody>
                  <a:tcPr marL="11693" marR="11693" marT="11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90000"/>
                      </a:schemeClr>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w="12700" cap="flat" cmpd="sng" algn="ctr">
                      <a:solidFill>
                        <a:schemeClr val="tx1"/>
                      </a:solidFill>
                      <a:prstDash val="solid"/>
                      <a:round/>
                      <a:headEnd type="none" w="med" len="med"/>
                      <a:tailEnd type="none" w="med" len="med"/>
                    </a:lnL>
                    <a:lnR>
                      <a:noFill/>
                    </a:lnR>
                    <a:lnT>
                      <a:noFill/>
                    </a:lnT>
                    <a:lnB>
                      <a:noFill/>
                    </a:lnB>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a:noFill/>
                    </a:lnB>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l" fontAlgn="b"/>
                      <a:endParaRPr lang="es-CO" sz="1400" b="0" i="0" u="none" strike="noStrike" dirty="0">
                        <a:solidFill>
                          <a:srgbClr val="000000"/>
                        </a:solidFill>
                        <a:effectLst/>
                        <a:latin typeface="Calibri" panose="020F0502020204030204" pitchFamily="34" charset="0"/>
                      </a:endParaRPr>
                    </a:p>
                  </a:txBody>
                  <a:tcPr marL="11693" marR="11693" marT="11696" marB="0" anchor="b">
                    <a:lnL w="635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4183632707"/>
                  </a:ext>
                </a:extLst>
              </a:tr>
              <a:tr h="229949">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400" b="1" i="0" u="none" strike="noStrike" cap="none" dirty="0">
                        <a:solidFill>
                          <a:srgbClr val="000000"/>
                        </a:solidFill>
                        <a:effectLst/>
                        <a:latin typeface="+mj-lt"/>
                        <a:ea typeface="+mn-ea"/>
                        <a:cs typeface="+mn-cs"/>
                        <a:sym typeface="Arial"/>
                      </a:endParaRPr>
                    </a:p>
                  </a:txBody>
                  <a:tcPr marL="11693" marR="11693" marT="11696" marB="0" anchor="ctr">
                    <a:lnL>
                      <a:noFill/>
                    </a:lnL>
                    <a:lnR>
                      <a:noFill/>
                    </a:lnR>
                    <a:lnT>
                      <a:noFill/>
                    </a:lnT>
                    <a:lnB>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400" b="1" i="0" u="none" strike="noStrike" cap="none">
                        <a:solidFill>
                          <a:srgbClr val="000000"/>
                        </a:solidFill>
                        <a:effectLst/>
                        <a:latin typeface="Arial" panose="020B0604020202020204" pitchFamily="34" charset="0"/>
                        <a:ea typeface="+mn-ea"/>
                        <a:cs typeface="+mn-cs"/>
                        <a:sym typeface="Arial"/>
                      </a:endParaRPr>
                    </a:p>
                  </a:txBody>
                  <a:tcPr marL="11693" marR="11693" marT="11696"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200" b="1" i="0" u="none" strike="noStrike" cap="none" dirty="0">
                        <a:solidFill>
                          <a:srgbClr val="000000"/>
                        </a:solidFill>
                        <a:effectLst/>
                        <a:latin typeface="Arial" panose="020B0604020202020204" pitchFamily="34" charset="0"/>
                        <a:ea typeface="+mn-ea"/>
                        <a:cs typeface="+mn-cs"/>
                        <a:sym typeface="Arial"/>
                      </a:endParaRPr>
                    </a:p>
                  </a:txBody>
                  <a:tcPr marL="11693" marR="11693" marT="1169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200" b="1" i="0" u="none" strike="noStrike" cap="none" dirty="0">
                        <a:solidFill>
                          <a:srgbClr val="000000"/>
                        </a:solidFill>
                        <a:effectLst/>
                        <a:latin typeface="Arial" panose="020B0604020202020204" pitchFamily="34" charset="0"/>
                        <a:ea typeface="+mn-ea"/>
                        <a:cs typeface="+mn-cs"/>
                        <a:sym typeface="Arial"/>
                      </a:endParaRPr>
                    </a:p>
                  </a:txBody>
                  <a:tcPr marL="11693" marR="11693" marT="11696"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200" b="1" i="0" u="none" strike="noStrike" cap="none" dirty="0">
                        <a:solidFill>
                          <a:srgbClr val="000000"/>
                        </a:solidFill>
                        <a:effectLst/>
                        <a:latin typeface="Arial" panose="020B0604020202020204" pitchFamily="34" charset="0"/>
                        <a:ea typeface="+mn-ea"/>
                        <a:cs typeface="+mn-cs"/>
                        <a:sym typeface="Arial"/>
                      </a:endParaRPr>
                    </a:p>
                  </a:txBody>
                  <a:tcPr marL="11693" marR="11693" marT="11696"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200" b="1" i="0" u="none" strike="noStrike" cap="none" dirty="0">
                        <a:solidFill>
                          <a:srgbClr val="000000"/>
                        </a:solidFill>
                        <a:effectLst/>
                        <a:latin typeface="Arial" panose="020B0604020202020204" pitchFamily="34" charset="0"/>
                        <a:ea typeface="+mn-ea"/>
                        <a:cs typeface="+mn-cs"/>
                        <a:sym typeface="Arial"/>
                      </a:endParaRPr>
                    </a:p>
                  </a:txBody>
                  <a:tcPr marL="11693" marR="11693" marT="11696"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200" b="1" i="0" u="none" strike="noStrike" cap="none" dirty="0">
                        <a:solidFill>
                          <a:srgbClr val="000000"/>
                        </a:solidFill>
                        <a:effectLst/>
                        <a:latin typeface="Arial" panose="020B0604020202020204" pitchFamily="34" charset="0"/>
                        <a:ea typeface="+mn-ea"/>
                        <a:cs typeface="+mn-cs"/>
                        <a:sym typeface="Arial"/>
                      </a:endParaRPr>
                    </a:p>
                  </a:txBody>
                  <a:tcPr marL="11693" marR="11693" marT="11696"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200" b="1" i="0" u="none" strike="noStrike" cap="none" dirty="0">
                        <a:solidFill>
                          <a:srgbClr val="000000"/>
                        </a:solidFill>
                        <a:effectLst/>
                        <a:latin typeface="Arial" panose="020B0604020202020204" pitchFamily="34" charset="0"/>
                        <a:ea typeface="+mn-ea"/>
                        <a:cs typeface="+mn-cs"/>
                        <a:sym typeface="Arial"/>
                      </a:endParaRPr>
                    </a:p>
                  </a:txBody>
                  <a:tcPr marL="11693" marR="11693" marT="11696"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200" b="1" i="0" u="none" strike="noStrike" cap="none" dirty="0">
                        <a:solidFill>
                          <a:srgbClr val="000000"/>
                        </a:solidFill>
                        <a:effectLst/>
                        <a:latin typeface="Arial" panose="020B0604020202020204" pitchFamily="34" charset="0"/>
                        <a:ea typeface="+mn-ea"/>
                        <a:cs typeface="+mn-cs"/>
                        <a:sym typeface="Arial"/>
                      </a:endParaRPr>
                    </a:p>
                  </a:txBody>
                  <a:tcPr marL="11693" marR="11693" marT="11696"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400" b="1" i="0" u="none" strike="noStrike" cap="none" dirty="0">
                        <a:solidFill>
                          <a:srgbClr val="000000"/>
                        </a:solidFill>
                        <a:effectLst/>
                        <a:latin typeface="Arial" panose="020B0604020202020204" pitchFamily="34" charset="0"/>
                        <a:ea typeface="+mn-ea"/>
                        <a:cs typeface="+mn-cs"/>
                        <a:sym typeface="Arial"/>
                      </a:endParaRPr>
                    </a:p>
                  </a:txBody>
                  <a:tcPr marL="11693" marR="11693" marT="11696" marB="0" anchor="b">
                    <a:lnL w="6350" cap="flat" cmpd="sng" algn="ctr">
                      <a:noFill/>
                      <a:prstDash val="solid"/>
                      <a:round/>
                      <a:headEnd type="none" w="med" len="med"/>
                      <a:tailEnd type="none" w="med" len="med"/>
                    </a:lnL>
                    <a:lnR>
                      <a:noFill/>
                    </a:lnR>
                    <a:lnT>
                      <a:noFill/>
                    </a:lnT>
                    <a:lnB>
                      <a:noFill/>
                    </a:lnB>
                    <a:solidFill>
                      <a:schemeClr val="accent1"/>
                    </a:solidFill>
                  </a:tcPr>
                </a:tc>
                <a:extLst>
                  <a:ext uri="{0D108BD9-81ED-4DB2-BD59-A6C34878D82A}">
                    <a16:rowId xmlns:a16="http://schemas.microsoft.com/office/drawing/2014/main" val="1027335148"/>
                  </a:ext>
                </a:extLst>
              </a:tr>
              <a:tr h="519351">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MX" sz="1400" b="1" i="0" u="none" strike="noStrike" cap="none" dirty="0">
                          <a:ln>
                            <a:noFill/>
                          </a:ln>
                          <a:solidFill>
                            <a:schemeClr val="bg1"/>
                          </a:solidFill>
                          <a:effectLst/>
                          <a:latin typeface="+mj-lt"/>
                          <a:ea typeface="+mn-ea"/>
                          <a:cs typeface="+mn-cs"/>
                          <a:sym typeface="Arial"/>
                        </a:rPr>
                        <a:t>UF 9</a:t>
                      </a:r>
                      <a:endParaRPr lang="es-CO" sz="1400" b="1" i="0" u="none" strike="noStrike" cap="none" dirty="0">
                        <a:ln>
                          <a:noFill/>
                        </a:ln>
                        <a:solidFill>
                          <a:schemeClr val="bg1"/>
                        </a:solidFill>
                        <a:effectLst/>
                        <a:latin typeface="+mj-lt"/>
                        <a:ea typeface="+mn-ea"/>
                        <a:cs typeface="+mn-cs"/>
                        <a:sym typeface="Arial"/>
                      </a:endParaRPr>
                    </a:p>
                  </a:txBody>
                  <a:tcPr marL="11693" marR="11693" marT="11696" marB="0" anchor="ctr">
                    <a:lnL>
                      <a:noFill/>
                    </a:lnL>
                    <a:lnR>
                      <a:noFill/>
                    </a:lnR>
                    <a:lnT>
                      <a:noFill/>
                    </a:lnT>
                    <a:lnB>
                      <a:noFill/>
                    </a:lnB>
                    <a:solidFill>
                      <a:srgbClr val="006600"/>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1693" marR="11693" marT="11696"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CO" sz="1200" b="0" i="0" u="none" strike="noStrike" dirty="0">
                          <a:solidFill>
                            <a:srgbClr val="000000"/>
                          </a:solidFill>
                          <a:effectLst/>
                          <a:latin typeface="Arial" panose="020B0604020202020204" pitchFamily="34" charset="0"/>
                        </a:rPr>
                        <a:t>Variante Curumaní</a:t>
                      </a:r>
                    </a:p>
                  </a:txBody>
                  <a:tcPr marL="11693" marR="11693" marT="11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w="12700" cap="flat" cmpd="sng" algn="ctr">
                      <a:solidFill>
                        <a:schemeClr val="tx1"/>
                      </a:solidFill>
                      <a:prstDash val="solid"/>
                      <a:round/>
                      <a:headEnd type="none" w="med" len="med"/>
                      <a:tailEnd type="none" w="med" len="med"/>
                    </a:lnL>
                    <a:lnR>
                      <a:noFill/>
                    </a:lnR>
                    <a:lnT>
                      <a:noFill/>
                    </a:lnT>
                    <a:lnB>
                      <a:noFill/>
                    </a:lnB>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a:noFill/>
                    </a:lnB>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a:noFill/>
                    </a:lnB>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a:noFill/>
                    </a:lnB>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a:noFill/>
                    </a:lnB>
                    <a:solidFill>
                      <a:schemeClr val="accent1"/>
                    </a:solidFill>
                  </a:tcPr>
                </a:tc>
                <a:tc>
                  <a:txBody>
                    <a:bodyPr/>
                    <a:lstStyle/>
                    <a:p>
                      <a:pPr algn="ctr" fontAlgn="b"/>
                      <a:endParaRPr lang="es-CO" sz="1200" b="0" i="0" u="none" strike="noStrike" dirty="0">
                        <a:solidFill>
                          <a:srgbClr val="000000"/>
                        </a:solidFill>
                        <a:effectLst/>
                        <a:latin typeface="Calibri" panose="020F0502020204030204" pitchFamily="34" charset="0"/>
                      </a:endParaRPr>
                    </a:p>
                  </a:txBody>
                  <a:tcPr marL="11693" marR="11693" marT="11696" marB="0" anchor="b">
                    <a:lnL>
                      <a:noFill/>
                    </a:lnL>
                    <a:lnR>
                      <a:noFill/>
                    </a:lnR>
                    <a:lnT w="6350" cap="flat" cmpd="sng" algn="ctr">
                      <a:noFill/>
                      <a:prstDash val="solid"/>
                      <a:round/>
                      <a:headEnd type="none" w="med" len="med"/>
                      <a:tailEnd type="none" w="med" len="med"/>
                    </a:lnT>
                    <a:lnB>
                      <a:noFill/>
                    </a:lnB>
                    <a:solidFill>
                      <a:schemeClr val="accent1"/>
                    </a:solidFill>
                  </a:tcPr>
                </a:tc>
                <a:tc>
                  <a:txBody>
                    <a:bodyPr/>
                    <a:lstStyle/>
                    <a:p>
                      <a:pPr algn="l" fontAlgn="b"/>
                      <a:endParaRPr lang="es-CO" sz="1400" b="0" i="0" u="none" strike="noStrike" dirty="0">
                        <a:solidFill>
                          <a:srgbClr val="000000"/>
                        </a:solidFill>
                        <a:effectLst/>
                        <a:latin typeface="Calibri" panose="020F0502020204030204" pitchFamily="34" charset="0"/>
                      </a:endParaRPr>
                    </a:p>
                  </a:txBody>
                  <a:tcPr marL="11693" marR="11693" marT="11696" marB="0" anchor="b">
                    <a:lnL w="635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24968153"/>
                  </a:ext>
                </a:extLst>
              </a:tr>
            </a:tbl>
          </a:graphicData>
        </a:graphic>
      </p:graphicFrame>
    </p:spTree>
    <p:extLst>
      <p:ext uri="{BB962C8B-B14F-4D97-AF65-F5344CB8AC3E}">
        <p14:creationId xmlns:p14="http://schemas.microsoft.com/office/powerpoint/2010/main" val="222088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F4348E92-44A0-4B1E-8E24-9CEFAF4C42C5}"/>
              </a:ext>
            </a:extLst>
          </p:cNvPr>
          <p:cNvSpPr txBox="1">
            <a:spLocks/>
          </p:cNvSpPr>
          <p:nvPr/>
        </p:nvSpPr>
        <p:spPr>
          <a:xfrm>
            <a:off x="240933" y="106763"/>
            <a:ext cx="9580679" cy="853597"/>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rgbClr val="FFFFFF"/>
              </a:buClr>
              <a:buSzPts val="1400"/>
              <a:buFont typeface="Work Sans SemiBold"/>
              <a:buNone/>
              <a:defRPr sz="3000" kern="12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pPr marL="0" marR="0" lvl="0" indent="0" algn="l" defTabSz="6858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CO" sz="4000" b="1" i="0" u="none" strike="noStrike" kern="1200" cap="none" spc="0" normalizeH="0" baseline="0" noProof="0">
                <a:ln>
                  <a:noFill/>
                </a:ln>
                <a:solidFill>
                  <a:srgbClr val="0066CD"/>
                </a:solidFill>
                <a:effectLst/>
                <a:uLnTx/>
                <a:uFillTx/>
                <a:latin typeface="Arial"/>
                <a:sym typeface="Work Sans Light"/>
              </a:rPr>
              <a:t>Riesgos del Proyecto</a:t>
            </a:r>
            <a:endParaRPr kumimoji="0" lang="es-ES" sz="4000" b="0" i="0" u="none" strike="noStrike" kern="1200" cap="none" spc="0" normalizeH="0" baseline="0" noProof="0" dirty="0">
              <a:ln>
                <a:noFill/>
              </a:ln>
              <a:solidFill>
                <a:srgbClr val="0066CD"/>
              </a:solidFill>
              <a:effectLst/>
              <a:uLnTx/>
              <a:uFillTx/>
              <a:latin typeface="Work Sans Light"/>
              <a:sym typeface="Work Sans Light"/>
            </a:endParaRPr>
          </a:p>
        </p:txBody>
      </p:sp>
      <p:graphicFrame>
        <p:nvGraphicFramePr>
          <p:cNvPr id="5" name="Tabla 4">
            <a:extLst>
              <a:ext uri="{FF2B5EF4-FFF2-40B4-BE49-F238E27FC236}">
                <a16:creationId xmlns:a16="http://schemas.microsoft.com/office/drawing/2014/main" id="{96ABA24F-6DB4-4D31-851D-97BDBC1E0012}"/>
              </a:ext>
            </a:extLst>
          </p:cNvPr>
          <p:cNvGraphicFramePr>
            <a:graphicFrameLocks noGrp="1"/>
          </p:cNvGraphicFramePr>
          <p:nvPr/>
        </p:nvGraphicFramePr>
        <p:xfrm>
          <a:off x="569626" y="1049310"/>
          <a:ext cx="10972800" cy="5233308"/>
        </p:xfrm>
        <a:graphic>
          <a:graphicData uri="http://schemas.openxmlformats.org/drawingml/2006/table">
            <a:tbl>
              <a:tblPr firstRow="1" firstCol="1" bandRow="1">
                <a:tableStyleId>{08FB837D-C827-4EFA-A057-4D05807E0F7C}</a:tableStyleId>
              </a:tblPr>
              <a:tblGrid>
                <a:gridCol w="569626">
                  <a:extLst>
                    <a:ext uri="{9D8B030D-6E8A-4147-A177-3AD203B41FA5}">
                      <a16:colId xmlns:a16="http://schemas.microsoft.com/office/drawing/2014/main" val="2089775509"/>
                    </a:ext>
                  </a:extLst>
                </a:gridCol>
                <a:gridCol w="1798820">
                  <a:extLst>
                    <a:ext uri="{9D8B030D-6E8A-4147-A177-3AD203B41FA5}">
                      <a16:colId xmlns:a16="http://schemas.microsoft.com/office/drawing/2014/main" val="2040587390"/>
                    </a:ext>
                  </a:extLst>
                </a:gridCol>
                <a:gridCol w="7254169">
                  <a:extLst>
                    <a:ext uri="{9D8B030D-6E8A-4147-A177-3AD203B41FA5}">
                      <a16:colId xmlns:a16="http://schemas.microsoft.com/office/drawing/2014/main" val="1710213603"/>
                    </a:ext>
                  </a:extLst>
                </a:gridCol>
                <a:gridCol w="1350185">
                  <a:extLst>
                    <a:ext uri="{9D8B030D-6E8A-4147-A177-3AD203B41FA5}">
                      <a16:colId xmlns:a16="http://schemas.microsoft.com/office/drawing/2014/main" val="427846515"/>
                    </a:ext>
                  </a:extLst>
                </a:gridCol>
              </a:tblGrid>
              <a:tr h="330225">
                <a:tc>
                  <a:txBody>
                    <a:bodyPr/>
                    <a:lstStyle/>
                    <a:p>
                      <a:pPr algn="ctr">
                        <a:lnSpc>
                          <a:spcPct val="107000"/>
                        </a:lnSpc>
                        <a:spcAft>
                          <a:spcPts val="800"/>
                        </a:spcAft>
                      </a:pPr>
                      <a:r>
                        <a:rPr lang="es-CO" sz="1600">
                          <a:effectLst/>
                        </a:rPr>
                        <a:t>No.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600" dirty="0">
                          <a:effectLst/>
                        </a:rPr>
                        <a:t>Área riesgo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600" dirty="0">
                          <a:effectLst/>
                        </a:rPr>
                        <a:t>Tipo de Riesgo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600" dirty="0">
                          <a:effectLst/>
                        </a:rPr>
                        <a:t>Asignación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340093956"/>
                  </a:ext>
                </a:extLst>
              </a:tr>
              <a:tr h="308619">
                <a:tc>
                  <a:txBody>
                    <a:bodyPr/>
                    <a:lstStyle/>
                    <a:p>
                      <a:pPr algn="ctr">
                        <a:lnSpc>
                          <a:spcPct val="107000"/>
                        </a:lnSpc>
                        <a:spcAft>
                          <a:spcPts val="800"/>
                        </a:spcAft>
                      </a:pPr>
                      <a:r>
                        <a:rPr lang="es-CO" sz="1300" dirty="0">
                          <a:solidFill>
                            <a:srgbClr val="000000"/>
                          </a:solidFill>
                          <a:effectLst/>
                        </a:rPr>
                        <a:t>1</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rowSpan="2">
                  <a:txBody>
                    <a:bodyPr/>
                    <a:lstStyle/>
                    <a:p>
                      <a:pPr algn="ctr">
                        <a:lnSpc>
                          <a:spcPct val="107000"/>
                        </a:lnSpc>
                        <a:spcAft>
                          <a:spcPts val="800"/>
                        </a:spcAft>
                      </a:pPr>
                      <a:r>
                        <a:rPr lang="es-CO" sz="1300">
                          <a:solidFill>
                            <a:srgbClr val="000000"/>
                          </a:solidFill>
                          <a:effectLst/>
                        </a:rPr>
                        <a:t>PREDIAL</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Los efectos de las demoras y los costos en la gestión predial a cargo del concesionario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384953663"/>
                  </a:ext>
                </a:extLst>
              </a:tr>
              <a:tr h="308619">
                <a:tc>
                  <a:txBody>
                    <a:bodyPr/>
                    <a:lstStyle/>
                    <a:p>
                      <a:pPr algn="ctr">
                        <a:lnSpc>
                          <a:spcPct val="107000"/>
                        </a:lnSpc>
                        <a:spcAft>
                          <a:spcPts val="800"/>
                        </a:spcAft>
                      </a:pPr>
                      <a:r>
                        <a:rPr lang="es-CO" sz="1300" dirty="0">
                          <a:solidFill>
                            <a:srgbClr val="000000"/>
                          </a:solidFill>
                          <a:effectLst/>
                        </a:rPr>
                        <a:t>2</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Los efectos de las variaciones en el valor estimado de predios (incluyendo expropiación) y compensaciones socioeconómicas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Público - 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1136915022"/>
                  </a:ext>
                </a:extLst>
              </a:tr>
              <a:tr h="781994">
                <a:tc>
                  <a:txBody>
                    <a:bodyPr/>
                    <a:lstStyle/>
                    <a:p>
                      <a:pPr algn="ctr">
                        <a:lnSpc>
                          <a:spcPct val="107000"/>
                        </a:lnSpc>
                        <a:spcAft>
                          <a:spcPts val="800"/>
                        </a:spcAft>
                      </a:pPr>
                      <a:r>
                        <a:rPr lang="es-CO" sz="1300">
                          <a:solidFill>
                            <a:srgbClr val="000000"/>
                          </a:solidFill>
                          <a:effectLst/>
                        </a:rPr>
                        <a:t>3</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rowSpan="5">
                  <a:txBody>
                    <a:bodyPr/>
                    <a:lstStyle/>
                    <a:p>
                      <a:pPr algn="ctr">
                        <a:lnSpc>
                          <a:spcPct val="107000"/>
                        </a:lnSpc>
                        <a:spcAft>
                          <a:spcPts val="800"/>
                        </a:spcAft>
                      </a:pPr>
                      <a:r>
                        <a:rPr lang="es-CO" sz="1300" dirty="0">
                          <a:solidFill>
                            <a:srgbClr val="000000"/>
                          </a:solidFill>
                          <a:effectLst/>
                        </a:rPr>
                        <a:t>AMBIENTAL &amp; SOCIAL</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dirty="0">
                          <a:solidFill>
                            <a:srgbClr val="000000"/>
                          </a:solidFill>
                          <a:effectLst/>
                        </a:rPr>
                        <a:t>Los efectos de los costos y las demoras en la obtención de las licencias ambientales,  planes de manejo ambiental, conceptos y demás permisos de carácter ambiental, así como las gestiones y actividades derivadas de los acuerdos de nuevas consultas previas con las comunidades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3817809415"/>
                  </a:ext>
                </a:extLst>
              </a:tr>
              <a:tr h="308619">
                <a:tc>
                  <a:txBody>
                    <a:bodyPr/>
                    <a:lstStyle/>
                    <a:p>
                      <a:pPr algn="ctr">
                        <a:lnSpc>
                          <a:spcPct val="107000"/>
                        </a:lnSpc>
                        <a:spcAft>
                          <a:spcPts val="800"/>
                        </a:spcAft>
                      </a:pPr>
                      <a:r>
                        <a:rPr lang="es-CO" sz="1300">
                          <a:solidFill>
                            <a:srgbClr val="000000"/>
                          </a:solidFill>
                          <a:effectLst/>
                        </a:rPr>
                        <a:t>4</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Los efectos de las variaciones en el valor estimado de las compensaciones socio ambientales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Público - 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554571430"/>
                  </a:ext>
                </a:extLst>
              </a:tr>
              <a:tr h="939784">
                <a:tc>
                  <a:txBody>
                    <a:bodyPr/>
                    <a:lstStyle/>
                    <a:p>
                      <a:pPr algn="ctr">
                        <a:lnSpc>
                          <a:spcPct val="107000"/>
                        </a:lnSpc>
                        <a:spcAft>
                          <a:spcPts val="800"/>
                        </a:spcAft>
                      </a:pPr>
                      <a:r>
                        <a:rPr lang="es-CO" sz="1300">
                          <a:solidFill>
                            <a:srgbClr val="000000"/>
                          </a:solidFill>
                          <a:effectLst/>
                        </a:rPr>
                        <a:t>5</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El costo de las obras menores solicitadas por la ANI o por la autoridad estatal competente, posteriores a la expedición de la licencia o producto de nuevas consultas previas  que sean certificadas por Autoridad Estatal competente o reconocidas mediante fallo judicial en firme en el área de influencia del Proyecto, por razones no imputables al concesionario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dirty="0">
                          <a:solidFill>
                            <a:srgbClr val="000000"/>
                          </a:solidFill>
                          <a:effectLst/>
                        </a:rPr>
                        <a:t>Público - Privado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1432799766"/>
                  </a:ext>
                </a:extLst>
              </a:tr>
              <a:tr h="466411">
                <a:tc>
                  <a:txBody>
                    <a:bodyPr/>
                    <a:lstStyle/>
                    <a:p>
                      <a:pPr algn="ctr">
                        <a:lnSpc>
                          <a:spcPct val="107000"/>
                        </a:lnSpc>
                        <a:spcAft>
                          <a:spcPts val="800"/>
                        </a:spcAft>
                      </a:pPr>
                      <a:r>
                        <a:rPr lang="es-CO" sz="1300">
                          <a:solidFill>
                            <a:srgbClr val="000000"/>
                          </a:solidFill>
                          <a:effectLst/>
                        </a:rPr>
                        <a:t>6</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Los efectos desfavorables de la no instalación, movimiento o reubicación de casetas en el proyecto o imposibilidad de recaudo en las estaciones de peaje.</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231305893"/>
                  </a:ext>
                </a:extLst>
              </a:tr>
              <a:tr h="284147">
                <a:tc>
                  <a:txBody>
                    <a:bodyPr/>
                    <a:lstStyle/>
                    <a:p>
                      <a:pPr algn="ctr">
                        <a:lnSpc>
                          <a:spcPct val="107000"/>
                        </a:lnSpc>
                        <a:spcAft>
                          <a:spcPts val="800"/>
                        </a:spcAft>
                      </a:pPr>
                      <a:r>
                        <a:rPr lang="es-CO" sz="1300">
                          <a:solidFill>
                            <a:srgbClr val="000000"/>
                          </a:solidFill>
                          <a:effectLst/>
                        </a:rPr>
                        <a:t>7</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Los efectos desfavorables de la invasión del derecho de vía </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3220918368"/>
                  </a:ext>
                </a:extLst>
              </a:tr>
              <a:tr h="308619">
                <a:tc>
                  <a:txBody>
                    <a:bodyPr/>
                    <a:lstStyle/>
                    <a:p>
                      <a:pPr algn="ctr">
                        <a:lnSpc>
                          <a:spcPct val="107000"/>
                        </a:lnSpc>
                        <a:spcAft>
                          <a:spcPts val="800"/>
                        </a:spcAft>
                      </a:pPr>
                      <a:r>
                        <a:rPr lang="es-CO" sz="1300">
                          <a:solidFill>
                            <a:srgbClr val="000000"/>
                          </a:solidFill>
                          <a:effectLst/>
                        </a:rPr>
                        <a:t>8</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REDES</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dirty="0">
                          <a:solidFill>
                            <a:srgbClr val="000000"/>
                          </a:solidFill>
                          <a:effectLst/>
                        </a:rPr>
                        <a:t>Los efectos de las variaciones en el valor estimado para el traslado y/o intervención de redes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Público - 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4034980970"/>
                  </a:ext>
                </a:extLst>
              </a:tr>
              <a:tr h="624202">
                <a:tc>
                  <a:txBody>
                    <a:bodyPr/>
                    <a:lstStyle/>
                    <a:p>
                      <a:pPr algn="ctr">
                        <a:lnSpc>
                          <a:spcPct val="107000"/>
                        </a:lnSpc>
                        <a:spcAft>
                          <a:spcPts val="800"/>
                        </a:spcAft>
                      </a:pPr>
                      <a:r>
                        <a:rPr lang="es-CO" sz="1300">
                          <a:solidFill>
                            <a:srgbClr val="000000"/>
                          </a:solidFill>
                          <a:effectLst/>
                        </a:rPr>
                        <a:t>9</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rowSpan="2">
                  <a:txBody>
                    <a:bodyPr/>
                    <a:lstStyle/>
                    <a:p>
                      <a:pPr algn="ctr">
                        <a:lnSpc>
                          <a:spcPct val="107000"/>
                        </a:lnSpc>
                        <a:spcAft>
                          <a:spcPts val="800"/>
                        </a:spcAft>
                      </a:pPr>
                      <a:r>
                        <a:rPr lang="es-CO" sz="1300">
                          <a:solidFill>
                            <a:srgbClr val="000000"/>
                          </a:solidFill>
                          <a:effectLst/>
                        </a:rPr>
                        <a:t>DISEÑO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dirty="0">
                          <a:solidFill>
                            <a:srgbClr val="000000"/>
                          </a:solidFill>
                          <a:effectLst/>
                        </a:rPr>
                        <a:t>Efectos derivados de los cambios en los estudios y diseños, incluyendo pero sin limitarse a modificaciones sobre la programación de obra, sobre los costos y el impacto sobre otros riesgos a cargo de la ANI.</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dirty="0">
                          <a:solidFill>
                            <a:srgbClr val="000000"/>
                          </a:solidFill>
                          <a:effectLst/>
                        </a:rPr>
                        <a:t>Privado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3475181315"/>
                  </a:ext>
                </a:extLst>
              </a:tr>
              <a:tr h="466411">
                <a:tc>
                  <a:txBody>
                    <a:bodyPr/>
                    <a:lstStyle/>
                    <a:p>
                      <a:pPr algn="ctr">
                        <a:lnSpc>
                          <a:spcPct val="107000"/>
                        </a:lnSpc>
                        <a:spcAft>
                          <a:spcPts val="800"/>
                        </a:spcAft>
                      </a:pPr>
                      <a:r>
                        <a:rPr lang="es-CO" sz="1300" dirty="0">
                          <a:solidFill>
                            <a:srgbClr val="000000"/>
                          </a:solidFill>
                          <a:effectLst/>
                        </a:rPr>
                        <a:t>10</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Sobrecostos de los cambios en diseño por  decisiones de la ANI o cómo consecuencia del trámite ambiental por razones no imputables al concesionario.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dirty="0">
                          <a:solidFill>
                            <a:srgbClr val="000000"/>
                          </a:solidFill>
                          <a:effectLst/>
                        </a:rPr>
                        <a:t>Público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749518814"/>
                  </a:ext>
                </a:extLst>
              </a:tr>
            </a:tbl>
          </a:graphicData>
        </a:graphic>
      </p:graphicFrame>
    </p:spTree>
    <p:extLst>
      <p:ext uri="{BB962C8B-B14F-4D97-AF65-F5344CB8AC3E}">
        <p14:creationId xmlns:p14="http://schemas.microsoft.com/office/powerpoint/2010/main" val="87461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AF8A9CB-816C-461C-AAAA-90C345DAC2BC}"/>
              </a:ext>
            </a:extLst>
          </p:cNvPr>
          <p:cNvSpPr>
            <a:spLocks noGrp="1"/>
          </p:cNvSpPr>
          <p:nvPr>
            <p:ph type="title"/>
          </p:nvPr>
        </p:nvSpPr>
        <p:spPr>
          <a:xfrm>
            <a:off x="240933" y="106763"/>
            <a:ext cx="9580679" cy="853597"/>
          </a:xfrm>
        </p:spPr>
        <p:txBody>
          <a:bodyPr/>
          <a:lstStyle/>
          <a:p>
            <a:r>
              <a:rPr lang="es-CO" b="1" dirty="0">
                <a:latin typeface="+mj-lt"/>
              </a:rPr>
              <a:t>Riesgos del Proyecto</a:t>
            </a:r>
            <a:endParaRPr lang="es-ES" dirty="0"/>
          </a:p>
        </p:txBody>
      </p:sp>
      <p:graphicFrame>
        <p:nvGraphicFramePr>
          <p:cNvPr id="2" name="Tabla 1">
            <a:extLst>
              <a:ext uri="{FF2B5EF4-FFF2-40B4-BE49-F238E27FC236}">
                <a16:creationId xmlns:a16="http://schemas.microsoft.com/office/drawing/2014/main" id="{20E1AE9E-84EE-441C-B5DE-52CA34785193}"/>
              </a:ext>
            </a:extLst>
          </p:cNvPr>
          <p:cNvGraphicFramePr>
            <a:graphicFrameLocks noGrp="1"/>
          </p:cNvGraphicFramePr>
          <p:nvPr/>
        </p:nvGraphicFramePr>
        <p:xfrm>
          <a:off x="449705" y="839450"/>
          <a:ext cx="11362544" cy="5760287"/>
        </p:xfrm>
        <a:graphic>
          <a:graphicData uri="http://schemas.openxmlformats.org/drawingml/2006/table">
            <a:tbl>
              <a:tblPr firstRow="1" firstCol="1" bandRow="1">
                <a:tableStyleId>{08FB837D-C827-4EFA-A057-4D05807E0F7C}</a:tableStyleId>
              </a:tblPr>
              <a:tblGrid>
                <a:gridCol w="737624">
                  <a:extLst>
                    <a:ext uri="{9D8B030D-6E8A-4147-A177-3AD203B41FA5}">
                      <a16:colId xmlns:a16="http://schemas.microsoft.com/office/drawing/2014/main" val="1898429507"/>
                    </a:ext>
                  </a:extLst>
                </a:gridCol>
                <a:gridCol w="1585106">
                  <a:extLst>
                    <a:ext uri="{9D8B030D-6E8A-4147-A177-3AD203B41FA5}">
                      <a16:colId xmlns:a16="http://schemas.microsoft.com/office/drawing/2014/main" val="312873158"/>
                    </a:ext>
                  </a:extLst>
                </a:gridCol>
                <a:gridCol w="7840601">
                  <a:extLst>
                    <a:ext uri="{9D8B030D-6E8A-4147-A177-3AD203B41FA5}">
                      <a16:colId xmlns:a16="http://schemas.microsoft.com/office/drawing/2014/main" val="2683591339"/>
                    </a:ext>
                  </a:extLst>
                </a:gridCol>
                <a:gridCol w="1199213">
                  <a:extLst>
                    <a:ext uri="{9D8B030D-6E8A-4147-A177-3AD203B41FA5}">
                      <a16:colId xmlns:a16="http://schemas.microsoft.com/office/drawing/2014/main" val="1752472546"/>
                    </a:ext>
                  </a:extLst>
                </a:gridCol>
              </a:tblGrid>
              <a:tr h="321122">
                <a:tc>
                  <a:txBody>
                    <a:bodyPr/>
                    <a:lstStyle/>
                    <a:p>
                      <a:pPr algn="ctr">
                        <a:lnSpc>
                          <a:spcPct val="107000"/>
                        </a:lnSpc>
                        <a:spcAft>
                          <a:spcPts val="800"/>
                        </a:spcAft>
                      </a:pPr>
                      <a:r>
                        <a:rPr lang="es-CO" sz="1600" dirty="0">
                          <a:effectLst/>
                        </a:rPr>
                        <a:t>No.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600" dirty="0">
                          <a:effectLst/>
                        </a:rPr>
                        <a:t>Área riesgo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600" dirty="0">
                          <a:effectLst/>
                        </a:rPr>
                        <a:t>Tipo de Riesgo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600" dirty="0">
                          <a:effectLst/>
                        </a:rPr>
                        <a:t>Asignación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707741200"/>
                  </a:ext>
                </a:extLst>
              </a:tr>
              <a:tr h="276314">
                <a:tc>
                  <a:txBody>
                    <a:bodyPr/>
                    <a:lstStyle/>
                    <a:p>
                      <a:pPr algn="ctr">
                        <a:lnSpc>
                          <a:spcPct val="107000"/>
                        </a:lnSpc>
                        <a:spcAft>
                          <a:spcPts val="800"/>
                        </a:spcAft>
                      </a:pPr>
                      <a:r>
                        <a:rPr lang="es-CO" sz="1300" dirty="0">
                          <a:solidFill>
                            <a:srgbClr val="000000"/>
                          </a:solidFill>
                          <a:effectLst/>
                        </a:rPr>
                        <a:t>11</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rowSpan="4">
                  <a:txBody>
                    <a:bodyPr/>
                    <a:lstStyle/>
                    <a:p>
                      <a:pPr algn="ctr">
                        <a:lnSpc>
                          <a:spcPct val="107000"/>
                        </a:lnSpc>
                        <a:spcAft>
                          <a:spcPts val="800"/>
                        </a:spcAft>
                      </a:pPr>
                      <a:r>
                        <a:rPr lang="es-CO" sz="1300">
                          <a:solidFill>
                            <a:srgbClr val="000000"/>
                          </a:solidFill>
                          <a:effectLst/>
                        </a:rPr>
                        <a:t>CONSTRUCCIÓN</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dirty="0">
                          <a:solidFill>
                            <a:srgbClr val="000000"/>
                          </a:solidFill>
                          <a:effectLst/>
                        </a:rPr>
                        <a:t>Los efectos de las variaciones en las cantidades de obra</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127523028"/>
                  </a:ext>
                </a:extLst>
              </a:tr>
              <a:tr h="551023">
                <a:tc>
                  <a:txBody>
                    <a:bodyPr/>
                    <a:lstStyle/>
                    <a:p>
                      <a:pPr algn="ctr">
                        <a:lnSpc>
                          <a:spcPct val="107000"/>
                        </a:lnSpc>
                        <a:spcAft>
                          <a:spcPts val="800"/>
                        </a:spcAft>
                      </a:pPr>
                      <a:r>
                        <a:rPr lang="es-CO" sz="1300" dirty="0">
                          <a:solidFill>
                            <a:srgbClr val="000000"/>
                          </a:solidFill>
                          <a:effectLst/>
                        </a:rPr>
                        <a:t>12</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Los efectos favorables y/o desfavorables de la variación en los costos asociados a las cantidades de obras requeridas para la prevención o solución de eventos geológicos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887102314"/>
                  </a:ext>
                </a:extLst>
              </a:tr>
              <a:tr h="276314">
                <a:tc>
                  <a:txBody>
                    <a:bodyPr/>
                    <a:lstStyle/>
                    <a:p>
                      <a:pPr algn="ctr">
                        <a:lnSpc>
                          <a:spcPct val="107000"/>
                        </a:lnSpc>
                        <a:spcAft>
                          <a:spcPts val="800"/>
                        </a:spcAft>
                      </a:pPr>
                      <a:r>
                        <a:rPr lang="es-CO" sz="1300" dirty="0">
                          <a:solidFill>
                            <a:srgbClr val="000000"/>
                          </a:solidFill>
                          <a:effectLst/>
                        </a:rPr>
                        <a:t>13</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Los efectos de la variación en precios de los insumos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2019825149"/>
                  </a:ext>
                </a:extLst>
              </a:tr>
              <a:tr h="300112">
                <a:tc>
                  <a:txBody>
                    <a:bodyPr/>
                    <a:lstStyle/>
                    <a:p>
                      <a:pPr algn="ctr">
                        <a:lnSpc>
                          <a:spcPct val="107000"/>
                        </a:lnSpc>
                        <a:spcAft>
                          <a:spcPts val="800"/>
                        </a:spcAft>
                      </a:pPr>
                      <a:r>
                        <a:rPr lang="es-CO" sz="1300" dirty="0">
                          <a:solidFill>
                            <a:srgbClr val="000000"/>
                          </a:solidFill>
                          <a:effectLst/>
                        </a:rPr>
                        <a:t>14</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a:solidFill>
                            <a:srgbClr val="000000"/>
                          </a:solidFill>
                          <a:effectLst/>
                        </a:rPr>
                        <a:t>Efectos derivados del  estado de la entrega de la infraestructura existente.</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211578900"/>
                  </a:ext>
                </a:extLst>
              </a:tr>
              <a:tr h="453553">
                <a:tc>
                  <a:txBody>
                    <a:bodyPr/>
                    <a:lstStyle/>
                    <a:p>
                      <a:pPr algn="ctr">
                        <a:lnSpc>
                          <a:spcPct val="107000"/>
                        </a:lnSpc>
                        <a:spcAft>
                          <a:spcPts val="800"/>
                        </a:spcAft>
                      </a:pPr>
                      <a:r>
                        <a:rPr lang="es-CO" sz="1300">
                          <a:solidFill>
                            <a:srgbClr val="000000"/>
                          </a:solidFill>
                          <a:effectLst/>
                        </a:rPr>
                        <a:t>15</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rowSpan="3">
                  <a:txBody>
                    <a:bodyPr/>
                    <a:lstStyle/>
                    <a:p>
                      <a:pPr algn="ctr">
                        <a:lnSpc>
                          <a:spcPct val="107000"/>
                        </a:lnSpc>
                        <a:spcAft>
                          <a:spcPts val="800"/>
                        </a:spcAft>
                      </a:pPr>
                      <a:r>
                        <a:rPr lang="es-CO" sz="1300" dirty="0">
                          <a:solidFill>
                            <a:srgbClr val="000000"/>
                          </a:solidFill>
                          <a:effectLst/>
                        </a:rPr>
                        <a:t>OPERACIÓN Y MANTENIMIENTO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dirty="0">
                          <a:solidFill>
                            <a:srgbClr val="000000"/>
                          </a:solidFill>
                          <a:effectLst/>
                        </a:rPr>
                        <a:t>Efectos de las variaciones en las cantidades de obra requeridas para las obras de mantenimiento y las actividades de operación</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658720286"/>
                  </a:ext>
                </a:extLst>
              </a:tr>
              <a:tr h="364223">
                <a:tc>
                  <a:txBody>
                    <a:bodyPr/>
                    <a:lstStyle/>
                    <a:p>
                      <a:pPr algn="ctr">
                        <a:lnSpc>
                          <a:spcPct val="107000"/>
                        </a:lnSpc>
                        <a:spcAft>
                          <a:spcPts val="800"/>
                        </a:spcAft>
                      </a:pPr>
                      <a:r>
                        <a:rPr lang="es-CO" sz="1300">
                          <a:solidFill>
                            <a:srgbClr val="000000"/>
                          </a:solidFill>
                          <a:effectLst/>
                        </a:rPr>
                        <a:t>16</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 las variaciones  en los precios de los insumos para las obras de mantenimiento y las actividades de operación</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1207379832"/>
                  </a:ext>
                </a:extLst>
              </a:tr>
              <a:tr h="276314">
                <a:tc>
                  <a:txBody>
                    <a:bodyPr/>
                    <a:lstStyle/>
                    <a:p>
                      <a:pPr algn="ctr">
                        <a:lnSpc>
                          <a:spcPct val="107000"/>
                        </a:lnSpc>
                        <a:spcAft>
                          <a:spcPts val="800"/>
                        </a:spcAft>
                      </a:pPr>
                      <a:r>
                        <a:rPr lang="es-CO" sz="1300">
                          <a:solidFill>
                            <a:srgbClr val="000000"/>
                          </a:solidFill>
                          <a:effectLst/>
                        </a:rPr>
                        <a:t>17</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a:solidFill>
                            <a:srgbClr val="000000"/>
                          </a:solidFill>
                          <a:effectLst/>
                        </a:rPr>
                        <a:t>Efectos  ligados al estado de la infraestructura existente.</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3780127412"/>
                  </a:ext>
                </a:extLst>
              </a:tr>
              <a:tr h="1067318">
                <a:tc>
                  <a:txBody>
                    <a:bodyPr/>
                    <a:lstStyle/>
                    <a:p>
                      <a:pPr algn="ctr">
                        <a:lnSpc>
                          <a:spcPct val="107000"/>
                        </a:lnSpc>
                        <a:spcAft>
                          <a:spcPts val="800"/>
                        </a:spcAft>
                      </a:pPr>
                      <a:r>
                        <a:rPr lang="es-CO" sz="1300">
                          <a:solidFill>
                            <a:srgbClr val="000000"/>
                          </a:solidFill>
                          <a:effectLst/>
                        </a:rPr>
                        <a:t>18</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rowSpan="5">
                  <a:txBody>
                    <a:bodyPr/>
                    <a:lstStyle/>
                    <a:p>
                      <a:pPr algn="ctr">
                        <a:lnSpc>
                          <a:spcPct val="107000"/>
                        </a:lnSpc>
                        <a:spcAft>
                          <a:spcPts val="800"/>
                        </a:spcAft>
                      </a:pPr>
                      <a:r>
                        <a:rPr lang="es-CO" sz="1300">
                          <a:solidFill>
                            <a:srgbClr val="000000"/>
                          </a:solidFill>
                          <a:effectLst/>
                        </a:rPr>
                        <a:t>COMERCIAL</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dirty="0">
                          <a:solidFill>
                            <a:srgbClr val="000000"/>
                          </a:solidFill>
                          <a:effectLst/>
                        </a:rPr>
                        <a:t>Los efectos favorables y/o desfavorables de la variación de los ingresos en el Recaudo  Proyecto por los cambios en el tráfico durante la vida del Proyecto, en la medida en que la asunción de este riesgo conlleva la obtención del VPIP por parte del Concesionario dentro del Plazo establecido, salvo por las coberturas expresamente a cargo de la ANI derivadas del cálculo de Soporte de Ingresos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Público - 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909978234"/>
                  </a:ext>
                </a:extLst>
              </a:tr>
              <a:tr h="300112">
                <a:tc>
                  <a:txBody>
                    <a:bodyPr/>
                    <a:lstStyle/>
                    <a:p>
                      <a:pPr algn="ctr">
                        <a:lnSpc>
                          <a:spcPct val="107000"/>
                        </a:lnSpc>
                        <a:spcAft>
                          <a:spcPts val="800"/>
                        </a:spcAft>
                      </a:pPr>
                      <a:r>
                        <a:rPr lang="es-CO" sz="1300">
                          <a:solidFill>
                            <a:srgbClr val="000000"/>
                          </a:solidFill>
                          <a:effectLst/>
                        </a:rPr>
                        <a:t>19</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desfavorables sobre los ingresos  derivados de evasión del pago de peaje</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3754567112"/>
                  </a:ext>
                </a:extLst>
              </a:tr>
              <a:tr h="300112">
                <a:tc>
                  <a:txBody>
                    <a:bodyPr/>
                    <a:lstStyle/>
                    <a:p>
                      <a:pPr algn="ctr">
                        <a:lnSpc>
                          <a:spcPct val="107000"/>
                        </a:lnSpc>
                        <a:spcAft>
                          <a:spcPts val="800"/>
                        </a:spcAft>
                      </a:pPr>
                      <a:r>
                        <a:rPr lang="es-CO" sz="1300">
                          <a:solidFill>
                            <a:srgbClr val="000000"/>
                          </a:solidFill>
                          <a:effectLst/>
                        </a:rPr>
                        <a:t>20</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desfavorables sobre los  ingresos derivados de elusión del pago de peajes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1160829756"/>
                  </a:ext>
                </a:extLst>
              </a:tr>
              <a:tr h="300112">
                <a:tc>
                  <a:txBody>
                    <a:bodyPr/>
                    <a:lstStyle/>
                    <a:p>
                      <a:pPr algn="ctr">
                        <a:lnSpc>
                          <a:spcPct val="107000"/>
                        </a:lnSpc>
                        <a:spcAft>
                          <a:spcPts val="800"/>
                        </a:spcAft>
                      </a:pPr>
                      <a:r>
                        <a:rPr lang="es-CO" sz="1300">
                          <a:solidFill>
                            <a:srgbClr val="000000"/>
                          </a:solidFill>
                          <a:effectLst/>
                        </a:rPr>
                        <a:t>21</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 la variación de los ingresos por explotación comercial</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dirty="0">
                          <a:solidFill>
                            <a:srgbClr val="000000"/>
                          </a:solidFill>
                          <a:effectLst/>
                        </a:rPr>
                        <a:t>Privado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829865212"/>
                  </a:ext>
                </a:extLst>
              </a:tr>
              <a:tr h="924623">
                <a:tc>
                  <a:txBody>
                    <a:bodyPr/>
                    <a:lstStyle/>
                    <a:p>
                      <a:pPr algn="ctr">
                        <a:lnSpc>
                          <a:spcPct val="107000"/>
                        </a:lnSpc>
                        <a:spcAft>
                          <a:spcPts val="800"/>
                        </a:spcAft>
                      </a:pPr>
                      <a:r>
                        <a:rPr lang="es-CO" sz="1300">
                          <a:solidFill>
                            <a:srgbClr val="000000"/>
                          </a:solidFill>
                          <a:effectLst/>
                        </a:rPr>
                        <a:t>22</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Parcialmente los efectos favorables y/o desfavorables del acaecimiento de un evento por Restricción de Movilidad, en tanto la asunción de este riesgo conlleva, exclusivamente, la obligación de la ANI de hacer las compensaciones al Concesionario en las condiciones, plazos y montos previstos expresamente en el Contrato.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dirty="0">
                          <a:solidFill>
                            <a:srgbClr val="000000"/>
                          </a:solidFill>
                          <a:effectLst/>
                        </a:rPr>
                        <a:t>Público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3383591878"/>
                  </a:ext>
                </a:extLst>
              </a:tr>
            </a:tbl>
          </a:graphicData>
        </a:graphic>
      </p:graphicFrame>
    </p:spTree>
    <p:extLst>
      <p:ext uri="{BB962C8B-B14F-4D97-AF65-F5344CB8AC3E}">
        <p14:creationId xmlns:p14="http://schemas.microsoft.com/office/powerpoint/2010/main" val="296088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A59BD0C2-4ABB-4481-A246-82290F2A2627}"/>
              </a:ext>
            </a:extLst>
          </p:cNvPr>
          <p:cNvSpPr txBox="1">
            <a:spLocks/>
          </p:cNvSpPr>
          <p:nvPr/>
        </p:nvSpPr>
        <p:spPr>
          <a:xfrm>
            <a:off x="240933" y="106763"/>
            <a:ext cx="9580679" cy="853597"/>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rgbClr val="FFFFFF"/>
              </a:buClr>
              <a:buSzPts val="1400"/>
              <a:buFont typeface="Work Sans SemiBold"/>
              <a:buNone/>
              <a:defRPr sz="3000" kern="12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pPr marL="0" marR="0" lvl="0" indent="0" algn="l" defTabSz="6858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CO" sz="4000" b="1" i="0" u="none" strike="noStrike" kern="1200" cap="none" spc="0" normalizeH="0" baseline="0" noProof="0" dirty="0">
                <a:ln>
                  <a:noFill/>
                </a:ln>
                <a:solidFill>
                  <a:srgbClr val="0066CD"/>
                </a:solidFill>
                <a:effectLst/>
                <a:uLnTx/>
                <a:uFillTx/>
                <a:latin typeface="Arial"/>
                <a:sym typeface="Work Sans Light"/>
              </a:rPr>
              <a:t>Riesgos del Proyecto</a:t>
            </a:r>
            <a:endParaRPr kumimoji="0" lang="es-ES" sz="4000" b="0" i="0" u="none" strike="noStrike" kern="1200" cap="none" spc="0" normalizeH="0" baseline="0" noProof="0" dirty="0">
              <a:ln>
                <a:noFill/>
              </a:ln>
              <a:solidFill>
                <a:srgbClr val="0066CD"/>
              </a:solidFill>
              <a:effectLst/>
              <a:uLnTx/>
              <a:uFillTx/>
              <a:latin typeface="Work Sans Light"/>
              <a:sym typeface="Work Sans Light"/>
            </a:endParaRPr>
          </a:p>
        </p:txBody>
      </p:sp>
      <p:graphicFrame>
        <p:nvGraphicFramePr>
          <p:cNvPr id="2" name="Tabla 1">
            <a:extLst>
              <a:ext uri="{FF2B5EF4-FFF2-40B4-BE49-F238E27FC236}">
                <a16:creationId xmlns:a16="http://schemas.microsoft.com/office/drawing/2014/main" id="{E370ADFF-9E5D-4996-97BB-E6F698C11015}"/>
              </a:ext>
            </a:extLst>
          </p:cNvPr>
          <p:cNvGraphicFramePr>
            <a:graphicFrameLocks noGrp="1"/>
          </p:cNvGraphicFramePr>
          <p:nvPr>
            <p:extLst/>
          </p:nvPr>
        </p:nvGraphicFramePr>
        <p:xfrm>
          <a:off x="389744" y="960359"/>
          <a:ext cx="11152682" cy="5656359"/>
        </p:xfrm>
        <a:graphic>
          <a:graphicData uri="http://schemas.openxmlformats.org/drawingml/2006/table">
            <a:tbl>
              <a:tblPr firstRow="1" firstCol="1" bandRow="1">
                <a:tableStyleId>{08FB837D-C827-4EFA-A057-4D05807E0F7C}</a:tableStyleId>
              </a:tblPr>
              <a:tblGrid>
                <a:gridCol w="749508">
                  <a:extLst>
                    <a:ext uri="{9D8B030D-6E8A-4147-A177-3AD203B41FA5}">
                      <a16:colId xmlns:a16="http://schemas.microsoft.com/office/drawing/2014/main" val="1164501157"/>
                    </a:ext>
                  </a:extLst>
                </a:gridCol>
                <a:gridCol w="1618938">
                  <a:extLst>
                    <a:ext uri="{9D8B030D-6E8A-4147-A177-3AD203B41FA5}">
                      <a16:colId xmlns:a16="http://schemas.microsoft.com/office/drawing/2014/main" val="123047824"/>
                    </a:ext>
                  </a:extLst>
                </a:gridCol>
                <a:gridCol w="7219129">
                  <a:extLst>
                    <a:ext uri="{9D8B030D-6E8A-4147-A177-3AD203B41FA5}">
                      <a16:colId xmlns:a16="http://schemas.microsoft.com/office/drawing/2014/main" val="122642762"/>
                    </a:ext>
                  </a:extLst>
                </a:gridCol>
                <a:gridCol w="1565107">
                  <a:extLst>
                    <a:ext uri="{9D8B030D-6E8A-4147-A177-3AD203B41FA5}">
                      <a16:colId xmlns:a16="http://schemas.microsoft.com/office/drawing/2014/main" val="3821463091"/>
                    </a:ext>
                  </a:extLst>
                </a:gridCol>
              </a:tblGrid>
              <a:tr h="388806">
                <a:tc>
                  <a:txBody>
                    <a:bodyPr/>
                    <a:lstStyle/>
                    <a:p>
                      <a:pPr algn="ctr">
                        <a:lnSpc>
                          <a:spcPct val="107000"/>
                        </a:lnSpc>
                        <a:spcAft>
                          <a:spcPts val="800"/>
                        </a:spcAft>
                      </a:pPr>
                      <a:r>
                        <a:rPr lang="es-CO" sz="1600" dirty="0">
                          <a:effectLst/>
                        </a:rPr>
                        <a:t>No.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600">
                          <a:effectLst/>
                        </a:rPr>
                        <a:t>Área riesgo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600" dirty="0">
                          <a:effectLst/>
                        </a:rPr>
                        <a:t>Tipo de Riesgo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600" dirty="0">
                          <a:effectLst/>
                        </a:rPr>
                        <a:t>Asignación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308476742"/>
                  </a:ext>
                </a:extLst>
              </a:tr>
              <a:tr h="363368">
                <a:tc>
                  <a:txBody>
                    <a:bodyPr/>
                    <a:lstStyle/>
                    <a:p>
                      <a:pPr algn="ctr">
                        <a:lnSpc>
                          <a:spcPct val="107000"/>
                        </a:lnSpc>
                        <a:spcAft>
                          <a:spcPts val="800"/>
                        </a:spcAft>
                      </a:pPr>
                      <a:r>
                        <a:rPr lang="es-CO" sz="1300" dirty="0">
                          <a:solidFill>
                            <a:srgbClr val="000000"/>
                          </a:solidFill>
                          <a:effectLst/>
                        </a:rPr>
                        <a:t>23</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rowSpan="3">
                  <a:txBody>
                    <a:bodyPr/>
                    <a:lstStyle/>
                    <a:p>
                      <a:pPr algn="ctr">
                        <a:lnSpc>
                          <a:spcPct val="107000"/>
                        </a:lnSpc>
                        <a:spcAft>
                          <a:spcPts val="800"/>
                        </a:spcAft>
                      </a:pPr>
                      <a:r>
                        <a:rPr lang="es-CO" sz="1300">
                          <a:solidFill>
                            <a:srgbClr val="000000"/>
                          </a:solidFill>
                          <a:effectLst/>
                        </a:rPr>
                        <a:t>FINANCIERO </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dirty="0">
                          <a:solidFill>
                            <a:srgbClr val="000000"/>
                          </a:solidFill>
                          <a:effectLst/>
                        </a:rPr>
                        <a:t>Efectos desfavorables de la no obtención del financiamiento del proyecto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2234932641"/>
                  </a:ext>
                </a:extLst>
              </a:tr>
              <a:tr h="549151">
                <a:tc>
                  <a:txBody>
                    <a:bodyPr/>
                    <a:lstStyle/>
                    <a:p>
                      <a:pPr algn="ctr">
                        <a:lnSpc>
                          <a:spcPct val="107000"/>
                        </a:lnSpc>
                        <a:spcAft>
                          <a:spcPts val="800"/>
                        </a:spcAft>
                      </a:pPr>
                      <a:r>
                        <a:rPr lang="es-CO" sz="1300" dirty="0">
                          <a:solidFill>
                            <a:srgbClr val="000000"/>
                          </a:solidFill>
                          <a:effectLst/>
                        </a:rPr>
                        <a:t>24</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 la alteración de las condiciones de financiación y/o costos de la liquidez que resulten de la variación en las variables del mercado o condiciones del proyecto.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2137151461"/>
                  </a:ext>
                </a:extLst>
              </a:tr>
              <a:tr h="549151">
                <a:tc>
                  <a:txBody>
                    <a:bodyPr/>
                    <a:lstStyle/>
                    <a:p>
                      <a:pPr algn="ctr">
                        <a:lnSpc>
                          <a:spcPct val="107000"/>
                        </a:lnSpc>
                        <a:spcAft>
                          <a:spcPts val="800"/>
                        </a:spcAft>
                      </a:pPr>
                      <a:r>
                        <a:rPr lang="es-CO" sz="1300">
                          <a:solidFill>
                            <a:srgbClr val="000000"/>
                          </a:solidFill>
                          <a:effectLst/>
                        </a:rPr>
                        <a:t>25</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Insuficiencia de recursos para el pago de  la interventoría y coordinación, y del soporte contractual, por razones no atribuibles al concesionario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391347621"/>
                  </a:ext>
                </a:extLst>
              </a:tr>
              <a:tr h="363368">
                <a:tc>
                  <a:txBody>
                    <a:bodyPr/>
                    <a:lstStyle/>
                    <a:p>
                      <a:pPr algn="ctr">
                        <a:lnSpc>
                          <a:spcPct val="107000"/>
                        </a:lnSpc>
                        <a:spcAft>
                          <a:spcPts val="800"/>
                        </a:spcAft>
                      </a:pPr>
                      <a:r>
                        <a:rPr lang="es-CO" sz="1300">
                          <a:solidFill>
                            <a:srgbClr val="000000"/>
                          </a:solidFill>
                          <a:effectLst/>
                        </a:rPr>
                        <a:t>26</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rowSpan="2">
                  <a:txBody>
                    <a:bodyPr/>
                    <a:lstStyle/>
                    <a:p>
                      <a:pPr algn="ctr">
                        <a:lnSpc>
                          <a:spcPct val="107000"/>
                        </a:lnSpc>
                        <a:spcAft>
                          <a:spcPts val="800"/>
                        </a:spcAft>
                      </a:pPr>
                      <a:r>
                        <a:rPr lang="es-CO" sz="1300">
                          <a:solidFill>
                            <a:srgbClr val="000000"/>
                          </a:solidFill>
                          <a:effectLst/>
                        </a:rPr>
                        <a:t>LIQUIDEZ</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Efecto de las variaciones en la Liquidez generada por variaciones en el tráfico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2581009632"/>
                  </a:ext>
                </a:extLst>
              </a:tr>
              <a:tr h="363368">
                <a:tc>
                  <a:txBody>
                    <a:bodyPr/>
                    <a:lstStyle/>
                    <a:p>
                      <a:pPr algn="ctr">
                        <a:lnSpc>
                          <a:spcPct val="107000"/>
                        </a:lnSpc>
                        <a:spcAft>
                          <a:spcPts val="800"/>
                        </a:spcAft>
                      </a:pPr>
                      <a:r>
                        <a:rPr lang="es-CO" sz="1300">
                          <a:solidFill>
                            <a:srgbClr val="000000"/>
                          </a:solidFill>
                          <a:effectLst/>
                        </a:rPr>
                        <a:t>27</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derivados de las condiciones de la liquidez del proyecto en general</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3019534045"/>
                  </a:ext>
                </a:extLst>
              </a:tr>
              <a:tr h="365260">
                <a:tc>
                  <a:txBody>
                    <a:bodyPr/>
                    <a:lstStyle/>
                    <a:p>
                      <a:pPr algn="ctr">
                        <a:lnSpc>
                          <a:spcPct val="107000"/>
                        </a:lnSpc>
                        <a:spcAft>
                          <a:spcPts val="800"/>
                        </a:spcAft>
                      </a:pPr>
                      <a:r>
                        <a:rPr lang="es-CO" sz="1300">
                          <a:solidFill>
                            <a:srgbClr val="000000"/>
                          </a:solidFill>
                          <a:effectLst/>
                        </a:rPr>
                        <a:t>28</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rowSpan="2">
                  <a:txBody>
                    <a:bodyPr/>
                    <a:lstStyle/>
                    <a:p>
                      <a:pPr algn="ctr">
                        <a:lnSpc>
                          <a:spcPct val="107000"/>
                        </a:lnSpc>
                        <a:spcAft>
                          <a:spcPts val="800"/>
                        </a:spcAft>
                      </a:pPr>
                      <a:r>
                        <a:rPr lang="es-CO" sz="1300" dirty="0">
                          <a:solidFill>
                            <a:srgbClr val="000000"/>
                          </a:solidFill>
                          <a:effectLst/>
                        </a:rPr>
                        <a:t>SOBERANO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nSpc>
                          <a:spcPct val="107000"/>
                        </a:lnSpc>
                        <a:spcAft>
                          <a:spcPts val="800"/>
                        </a:spcAft>
                      </a:pPr>
                      <a:r>
                        <a:rPr lang="es-CO" sz="1300" dirty="0">
                          <a:solidFill>
                            <a:srgbClr val="000000"/>
                          </a:solidFill>
                          <a:effectLst/>
                        </a:rPr>
                        <a:t>Efectos de las variaciones en la rentabilidad del proyecto, incluyendo pero sin limitarse a variables como la TIR</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3290917062"/>
                  </a:ext>
                </a:extLst>
              </a:tr>
              <a:tr h="365260">
                <a:tc>
                  <a:txBody>
                    <a:bodyPr/>
                    <a:lstStyle/>
                    <a:p>
                      <a:pPr algn="ctr">
                        <a:lnSpc>
                          <a:spcPct val="107000"/>
                        </a:lnSpc>
                        <a:spcAft>
                          <a:spcPts val="800"/>
                        </a:spcAft>
                      </a:pPr>
                      <a:r>
                        <a:rPr lang="es-CO" sz="1300">
                          <a:solidFill>
                            <a:srgbClr val="000000"/>
                          </a:solidFill>
                          <a:effectLst/>
                        </a:rPr>
                        <a:t>29</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 de las variaciones en las condiciones macroeconómicas que tengan impacto en el proyecto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1013038095"/>
                  </a:ext>
                </a:extLst>
              </a:tr>
              <a:tr h="334555">
                <a:tc>
                  <a:txBody>
                    <a:bodyPr/>
                    <a:lstStyle/>
                    <a:p>
                      <a:pPr algn="ctr">
                        <a:lnSpc>
                          <a:spcPct val="107000"/>
                        </a:lnSpc>
                        <a:spcAft>
                          <a:spcPts val="800"/>
                        </a:spcAft>
                      </a:pPr>
                      <a:r>
                        <a:rPr lang="es-CO" sz="1300">
                          <a:solidFill>
                            <a:srgbClr val="000000"/>
                          </a:solidFill>
                          <a:effectLst/>
                        </a:rPr>
                        <a:t>30</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dirty="0">
                          <a:solidFill>
                            <a:srgbClr val="000000"/>
                          </a:solidFill>
                          <a:effectLst/>
                        </a:rPr>
                        <a:t>CAMBIARIO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dirty="0">
                          <a:solidFill>
                            <a:srgbClr val="000000"/>
                          </a:solidFill>
                          <a:effectLst/>
                        </a:rPr>
                        <a:t>Efectos de la variación del peso frente a otras monedas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1052240072"/>
                  </a:ext>
                </a:extLst>
              </a:tr>
              <a:tr h="549151">
                <a:tc>
                  <a:txBody>
                    <a:bodyPr/>
                    <a:lstStyle/>
                    <a:p>
                      <a:pPr algn="ctr">
                        <a:lnSpc>
                          <a:spcPct val="107000"/>
                        </a:lnSpc>
                        <a:spcAft>
                          <a:spcPts val="800"/>
                        </a:spcAft>
                      </a:pPr>
                      <a:r>
                        <a:rPr lang="es-CO" sz="1300">
                          <a:solidFill>
                            <a:srgbClr val="000000"/>
                          </a:solidFill>
                          <a:effectLst/>
                        </a:rPr>
                        <a:t>31</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rowSpan="5">
                  <a:txBody>
                    <a:bodyPr/>
                    <a:lstStyle/>
                    <a:p>
                      <a:pPr algn="ctr">
                        <a:lnSpc>
                          <a:spcPct val="107000"/>
                        </a:lnSpc>
                        <a:spcAft>
                          <a:spcPts val="800"/>
                        </a:spcAft>
                      </a:pPr>
                      <a:r>
                        <a:rPr lang="es-CO" sz="1300" dirty="0">
                          <a:solidFill>
                            <a:srgbClr val="000000"/>
                          </a:solidFill>
                          <a:effectLst/>
                        </a:rPr>
                        <a:t>REGULATORIO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dirty="0">
                          <a:solidFill>
                            <a:srgbClr val="000000"/>
                          </a:solidFill>
                          <a:effectLst/>
                        </a:rPr>
                        <a:t>Efectos por las variaciones en la aplicación de la estructura tarifaria, la aplicación de nuevas tarifas diferenciales en el proyecto e imposibilidad del incremento previsto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2378440655"/>
                  </a:ext>
                </a:extLst>
              </a:tr>
              <a:tr h="334555">
                <a:tc>
                  <a:txBody>
                    <a:bodyPr/>
                    <a:lstStyle/>
                    <a:p>
                      <a:pPr algn="ctr">
                        <a:lnSpc>
                          <a:spcPct val="107000"/>
                        </a:lnSpc>
                        <a:spcAft>
                          <a:spcPts val="800"/>
                        </a:spcAft>
                      </a:pPr>
                      <a:r>
                        <a:rPr lang="es-CO" sz="1300">
                          <a:solidFill>
                            <a:srgbClr val="000000"/>
                          </a:solidFill>
                          <a:effectLst/>
                        </a:rPr>
                        <a:t>32</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 los cambios en la normatividad (General)</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790864320"/>
                  </a:ext>
                </a:extLst>
              </a:tr>
              <a:tr h="334555">
                <a:tc>
                  <a:txBody>
                    <a:bodyPr/>
                    <a:lstStyle/>
                    <a:p>
                      <a:pPr algn="ctr">
                        <a:lnSpc>
                          <a:spcPct val="107000"/>
                        </a:lnSpc>
                        <a:spcAft>
                          <a:spcPts val="800"/>
                        </a:spcAft>
                      </a:pPr>
                      <a:r>
                        <a:rPr lang="es-CO" sz="1300">
                          <a:solidFill>
                            <a:srgbClr val="000000"/>
                          </a:solidFill>
                          <a:effectLst/>
                        </a:rPr>
                        <a:t>33</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 los cambios en Normatividad Tributaria</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dirty="0">
                          <a:solidFill>
                            <a:srgbClr val="000000"/>
                          </a:solidFill>
                          <a:effectLst/>
                        </a:rPr>
                        <a:t>Público – Privado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1370939133"/>
                  </a:ext>
                </a:extLst>
              </a:tr>
              <a:tr h="334555">
                <a:tc>
                  <a:txBody>
                    <a:bodyPr/>
                    <a:lstStyle/>
                    <a:p>
                      <a:pPr algn="ctr">
                        <a:lnSpc>
                          <a:spcPct val="107000"/>
                        </a:lnSpc>
                        <a:spcAft>
                          <a:spcPts val="800"/>
                        </a:spcAft>
                      </a:pPr>
                      <a:r>
                        <a:rPr lang="es-CO" sz="1300">
                          <a:solidFill>
                            <a:srgbClr val="000000"/>
                          </a:solidFill>
                          <a:effectLst/>
                        </a:rPr>
                        <a:t>34</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 los cambios en las especificaciones técnicas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dirty="0">
                          <a:solidFill>
                            <a:srgbClr val="000000"/>
                          </a:solidFill>
                          <a:effectLst/>
                        </a:rPr>
                        <a:t>Público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2342298469"/>
                  </a:ext>
                </a:extLst>
              </a:tr>
              <a:tr h="365260">
                <a:tc>
                  <a:txBody>
                    <a:bodyPr/>
                    <a:lstStyle/>
                    <a:p>
                      <a:pPr algn="ctr">
                        <a:lnSpc>
                          <a:spcPct val="107000"/>
                        </a:lnSpc>
                        <a:spcAft>
                          <a:spcPts val="800"/>
                        </a:spcAft>
                      </a:pPr>
                      <a:r>
                        <a:rPr lang="es-CO" sz="1300">
                          <a:solidFill>
                            <a:srgbClr val="000000"/>
                          </a:solidFill>
                          <a:effectLst/>
                        </a:rPr>
                        <a:t>35</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Los sobrecostos y/o ahorro generados por la implementación de nuevas tecnologías de recaudo.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dirty="0">
                          <a:solidFill>
                            <a:srgbClr val="000000"/>
                          </a:solidFill>
                          <a:effectLst/>
                        </a:rPr>
                        <a:t>Público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175769927"/>
                  </a:ext>
                </a:extLst>
              </a:tr>
            </a:tbl>
          </a:graphicData>
        </a:graphic>
      </p:graphicFrame>
    </p:spTree>
    <p:extLst>
      <p:ext uri="{BB962C8B-B14F-4D97-AF65-F5344CB8AC3E}">
        <p14:creationId xmlns:p14="http://schemas.microsoft.com/office/powerpoint/2010/main" val="148898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1217113-73BB-4AF0-975D-D05B4365FC78}"/>
              </a:ext>
            </a:extLst>
          </p:cNvPr>
          <p:cNvGraphicFramePr>
            <a:graphicFrameLocks noGrp="1"/>
          </p:cNvGraphicFramePr>
          <p:nvPr/>
        </p:nvGraphicFramePr>
        <p:xfrm>
          <a:off x="584616" y="960360"/>
          <a:ext cx="10942820" cy="5216605"/>
        </p:xfrm>
        <a:graphic>
          <a:graphicData uri="http://schemas.openxmlformats.org/drawingml/2006/table">
            <a:tbl>
              <a:tblPr firstRow="1" firstCol="1" bandRow="1">
                <a:tableStyleId>{08FB837D-C827-4EFA-A057-4D05807E0F7C}</a:tableStyleId>
              </a:tblPr>
              <a:tblGrid>
                <a:gridCol w="1087164">
                  <a:extLst>
                    <a:ext uri="{9D8B030D-6E8A-4147-A177-3AD203B41FA5}">
                      <a16:colId xmlns:a16="http://schemas.microsoft.com/office/drawing/2014/main" val="193090282"/>
                    </a:ext>
                  </a:extLst>
                </a:gridCol>
                <a:gridCol w="1991266">
                  <a:extLst>
                    <a:ext uri="{9D8B030D-6E8A-4147-A177-3AD203B41FA5}">
                      <a16:colId xmlns:a16="http://schemas.microsoft.com/office/drawing/2014/main" val="2089072707"/>
                    </a:ext>
                  </a:extLst>
                </a:gridCol>
                <a:gridCol w="6328735">
                  <a:extLst>
                    <a:ext uri="{9D8B030D-6E8A-4147-A177-3AD203B41FA5}">
                      <a16:colId xmlns:a16="http://schemas.microsoft.com/office/drawing/2014/main" val="181074632"/>
                    </a:ext>
                  </a:extLst>
                </a:gridCol>
                <a:gridCol w="1535655">
                  <a:extLst>
                    <a:ext uri="{9D8B030D-6E8A-4147-A177-3AD203B41FA5}">
                      <a16:colId xmlns:a16="http://schemas.microsoft.com/office/drawing/2014/main" val="2877457086"/>
                    </a:ext>
                  </a:extLst>
                </a:gridCol>
              </a:tblGrid>
              <a:tr h="333906">
                <a:tc>
                  <a:txBody>
                    <a:bodyPr/>
                    <a:lstStyle/>
                    <a:p>
                      <a:pPr algn="ctr">
                        <a:lnSpc>
                          <a:spcPct val="107000"/>
                        </a:lnSpc>
                        <a:spcAft>
                          <a:spcPts val="800"/>
                        </a:spcAft>
                      </a:pPr>
                      <a:r>
                        <a:rPr lang="es-CO" sz="1600">
                          <a:effectLst/>
                        </a:rPr>
                        <a:t>No.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600" dirty="0">
                          <a:effectLst/>
                        </a:rPr>
                        <a:t>Área riesgo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600">
                          <a:effectLst/>
                        </a:rPr>
                        <a:t>Tipo de Riesgo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600" dirty="0">
                          <a:effectLst/>
                        </a:rPr>
                        <a:t>Asignación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1463314364"/>
                  </a:ext>
                </a:extLst>
              </a:tr>
              <a:tr h="471611">
                <a:tc>
                  <a:txBody>
                    <a:bodyPr/>
                    <a:lstStyle/>
                    <a:p>
                      <a:pPr algn="ctr">
                        <a:lnSpc>
                          <a:spcPct val="107000"/>
                        </a:lnSpc>
                        <a:spcAft>
                          <a:spcPts val="800"/>
                        </a:spcAft>
                      </a:pPr>
                      <a:r>
                        <a:rPr lang="es-CO" sz="1300" dirty="0">
                          <a:solidFill>
                            <a:srgbClr val="000000"/>
                          </a:solidFill>
                          <a:effectLst/>
                        </a:rPr>
                        <a:t>36</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rowSpan="9">
                  <a:txBody>
                    <a:bodyPr/>
                    <a:lstStyle/>
                    <a:p>
                      <a:pPr algn="ctr">
                        <a:lnSpc>
                          <a:spcPct val="107000"/>
                        </a:lnSpc>
                        <a:spcAft>
                          <a:spcPts val="800"/>
                        </a:spcAft>
                      </a:pPr>
                      <a:r>
                        <a:rPr lang="es-CO" sz="1300" dirty="0">
                          <a:solidFill>
                            <a:srgbClr val="000000"/>
                          </a:solidFill>
                          <a:effectLst/>
                        </a:rPr>
                        <a:t>FUERZA MAYOR </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a:solidFill>
                            <a:srgbClr val="000000"/>
                          </a:solidFill>
                          <a:effectLst/>
                        </a:rPr>
                        <a:t>Parcialmente los efectos derivados de los eventos de  fuerza mayor en la adquisición predial ocasionada por eventos eximentes de responsabilidad </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4272176037"/>
                  </a:ext>
                </a:extLst>
              </a:tr>
              <a:tr h="471611">
                <a:tc>
                  <a:txBody>
                    <a:bodyPr/>
                    <a:lstStyle/>
                    <a:p>
                      <a:pPr algn="ctr">
                        <a:lnSpc>
                          <a:spcPct val="107000"/>
                        </a:lnSpc>
                        <a:spcAft>
                          <a:spcPts val="800"/>
                        </a:spcAft>
                      </a:pPr>
                      <a:r>
                        <a:rPr lang="es-CO" sz="1300" dirty="0">
                          <a:solidFill>
                            <a:srgbClr val="000000"/>
                          </a:solidFill>
                          <a:effectLst/>
                        </a:rPr>
                        <a:t>37</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a:solidFill>
                            <a:srgbClr val="000000"/>
                          </a:solidFill>
                          <a:effectLst/>
                        </a:rPr>
                        <a:t>Parcialmente los efectos derivados de los eventos de  fuerza mayor por demoras en la disponibilidad de predios por eventos eximentes de responsabilidad </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3015756192"/>
                  </a:ext>
                </a:extLst>
              </a:tr>
              <a:tr h="471611">
                <a:tc>
                  <a:txBody>
                    <a:bodyPr/>
                    <a:lstStyle/>
                    <a:p>
                      <a:pPr algn="ctr">
                        <a:lnSpc>
                          <a:spcPct val="107000"/>
                        </a:lnSpc>
                        <a:spcAft>
                          <a:spcPts val="800"/>
                        </a:spcAft>
                      </a:pPr>
                      <a:r>
                        <a:rPr lang="es-CO" sz="1300" dirty="0">
                          <a:solidFill>
                            <a:srgbClr val="000000"/>
                          </a:solidFill>
                          <a:effectLst/>
                        </a:rPr>
                        <a:t>38</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Parcialmente los efectos de la ocurrencia de un evento eximente de responsabilidad que generen costos ociosos de mayor permanencia en obra </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1312009884"/>
                  </a:ext>
                </a:extLst>
              </a:tr>
              <a:tr h="790711">
                <a:tc>
                  <a:txBody>
                    <a:bodyPr/>
                    <a:lstStyle/>
                    <a:p>
                      <a:pPr algn="ctr">
                        <a:lnSpc>
                          <a:spcPct val="107000"/>
                        </a:lnSpc>
                        <a:spcAft>
                          <a:spcPts val="800"/>
                        </a:spcAft>
                      </a:pPr>
                      <a:r>
                        <a:rPr lang="es-CO" sz="1300">
                          <a:solidFill>
                            <a:srgbClr val="000000"/>
                          </a:solidFill>
                          <a:effectLst/>
                        </a:rPr>
                        <a:t>39</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Parcialmente los efectos derivados de los eventos de  fuerza mayor por demoras en más de un 50% del tiempo máximo establecido para la expedición de las licencias, permisos y/o conceptos ambientales por causas no imputables al concesionario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479575253"/>
                  </a:ext>
                </a:extLst>
              </a:tr>
              <a:tr h="950261">
                <a:tc>
                  <a:txBody>
                    <a:bodyPr/>
                    <a:lstStyle/>
                    <a:p>
                      <a:pPr algn="ctr">
                        <a:lnSpc>
                          <a:spcPct val="107000"/>
                        </a:lnSpc>
                        <a:spcAft>
                          <a:spcPts val="800"/>
                        </a:spcAft>
                      </a:pPr>
                      <a:r>
                        <a:rPr lang="es-CO" sz="1300">
                          <a:solidFill>
                            <a:srgbClr val="000000"/>
                          </a:solidFill>
                          <a:effectLst/>
                        </a:rPr>
                        <a:t>40</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Parcialmente los efectos derivados de los eventos de  fuerza mayor por demoras en la consulta previa con comunidades en un plazo mayor de 180 días, por causas no imputables al concesionario, o por el reconocimiento nuevas comunidades posterior a la expedición o modificación de la Licencia Ambiental</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3268818790"/>
                  </a:ext>
                </a:extLst>
              </a:tr>
              <a:tr h="471611">
                <a:tc>
                  <a:txBody>
                    <a:bodyPr/>
                    <a:lstStyle/>
                    <a:p>
                      <a:pPr algn="ctr">
                        <a:lnSpc>
                          <a:spcPct val="107000"/>
                        </a:lnSpc>
                        <a:spcAft>
                          <a:spcPts val="800"/>
                        </a:spcAft>
                      </a:pPr>
                      <a:r>
                        <a:rPr lang="es-CO" sz="1300">
                          <a:solidFill>
                            <a:srgbClr val="000000"/>
                          </a:solidFill>
                          <a:effectLst/>
                        </a:rPr>
                        <a:t>41</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Parcialmente los efectos derivados de los eventos de  fuerza mayor por interferencia de redes en el corredor considerado como evento eximente de responsabilidad</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1784736814"/>
                  </a:ext>
                </a:extLst>
              </a:tr>
              <a:tr h="631161">
                <a:tc>
                  <a:txBody>
                    <a:bodyPr/>
                    <a:lstStyle/>
                    <a:p>
                      <a:pPr algn="ctr">
                        <a:lnSpc>
                          <a:spcPct val="107000"/>
                        </a:lnSpc>
                        <a:spcAft>
                          <a:spcPts val="800"/>
                        </a:spcAft>
                      </a:pPr>
                      <a:r>
                        <a:rPr lang="es-CO" sz="1300">
                          <a:solidFill>
                            <a:srgbClr val="000000"/>
                          </a:solidFill>
                          <a:effectLst/>
                        </a:rPr>
                        <a:t>42</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a:solidFill>
                            <a:srgbClr val="000000"/>
                          </a:solidFill>
                          <a:effectLst/>
                        </a:rPr>
                        <a:t>Parcialmente los efectos derivados de los eventos de  fuerza mayor por más del 150% adicional del tiempo máximo establecido por la Ley Aplicable dentro de los trámites ante las Autoridades Estatales</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dirty="0">
                          <a:solidFill>
                            <a:srgbClr val="000000"/>
                          </a:solidFill>
                          <a:effectLst/>
                        </a:rPr>
                        <a:t>Público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3929674611"/>
                  </a:ext>
                </a:extLst>
              </a:tr>
              <a:tr h="312061">
                <a:tc>
                  <a:txBody>
                    <a:bodyPr/>
                    <a:lstStyle/>
                    <a:p>
                      <a:pPr algn="ctr">
                        <a:lnSpc>
                          <a:spcPct val="107000"/>
                        </a:lnSpc>
                        <a:spcAft>
                          <a:spcPts val="800"/>
                        </a:spcAft>
                      </a:pPr>
                      <a:r>
                        <a:rPr lang="es-CO" sz="1300">
                          <a:solidFill>
                            <a:srgbClr val="000000"/>
                          </a:solidFill>
                          <a:effectLst/>
                        </a:rPr>
                        <a:t>43</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a:solidFill>
                            <a:srgbClr val="000000"/>
                          </a:solidFill>
                          <a:effectLst/>
                        </a:rPr>
                        <a:t>Los efectos derivados del acaecimiento de eventos Asegurables</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dirty="0">
                          <a:solidFill>
                            <a:srgbClr val="000000"/>
                          </a:solidFill>
                          <a:effectLst/>
                        </a:rPr>
                        <a:t>Privado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3594374896"/>
                  </a:ext>
                </a:extLst>
              </a:tr>
              <a:tr h="312061">
                <a:tc>
                  <a:txBody>
                    <a:bodyPr/>
                    <a:lstStyle/>
                    <a:p>
                      <a:pPr algn="ctr">
                        <a:lnSpc>
                          <a:spcPct val="107000"/>
                        </a:lnSpc>
                        <a:spcAft>
                          <a:spcPts val="800"/>
                        </a:spcAft>
                      </a:pPr>
                      <a:r>
                        <a:rPr lang="es-CO" sz="1300">
                          <a:solidFill>
                            <a:srgbClr val="000000"/>
                          </a:solidFill>
                          <a:effectLst/>
                        </a:rPr>
                        <a:t>44</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a:solidFill>
                            <a:srgbClr val="000000"/>
                          </a:solidFill>
                          <a:effectLst/>
                        </a:rPr>
                        <a:t>Parcialmente los efectos derivados del acaecimientos de eventos No Asegurables</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dirty="0">
                          <a:solidFill>
                            <a:srgbClr val="000000"/>
                          </a:solidFill>
                          <a:effectLst/>
                        </a:rPr>
                        <a:t>Público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758062825"/>
                  </a:ext>
                </a:extLst>
              </a:tr>
            </a:tbl>
          </a:graphicData>
        </a:graphic>
      </p:graphicFrame>
      <p:sp>
        <p:nvSpPr>
          <p:cNvPr id="5" name="Título 2">
            <a:extLst>
              <a:ext uri="{FF2B5EF4-FFF2-40B4-BE49-F238E27FC236}">
                <a16:creationId xmlns:a16="http://schemas.microsoft.com/office/drawing/2014/main" id="{691F92F0-EC44-478A-A8BA-A83AEE513D73}"/>
              </a:ext>
            </a:extLst>
          </p:cNvPr>
          <p:cNvSpPr txBox="1">
            <a:spLocks/>
          </p:cNvSpPr>
          <p:nvPr/>
        </p:nvSpPr>
        <p:spPr>
          <a:xfrm>
            <a:off x="240933" y="106763"/>
            <a:ext cx="9580679" cy="853597"/>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rgbClr val="FFFFFF"/>
              </a:buClr>
              <a:buSzPts val="1400"/>
              <a:buFont typeface="Work Sans SemiBold"/>
              <a:buNone/>
              <a:defRPr sz="3000" kern="12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pPr marL="0" marR="0" lvl="0" indent="0" algn="l" defTabSz="6858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CO" sz="4000" b="1" i="0" u="none" strike="noStrike" kern="1200" cap="none" spc="0" normalizeH="0" baseline="0" noProof="0" dirty="0">
                <a:ln>
                  <a:noFill/>
                </a:ln>
                <a:solidFill>
                  <a:srgbClr val="0066CD"/>
                </a:solidFill>
                <a:effectLst/>
                <a:uLnTx/>
                <a:uFillTx/>
                <a:latin typeface="Arial"/>
                <a:sym typeface="Work Sans Light"/>
              </a:rPr>
              <a:t>Riesgos del Proyecto</a:t>
            </a:r>
            <a:endParaRPr kumimoji="0" lang="es-ES" sz="4000" b="0" i="0" u="none" strike="noStrike" kern="1200" cap="none" spc="0" normalizeH="0" baseline="0" noProof="0" dirty="0">
              <a:ln>
                <a:noFill/>
              </a:ln>
              <a:solidFill>
                <a:srgbClr val="0066CD"/>
              </a:solidFill>
              <a:effectLst/>
              <a:uLnTx/>
              <a:uFillTx/>
              <a:latin typeface="Work Sans Light"/>
              <a:sym typeface="Work Sans Light"/>
            </a:endParaRPr>
          </a:p>
        </p:txBody>
      </p:sp>
    </p:spTree>
    <p:extLst>
      <p:ext uri="{BB962C8B-B14F-4D97-AF65-F5344CB8AC3E}">
        <p14:creationId xmlns:p14="http://schemas.microsoft.com/office/powerpoint/2010/main" val="300760254"/>
      </p:ext>
    </p:extLst>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0622FDA054ED24E9BEF46760A4DC5D4" ma:contentTypeVersion="14" ma:contentTypeDescription="Crear nuevo documento." ma:contentTypeScope="" ma:versionID="59c6bc792a78c194551c3fb4bb2157c9">
  <xsd:schema xmlns:xsd="http://www.w3.org/2001/XMLSchema" xmlns:xs="http://www.w3.org/2001/XMLSchema" xmlns:p="http://schemas.microsoft.com/office/2006/metadata/properties" xmlns:ns3="c6a0d684-5f7b-46f8-8755-1981633203cf" xmlns:ns4="3d65c270-6ca8-4f10-a968-8aed79548bf1" targetNamespace="http://schemas.microsoft.com/office/2006/metadata/properties" ma:root="true" ma:fieldsID="7c4bf0a4dbc78d91439f4b6b053ccc2d" ns3:_="" ns4:_="">
    <xsd:import namespace="c6a0d684-5f7b-46f8-8755-1981633203cf"/>
    <xsd:import namespace="3d65c270-6ca8-4f10-a968-8aed79548bf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0d684-5f7b-46f8-8755-1981633203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65c270-6ca8-4f10-a968-8aed79548bf1"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SharingHintHash" ma:index="20"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EA998C-F9AB-4407-A59E-AB15F13890D9}">
  <ds:schemaRefs>
    <ds:schemaRef ds:uri="http://schemas.microsoft.com/sharepoint/v3/contenttype/forms"/>
  </ds:schemaRefs>
</ds:datastoreItem>
</file>

<file path=customXml/itemProps2.xml><?xml version="1.0" encoding="utf-8"?>
<ds:datastoreItem xmlns:ds="http://schemas.openxmlformats.org/officeDocument/2006/customXml" ds:itemID="{6FB4E095-664C-43DB-A328-92FE85731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0d684-5f7b-46f8-8755-1981633203cf"/>
    <ds:schemaRef ds:uri="3d65c270-6ca8-4f10-a968-8aed79548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C66271-B851-435C-818B-73D7428188FC}">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 ds:uri="http://schemas.openxmlformats.org/package/2006/metadata/core-properties"/>
    <ds:schemaRef ds:uri="3d65c270-6ca8-4f10-a968-8aed79548bf1"/>
    <ds:schemaRef ds:uri="c6a0d684-5f7b-46f8-8755-1981633203cf"/>
  </ds:schemaRefs>
</ds:datastoreItem>
</file>

<file path=docProps/app.xml><?xml version="1.0" encoding="utf-8"?>
<Properties xmlns="http://schemas.openxmlformats.org/officeDocument/2006/extended-properties" xmlns:vt="http://schemas.openxmlformats.org/officeDocument/2006/docPropsVTypes">
  <TotalTime>5814</TotalTime>
  <Words>1173</Words>
  <Application>Microsoft Office PowerPoint</Application>
  <PresentationFormat>Panorámica</PresentationFormat>
  <Paragraphs>291</Paragraphs>
  <Slides>8</Slides>
  <Notes>1</Notes>
  <HiddenSlides>0</HiddenSlides>
  <MMClips>0</MMClips>
  <ScaleCrop>false</ScaleCrop>
  <HeadingPairs>
    <vt:vector size="6" baseType="variant">
      <vt:variant>
        <vt:lpstr>Fuentes usadas</vt:lpstr>
      </vt:variant>
      <vt:variant>
        <vt:i4>9</vt:i4>
      </vt:variant>
      <vt:variant>
        <vt:lpstr>Tema</vt:lpstr>
      </vt:variant>
      <vt:variant>
        <vt:i4>4</vt:i4>
      </vt:variant>
      <vt:variant>
        <vt:lpstr>Títulos de diapositiva</vt:lpstr>
      </vt:variant>
      <vt:variant>
        <vt:i4>8</vt:i4>
      </vt:variant>
    </vt:vector>
  </HeadingPairs>
  <TitlesOfParts>
    <vt:vector size="21" baseType="lpstr">
      <vt:lpstr>Arial</vt:lpstr>
      <vt:lpstr>Calibri</vt:lpstr>
      <vt:lpstr>Calibri Light</vt:lpstr>
      <vt:lpstr>Consolas</vt:lpstr>
      <vt:lpstr>Helvetica Neue Bold Condensed</vt:lpstr>
      <vt:lpstr>Times New Roman</vt:lpstr>
      <vt:lpstr>Work Sans</vt:lpstr>
      <vt:lpstr>Work Sans Light</vt:lpstr>
      <vt:lpstr>Work Sans SemiBold</vt:lpstr>
      <vt:lpstr>Presidencia de Colomba</vt:lpstr>
      <vt:lpstr>Tema de Office</vt:lpstr>
      <vt:lpstr>1_Presidencia de Colomba</vt:lpstr>
      <vt:lpstr>2_Presidencia de Colomba</vt:lpstr>
      <vt:lpstr>Presentación de PowerPoint</vt:lpstr>
      <vt:lpstr>Presentación de PowerPoint</vt:lpstr>
      <vt:lpstr>Descripción de Unidades Funcionales </vt:lpstr>
      <vt:lpstr>Presentación de PowerPoint</vt:lpstr>
      <vt:lpstr>Presentación de PowerPoint</vt:lpstr>
      <vt:lpstr>Riesgos del Proyecto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Iván Orlando Leyva Vargas</dc:creator>
  <cp:lastModifiedBy>JUAN CAMILO RAMIREZ BARON</cp:lastModifiedBy>
  <cp:revision>10</cp:revision>
  <dcterms:created xsi:type="dcterms:W3CDTF">2021-06-28T00:11:07Z</dcterms:created>
  <dcterms:modified xsi:type="dcterms:W3CDTF">2021-11-18T11:47:56Z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0x010100C0622FDA054ED24E9BEF46760A4DC5D4</vt:lpwstr>
  </property>
</Properties>
</file>