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5" r:id="rId6"/>
    <p:sldId id="454" r:id="rId7"/>
    <p:sldId id="332" r:id="rId8"/>
    <p:sldId id="340" r:id="rId9"/>
    <p:sldId id="341" r:id="rId10"/>
    <p:sldId id="342" r:id="rId11"/>
    <p:sldId id="343" r:id="rId12"/>
    <p:sldId id="452" r:id="rId13"/>
    <p:sldId id="453" r:id="rId14"/>
    <p:sldId id="327" r:id="rId15"/>
    <p:sldId id="344" r:id="rId16"/>
    <p:sldId id="346" r:id="rId17"/>
    <p:sldId id="345" r:id="rId18"/>
    <p:sldId id="347" r:id="rId19"/>
    <p:sldId id="339" r:id="rId20"/>
  </p:sldIdLst>
  <p:sldSz cx="12192000" cy="6858000"/>
  <p:notesSz cx="6858000" cy="9144000"/>
  <p:embeddedFontLs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Nunito Black" pitchFamily="2" charset="0"/>
      <p:bold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CFF"/>
    <a:srgbClr val="01D9A0"/>
    <a:srgbClr val="00C475"/>
    <a:srgbClr val="E57848"/>
    <a:srgbClr val="00FF99"/>
    <a:srgbClr val="D9FFF0"/>
    <a:srgbClr val="B7FFE2"/>
    <a:srgbClr val="E5F8FF"/>
    <a:srgbClr val="E7F9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91C43-7E5C-4765-AB73-4E00FF5B3878}" v="1" dt="2025-01-30T13:58:45.579"/>
    <p1510:client id="{12763308-0794-84C0-F89C-E5303CFB8F1A}" v="124" dt="2025-01-29T20:06:33.539"/>
    <p1510:client id="{CBD756B1-0128-93C8-E6A4-FF7C2C03B6AE}" v="20" dt="2025-01-29T20:32:28.832"/>
    <p1510:client id="{FBB54FB9-6FC7-4C63-9764-048BB1E02FF2}" v="143" dt="2025-01-29T23:22:41.589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8.svg"/><Relationship Id="rId16" Type="http://schemas.openxmlformats.org/officeDocument/2006/relationships/image" Target="../media/image32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6" Type="http://schemas.openxmlformats.org/officeDocument/2006/relationships/image" Target="../media/image51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8.svg"/><Relationship Id="rId16" Type="http://schemas.openxmlformats.org/officeDocument/2006/relationships/image" Target="../media/image32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8.svg"/><Relationship Id="rId16" Type="http://schemas.openxmlformats.org/officeDocument/2006/relationships/image" Target="../media/image32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6" Type="http://schemas.openxmlformats.org/officeDocument/2006/relationships/image" Target="../media/image51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8.svg"/><Relationship Id="rId16" Type="http://schemas.openxmlformats.org/officeDocument/2006/relationships/image" Target="../media/image32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A4C72-C5B8-42DB-B06D-5B0C59E741C9}" type="doc">
      <dgm:prSet loTypeId="urn:microsoft.com/office/officeart/2008/layout/PictureAccen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4FDB23C5-038E-4143-8867-EC7CDE84E31A}">
      <dgm:prSet phldrT="[Texto]" custT="1"/>
      <dgm:spPr/>
      <dgm:t>
        <a:bodyPr/>
        <a:lstStyle/>
        <a:p>
          <a:pPr algn="just"/>
          <a:r>
            <a:rPr lang="es-MX" sz="1400" b="1" i="0" u="none" strike="noStrike" baseline="0">
              <a:solidFill>
                <a:schemeClr val="tx2"/>
              </a:solidFill>
              <a:latin typeface="Corbel" panose="020B0503020204020204" pitchFamily="34" charset="0"/>
            </a:rPr>
            <a:t>OBJETIVO GENERAL</a:t>
          </a:r>
          <a:r>
            <a:rPr lang="es-MX" sz="1400" b="0" i="0" u="none" strike="noStrike" baseline="0">
              <a:solidFill>
                <a:schemeClr val="tx2"/>
              </a:solidFill>
              <a:latin typeface="Corbel" panose="020B0503020204020204" pitchFamily="34" charset="0"/>
            </a:rPr>
            <a:t>: </a:t>
          </a:r>
          <a:r>
            <a:rPr lang="es-MX" sz="1400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Posicionar al Grupo Interno de Trabajo de Tecnologías de la Información y las Telecomunicaciones - GIT TIC de la Agencia Nacional de Infraestructura - ANI como impulsor de la transformación digital y como aliado estratégico de la gestión institucional, para propiciar cambios y capacidades que generen valor agregado a través de soluciones tecnológicas</a:t>
          </a:r>
          <a:endParaRPr lang="es-CO" sz="1400"/>
        </a:p>
      </dgm:t>
    </dgm:pt>
    <dgm:pt modelId="{8A121A6A-BDDD-425C-A536-4189B1186E09}" type="parTrans" cxnId="{6D1E636E-7154-45E3-9A9F-37164A9DC37F}">
      <dgm:prSet/>
      <dgm:spPr/>
      <dgm:t>
        <a:bodyPr/>
        <a:lstStyle/>
        <a:p>
          <a:endParaRPr lang="es-CO"/>
        </a:p>
      </dgm:t>
    </dgm:pt>
    <dgm:pt modelId="{C597FD32-8B4B-441A-9000-D2D3FC29525F}" type="sibTrans" cxnId="{6D1E636E-7154-45E3-9A9F-37164A9DC37F}">
      <dgm:prSet/>
      <dgm:spPr/>
      <dgm:t>
        <a:bodyPr/>
        <a:lstStyle/>
        <a:p>
          <a:endParaRPr lang="es-CO"/>
        </a:p>
      </dgm:t>
    </dgm:pt>
    <dgm:pt modelId="{FA517F04-E034-4476-A777-5A39FDF8F502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MX" sz="1600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Modernizar la infraestructura tecnológica de la ANI para mejorar el rendimiento y disponibilidad de los servicios de Tecnologías de la Información - TI. </a:t>
          </a:r>
          <a:endParaRPr lang="es-CO" sz="1600"/>
        </a:p>
      </dgm:t>
    </dgm:pt>
    <dgm:pt modelId="{82E02BB3-EB46-4740-86DB-CF717C77DB4B}" type="parTrans" cxnId="{19215047-E828-4346-9870-AA7C801654DA}">
      <dgm:prSet/>
      <dgm:spPr/>
      <dgm:t>
        <a:bodyPr/>
        <a:lstStyle/>
        <a:p>
          <a:endParaRPr lang="es-CO"/>
        </a:p>
      </dgm:t>
    </dgm:pt>
    <dgm:pt modelId="{E4340D85-F3F6-41F9-81D9-5BE08C7FA357}" type="sibTrans" cxnId="{19215047-E828-4346-9870-AA7C801654DA}">
      <dgm:prSet/>
      <dgm:spPr/>
      <dgm:t>
        <a:bodyPr/>
        <a:lstStyle/>
        <a:p>
          <a:endParaRPr lang="es-CO"/>
        </a:p>
      </dgm:t>
    </dgm:pt>
    <dgm:pt modelId="{948651FF-EAFA-4550-AFB2-B18C6FD405FF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MX" sz="1600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Ejecutar las actividades planificadas del Plan Estratégico de Seguridad de la Información – PESI, para fortalecer la prevención de pérdidas de datos, económicas, de reputación y las interrupciones en el servicio. </a:t>
          </a:r>
          <a:endParaRPr lang="es-CO" sz="1600"/>
        </a:p>
      </dgm:t>
    </dgm:pt>
    <dgm:pt modelId="{522C6A6F-2C09-4980-9DD2-17E32C35B743}" type="parTrans" cxnId="{38E2F2D6-8FB4-42C3-90EC-EF48D0289E15}">
      <dgm:prSet/>
      <dgm:spPr/>
      <dgm:t>
        <a:bodyPr/>
        <a:lstStyle/>
        <a:p>
          <a:endParaRPr lang="es-CO"/>
        </a:p>
      </dgm:t>
    </dgm:pt>
    <dgm:pt modelId="{9CD56CB9-2FE8-481B-93E7-08EEEEF0640A}" type="sibTrans" cxnId="{38E2F2D6-8FB4-42C3-90EC-EF48D0289E15}">
      <dgm:prSet/>
      <dgm:spPr/>
      <dgm:t>
        <a:bodyPr/>
        <a:lstStyle/>
        <a:p>
          <a:endParaRPr lang="es-CO"/>
        </a:p>
      </dgm:t>
    </dgm:pt>
    <dgm:pt modelId="{63F5CC40-5886-4C36-946C-E74B50ABA101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MX" sz="1600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Monitorear los indicadores definidos para determinar el nivel de progreso hacia los objetivos establecidos. </a:t>
          </a:r>
          <a:endParaRPr lang="es-CO" sz="1600"/>
        </a:p>
      </dgm:t>
    </dgm:pt>
    <dgm:pt modelId="{07032078-D64F-45DB-B42B-5B253124EE99}" type="parTrans" cxnId="{B71D51E8-D6FA-41FB-B7B1-B511E7A0F06C}">
      <dgm:prSet/>
      <dgm:spPr/>
      <dgm:t>
        <a:bodyPr/>
        <a:lstStyle/>
        <a:p>
          <a:endParaRPr lang="es-CO"/>
        </a:p>
      </dgm:t>
    </dgm:pt>
    <dgm:pt modelId="{9C31B10C-C328-4E87-8B38-8B589E6C3119}" type="sibTrans" cxnId="{B71D51E8-D6FA-41FB-B7B1-B511E7A0F06C}">
      <dgm:prSet/>
      <dgm:spPr/>
      <dgm:t>
        <a:bodyPr/>
        <a:lstStyle/>
        <a:p>
          <a:endParaRPr lang="es-CO"/>
        </a:p>
      </dgm:t>
    </dgm:pt>
    <dgm:pt modelId="{3DFC57A7-F8B9-4916-9976-8B25465F6311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MX" sz="1600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Propender por la mejora en la eficiencia y calidad de los servicios de TI. </a:t>
          </a:r>
          <a:endParaRPr lang="es-CO" sz="1600"/>
        </a:p>
      </dgm:t>
    </dgm:pt>
    <dgm:pt modelId="{4C9E1A35-BD9F-4C0F-8ECB-47FAB50C49D1}" type="parTrans" cxnId="{18AC87AE-D7DB-4D65-A8A4-F4E09135BB00}">
      <dgm:prSet/>
      <dgm:spPr/>
      <dgm:t>
        <a:bodyPr/>
        <a:lstStyle/>
        <a:p>
          <a:endParaRPr lang="es-CO"/>
        </a:p>
      </dgm:t>
    </dgm:pt>
    <dgm:pt modelId="{7FD65690-D09B-4A65-9EDF-6613BB663A58}" type="sibTrans" cxnId="{18AC87AE-D7DB-4D65-A8A4-F4E09135BB00}">
      <dgm:prSet/>
      <dgm:spPr/>
      <dgm:t>
        <a:bodyPr/>
        <a:lstStyle/>
        <a:p>
          <a:endParaRPr lang="es-CO"/>
        </a:p>
      </dgm:t>
    </dgm:pt>
    <dgm:pt modelId="{75697475-D4DB-4966-A555-1A72879802C5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MX" sz="1600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Asegurar el cumplimiento de la normatividad vigente y de los lineamientos internos establecidos para el proceso de gestión tecnológica a fin de lograr resultados satisfactorios en las auditorías internas y externas. </a:t>
          </a:r>
          <a:endParaRPr lang="es-CO" sz="1600"/>
        </a:p>
      </dgm:t>
    </dgm:pt>
    <dgm:pt modelId="{EBBEC831-2DD7-4315-8E75-DC582C7AEC6F}" type="parTrans" cxnId="{BE04284A-8FEB-4CEF-A649-AC1831CFC5A2}">
      <dgm:prSet/>
      <dgm:spPr/>
      <dgm:t>
        <a:bodyPr/>
        <a:lstStyle/>
        <a:p>
          <a:endParaRPr lang="es-CO"/>
        </a:p>
      </dgm:t>
    </dgm:pt>
    <dgm:pt modelId="{198218A2-849C-4067-9AD6-3BDF56241985}" type="sibTrans" cxnId="{BE04284A-8FEB-4CEF-A649-AC1831CFC5A2}">
      <dgm:prSet/>
      <dgm:spPr/>
      <dgm:t>
        <a:bodyPr/>
        <a:lstStyle/>
        <a:p>
          <a:endParaRPr lang="es-CO"/>
        </a:p>
      </dgm:t>
    </dgm:pt>
    <dgm:pt modelId="{111D1C97-B577-40A2-AF1F-E0AC0EFCAD39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MX" sz="1600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Brindar capacitación a todo el personal de la Agencia sobre los servicios TI para fomentar una cultura de Uso y Apropiación de las herramientas tecnológicas. </a:t>
          </a:r>
          <a:endParaRPr lang="es-CO" sz="1600"/>
        </a:p>
      </dgm:t>
    </dgm:pt>
    <dgm:pt modelId="{D7969455-2E05-4D6C-86EA-ACF9D5B6F8A2}" type="parTrans" cxnId="{9173A07E-C957-4F70-88B0-D6DAE3682E75}">
      <dgm:prSet/>
      <dgm:spPr/>
      <dgm:t>
        <a:bodyPr/>
        <a:lstStyle/>
        <a:p>
          <a:endParaRPr lang="es-CO"/>
        </a:p>
      </dgm:t>
    </dgm:pt>
    <dgm:pt modelId="{6E5F74E4-F13C-46D3-A26E-F4F9763A5C8D}" type="sibTrans" cxnId="{9173A07E-C957-4F70-88B0-D6DAE3682E75}">
      <dgm:prSet/>
      <dgm:spPr/>
      <dgm:t>
        <a:bodyPr/>
        <a:lstStyle/>
        <a:p>
          <a:endParaRPr lang="es-CO"/>
        </a:p>
      </dgm:t>
    </dgm:pt>
    <dgm:pt modelId="{440DFE3A-3423-4223-BA2B-789EEA413B5D}" type="pres">
      <dgm:prSet presAssocID="{1ADA4C72-C5B8-42DB-B06D-5B0C59E741C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01828D2-2686-4DAC-A789-B1BEBD169864}" type="pres">
      <dgm:prSet presAssocID="{4FDB23C5-038E-4143-8867-EC7CDE84E31A}" presName="root" presStyleCnt="0">
        <dgm:presLayoutVars>
          <dgm:chMax/>
          <dgm:chPref val="4"/>
        </dgm:presLayoutVars>
      </dgm:prSet>
      <dgm:spPr/>
    </dgm:pt>
    <dgm:pt modelId="{98749A2E-9422-4517-906A-99E32176F837}" type="pres">
      <dgm:prSet presAssocID="{4FDB23C5-038E-4143-8867-EC7CDE84E31A}" presName="rootComposite" presStyleCnt="0">
        <dgm:presLayoutVars/>
      </dgm:prSet>
      <dgm:spPr/>
    </dgm:pt>
    <dgm:pt modelId="{0BE023F5-07DB-4E71-B194-A6AE4D551136}" type="pres">
      <dgm:prSet presAssocID="{4FDB23C5-038E-4143-8867-EC7CDE84E31A}" presName="rootText" presStyleLbl="node0" presStyleIdx="0" presStyleCnt="1">
        <dgm:presLayoutVars>
          <dgm:chMax/>
          <dgm:chPref val="4"/>
        </dgm:presLayoutVars>
      </dgm:prSet>
      <dgm:spPr/>
    </dgm:pt>
    <dgm:pt modelId="{F9F1BEA2-84A5-4670-AA1C-5ACCA890D9F6}" type="pres">
      <dgm:prSet presAssocID="{4FDB23C5-038E-4143-8867-EC7CDE84E31A}" presName="childShape" presStyleCnt="0">
        <dgm:presLayoutVars>
          <dgm:chMax val="0"/>
          <dgm:chPref val="0"/>
        </dgm:presLayoutVars>
      </dgm:prSet>
      <dgm:spPr/>
    </dgm:pt>
    <dgm:pt modelId="{B344906C-FC40-42DC-BF70-9573BFC3EF1A}" type="pres">
      <dgm:prSet presAssocID="{FA517F04-E034-4476-A777-5A39FDF8F502}" presName="childComposite" presStyleCnt="0">
        <dgm:presLayoutVars>
          <dgm:chMax val="0"/>
          <dgm:chPref val="0"/>
        </dgm:presLayoutVars>
      </dgm:prSet>
      <dgm:spPr/>
    </dgm:pt>
    <dgm:pt modelId="{1E15BD77-E314-47F4-B9D4-DE7E109DB3B5}" type="pres">
      <dgm:prSet presAssocID="{FA517F04-E034-4476-A777-5A39FDF8F502}" presName="Image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ura con relleno sólido"/>
        </a:ext>
      </dgm:extLst>
    </dgm:pt>
    <dgm:pt modelId="{5D5CF253-7F3B-40F0-AB04-8D7FCF001B28}" type="pres">
      <dgm:prSet presAssocID="{FA517F04-E034-4476-A777-5A39FDF8F502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</dgm:pt>
    <dgm:pt modelId="{256B5B0F-648B-47B0-A842-2B487C520913}" type="pres">
      <dgm:prSet presAssocID="{948651FF-EAFA-4550-AFB2-B18C6FD405FF}" presName="childComposite" presStyleCnt="0">
        <dgm:presLayoutVars>
          <dgm:chMax val="0"/>
          <dgm:chPref val="0"/>
        </dgm:presLayoutVars>
      </dgm:prSet>
      <dgm:spPr/>
    </dgm:pt>
    <dgm:pt modelId="{FCC2C495-5F95-4BF4-A0F8-F0267B322885}" type="pres">
      <dgm:prSet presAssocID="{948651FF-EAFA-4550-AFB2-B18C6FD405FF}" presName="Image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con relleno sólido"/>
        </a:ext>
      </dgm:extLst>
    </dgm:pt>
    <dgm:pt modelId="{3AD26C2C-E701-4262-B7C4-36D9764CA703}" type="pres">
      <dgm:prSet presAssocID="{948651FF-EAFA-4550-AFB2-B18C6FD405FF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</dgm:pt>
    <dgm:pt modelId="{539FC967-A114-49D3-BDBE-3170F508BD9D}" type="pres">
      <dgm:prSet presAssocID="{3DFC57A7-F8B9-4916-9976-8B25465F6311}" presName="childComposite" presStyleCnt="0">
        <dgm:presLayoutVars>
          <dgm:chMax val="0"/>
          <dgm:chPref val="0"/>
        </dgm:presLayoutVars>
      </dgm:prSet>
      <dgm:spPr/>
    </dgm:pt>
    <dgm:pt modelId="{5F26FF99-2F79-4117-8B9A-D2F26A4B48F8}" type="pres">
      <dgm:prSet presAssocID="{3DFC57A7-F8B9-4916-9976-8B25465F6311}" presName="Image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ituradora de papel contorno"/>
        </a:ext>
      </dgm:extLst>
    </dgm:pt>
    <dgm:pt modelId="{606FBB61-4C54-48A2-84B4-15F9843398FC}" type="pres">
      <dgm:prSet presAssocID="{3DFC57A7-F8B9-4916-9976-8B25465F6311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</dgm:pt>
    <dgm:pt modelId="{6C15726F-9B9A-44EF-9B58-47098C4B9BC7}" type="pres">
      <dgm:prSet presAssocID="{75697475-D4DB-4966-A555-1A72879802C5}" presName="childComposite" presStyleCnt="0">
        <dgm:presLayoutVars>
          <dgm:chMax val="0"/>
          <dgm:chPref val="0"/>
        </dgm:presLayoutVars>
      </dgm:prSet>
      <dgm:spPr/>
    </dgm:pt>
    <dgm:pt modelId="{3759470A-4CF8-4A01-852D-B8C5A3BFC164}" type="pres">
      <dgm:prSet presAssocID="{75697475-D4DB-4966-A555-1A72879802C5}" presName="Image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ática en la nube con relleno sólido"/>
        </a:ext>
      </dgm:extLst>
    </dgm:pt>
    <dgm:pt modelId="{D2FBA571-DDD5-4FCA-8225-377C522450A3}" type="pres">
      <dgm:prSet presAssocID="{75697475-D4DB-4966-A555-1A72879802C5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</dgm:pt>
    <dgm:pt modelId="{5153EB4E-95C2-43F3-9228-8FD94965D645}" type="pres">
      <dgm:prSet presAssocID="{63F5CC40-5886-4C36-946C-E74B50ABA101}" presName="childComposite" presStyleCnt="0">
        <dgm:presLayoutVars>
          <dgm:chMax val="0"/>
          <dgm:chPref val="0"/>
        </dgm:presLayoutVars>
      </dgm:prSet>
      <dgm:spPr/>
    </dgm:pt>
    <dgm:pt modelId="{59CA16E4-7604-45A9-94C7-13ADB4B9927E}" type="pres">
      <dgm:prSet presAssocID="{63F5CC40-5886-4C36-946C-E74B50ABA101}" presName="Image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ón con relleno sólido"/>
        </a:ext>
      </dgm:extLst>
    </dgm:pt>
    <dgm:pt modelId="{69FEBEC3-50B4-44A4-83DE-58253A1C5E23}" type="pres">
      <dgm:prSet presAssocID="{63F5CC40-5886-4C36-946C-E74B50ABA101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</dgm:pt>
    <dgm:pt modelId="{350AE52E-E5C6-41E5-A0D2-E4B389D306F4}" type="pres">
      <dgm:prSet presAssocID="{111D1C97-B577-40A2-AF1F-E0AC0EFCAD39}" presName="childComposite" presStyleCnt="0">
        <dgm:presLayoutVars>
          <dgm:chMax val="0"/>
          <dgm:chPref val="0"/>
        </dgm:presLayoutVars>
      </dgm:prSet>
      <dgm:spPr/>
    </dgm:pt>
    <dgm:pt modelId="{6D6C834D-E378-4349-BD64-838A0230CAD7}" type="pres">
      <dgm:prSet presAssocID="{111D1C97-B577-40A2-AF1F-E0AC0EFCAD39}" presName="Image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lustrador con relleno sólido"/>
        </a:ext>
      </dgm:extLst>
    </dgm:pt>
    <dgm:pt modelId="{4825874F-9A37-40F9-BB45-524DE56EAA65}" type="pres">
      <dgm:prSet presAssocID="{111D1C97-B577-40A2-AF1F-E0AC0EFCAD39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17D0730-0104-40F4-ABFC-ECF6FD6BC740}" type="presOf" srcId="{111D1C97-B577-40A2-AF1F-E0AC0EFCAD39}" destId="{4825874F-9A37-40F9-BB45-524DE56EAA65}" srcOrd="0" destOrd="0" presId="urn:microsoft.com/office/officeart/2008/layout/PictureAccentList"/>
    <dgm:cxn modelId="{61CE2E45-C531-4E63-9945-6768D201C4F5}" type="presOf" srcId="{63F5CC40-5886-4C36-946C-E74B50ABA101}" destId="{69FEBEC3-50B4-44A4-83DE-58253A1C5E23}" srcOrd="0" destOrd="0" presId="urn:microsoft.com/office/officeart/2008/layout/PictureAccentList"/>
    <dgm:cxn modelId="{6D382F65-F336-4DBE-8B14-A10208888FF1}" type="presOf" srcId="{FA517F04-E034-4476-A777-5A39FDF8F502}" destId="{5D5CF253-7F3B-40F0-AB04-8D7FCF001B28}" srcOrd="0" destOrd="0" presId="urn:microsoft.com/office/officeart/2008/layout/PictureAccentList"/>
    <dgm:cxn modelId="{19215047-E828-4346-9870-AA7C801654DA}" srcId="{4FDB23C5-038E-4143-8867-EC7CDE84E31A}" destId="{FA517F04-E034-4476-A777-5A39FDF8F502}" srcOrd="0" destOrd="0" parTransId="{82E02BB3-EB46-4740-86DB-CF717C77DB4B}" sibTransId="{E4340D85-F3F6-41F9-81D9-5BE08C7FA357}"/>
    <dgm:cxn modelId="{BE04284A-8FEB-4CEF-A649-AC1831CFC5A2}" srcId="{4FDB23C5-038E-4143-8867-EC7CDE84E31A}" destId="{75697475-D4DB-4966-A555-1A72879802C5}" srcOrd="3" destOrd="0" parTransId="{EBBEC831-2DD7-4315-8E75-DC582C7AEC6F}" sibTransId="{198218A2-849C-4067-9AD6-3BDF56241985}"/>
    <dgm:cxn modelId="{6D1E636E-7154-45E3-9A9F-37164A9DC37F}" srcId="{1ADA4C72-C5B8-42DB-B06D-5B0C59E741C9}" destId="{4FDB23C5-038E-4143-8867-EC7CDE84E31A}" srcOrd="0" destOrd="0" parTransId="{8A121A6A-BDDD-425C-A536-4189B1186E09}" sibTransId="{C597FD32-8B4B-441A-9000-D2D3FC29525F}"/>
    <dgm:cxn modelId="{D8B91E76-E9A2-464E-8245-C8C33500C185}" type="presOf" srcId="{4FDB23C5-038E-4143-8867-EC7CDE84E31A}" destId="{0BE023F5-07DB-4E71-B194-A6AE4D551136}" srcOrd="0" destOrd="0" presId="urn:microsoft.com/office/officeart/2008/layout/PictureAccentList"/>
    <dgm:cxn modelId="{9173A07E-C957-4F70-88B0-D6DAE3682E75}" srcId="{4FDB23C5-038E-4143-8867-EC7CDE84E31A}" destId="{111D1C97-B577-40A2-AF1F-E0AC0EFCAD39}" srcOrd="5" destOrd="0" parTransId="{D7969455-2E05-4D6C-86EA-ACF9D5B6F8A2}" sibTransId="{6E5F74E4-F13C-46D3-A26E-F4F9763A5C8D}"/>
    <dgm:cxn modelId="{2F443086-6A71-47AE-8AFB-32647EA96215}" type="presOf" srcId="{75697475-D4DB-4966-A555-1A72879802C5}" destId="{D2FBA571-DDD5-4FCA-8225-377C522450A3}" srcOrd="0" destOrd="0" presId="urn:microsoft.com/office/officeart/2008/layout/PictureAccentList"/>
    <dgm:cxn modelId="{176638AC-94CE-49BD-B37D-612AD8503711}" type="presOf" srcId="{3DFC57A7-F8B9-4916-9976-8B25465F6311}" destId="{606FBB61-4C54-48A2-84B4-15F9843398FC}" srcOrd="0" destOrd="0" presId="urn:microsoft.com/office/officeart/2008/layout/PictureAccentList"/>
    <dgm:cxn modelId="{18AC87AE-D7DB-4D65-A8A4-F4E09135BB00}" srcId="{4FDB23C5-038E-4143-8867-EC7CDE84E31A}" destId="{3DFC57A7-F8B9-4916-9976-8B25465F6311}" srcOrd="2" destOrd="0" parTransId="{4C9E1A35-BD9F-4C0F-8ECB-47FAB50C49D1}" sibTransId="{7FD65690-D09B-4A65-9EDF-6613BB663A58}"/>
    <dgm:cxn modelId="{38E2F2D6-8FB4-42C3-90EC-EF48D0289E15}" srcId="{4FDB23C5-038E-4143-8867-EC7CDE84E31A}" destId="{948651FF-EAFA-4550-AFB2-B18C6FD405FF}" srcOrd="1" destOrd="0" parTransId="{522C6A6F-2C09-4980-9DD2-17E32C35B743}" sibTransId="{9CD56CB9-2FE8-481B-93E7-08EEEEF0640A}"/>
    <dgm:cxn modelId="{B88D65E4-CC06-4654-A4C9-ACE3FD37D8BA}" type="presOf" srcId="{948651FF-EAFA-4550-AFB2-B18C6FD405FF}" destId="{3AD26C2C-E701-4262-B7C4-36D9764CA703}" srcOrd="0" destOrd="0" presId="urn:microsoft.com/office/officeart/2008/layout/PictureAccentList"/>
    <dgm:cxn modelId="{B71D51E8-D6FA-41FB-B7B1-B511E7A0F06C}" srcId="{4FDB23C5-038E-4143-8867-EC7CDE84E31A}" destId="{63F5CC40-5886-4C36-946C-E74B50ABA101}" srcOrd="4" destOrd="0" parTransId="{07032078-D64F-45DB-B42B-5B253124EE99}" sibTransId="{9C31B10C-C328-4E87-8B38-8B589E6C3119}"/>
    <dgm:cxn modelId="{B86B01F4-92DC-46E6-91DC-7C1EA1FEF8CA}" type="presOf" srcId="{1ADA4C72-C5B8-42DB-B06D-5B0C59E741C9}" destId="{440DFE3A-3423-4223-BA2B-789EEA413B5D}" srcOrd="0" destOrd="0" presId="urn:microsoft.com/office/officeart/2008/layout/PictureAccentList"/>
    <dgm:cxn modelId="{90623837-2ECE-490F-A5F2-9DB3EACF9086}" type="presParOf" srcId="{440DFE3A-3423-4223-BA2B-789EEA413B5D}" destId="{301828D2-2686-4DAC-A789-B1BEBD169864}" srcOrd="0" destOrd="0" presId="urn:microsoft.com/office/officeart/2008/layout/PictureAccentList"/>
    <dgm:cxn modelId="{12677732-2D6A-439E-907F-711EBC415FBB}" type="presParOf" srcId="{301828D2-2686-4DAC-A789-B1BEBD169864}" destId="{98749A2E-9422-4517-906A-99E32176F837}" srcOrd="0" destOrd="0" presId="urn:microsoft.com/office/officeart/2008/layout/PictureAccentList"/>
    <dgm:cxn modelId="{7E62EDA2-BEE6-44B4-8FDD-4E6991A74C02}" type="presParOf" srcId="{98749A2E-9422-4517-906A-99E32176F837}" destId="{0BE023F5-07DB-4E71-B194-A6AE4D551136}" srcOrd="0" destOrd="0" presId="urn:microsoft.com/office/officeart/2008/layout/PictureAccentList"/>
    <dgm:cxn modelId="{46A360B7-60D5-4ED4-B22E-783D76D331E9}" type="presParOf" srcId="{301828D2-2686-4DAC-A789-B1BEBD169864}" destId="{F9F1BEA2-84A5-4670-AA1C-5ACCA890D9F6}" srcOrd="1" destOrd="0" presId="urn:microsoft.com/office/officeart/2008/layout/PictureAccentList"/>
    <dgm:cxn modelId="{3A062F46-9C74-46D0-85E9-971ABC2345F9}" type="presParOf" srcId="{F9F1BEA2-84A5-4670-AA1C-5ACCA890D9F6}" destId="{B344906C-FC40-42DC-BF70-9573BFC3EF1A}" srcOrd="0" destOrd="0" presId="urn:microsoft.com/office/officeart/2008/layout/PictureAccentList"/>
    <dgm:cxn modelId="{F8429CE7-B1E5-4F8A-9289-A6A9CC226291}" type="presParOf" srcId="{B344906C-FC40-42DC-BF70-9573BFC3EF1A}" destId="{1E15BD77-E314-47F4-B9D4-DE7E109DB3B5}" srcOrd="0" destOrd="0" presId="urn:microsoft.com/office/officeart/2008/layout/PictureAccentList"/>
    <dgm:cxn modelId="{B3B3D59D-D578-4859-9688-B9CC4B138FC0}" type="presParOf" srcId="{B344906C-FC40-42DC-BF70-9573BFC3EF1A}" destId="{5D5CF253-7F3B-40F0-AB04-8D7FCF001B28}" srcOrd="1" destOrd="0" presId="urn:microsoft.com/office/officeart/2008/layout/PictureAccentList"/>
    <dgm:cxn modelId="{04F044E8-6BC2-4AEB-9FA1-CFA4B31E8C78}" type="presParOf" srcId="{F9F1BEA2-84A5-4670-AA1C-5ACCA890D9F6}" destId="{256B5B0F-648B-47B0-A842-2B487C520913}" srcOrd="1" destOrd="0" presId="urn:microsoft.com/office/officeart/2008/layout/PictureAccentList"/>
    <dgm:cxn modelId="{BD53A261-1EF7-4D0A-8958-FCB2457B80D8}" type="presParOf" srcId="{256B5B0F-648B-47B0-A842-2B487C520913}" destId="{FCC2C495-5F95-4BF4-A0F8-F0267B322885}" srcOrd="0" destOrd="0" presId="urn:microsoft.com/office/officeart/2008/layout/PictureAccentList"/>
    <dgm:cxn modelId="{5A66928D-F44B-4026-8F0F-9BD14AAA7DA2}" type="presParOf" srcId="{256B5B0F-648B-47B0-A842-2B487C520913}" destId="{3AD26C2C-E701-4262-B7C4-36D9764CA703}" srcOrd="1" destOrd="0" presId="urn:microsoft.com/office/officeart/2008/layout/PictureAccentList"/>
    <dgm:cxn modelId="{5152B4FD-2470-45C3-A3FB-A77F99332A9A}" type="presParOf" srcId="{F9F1BEA2-84A5-4670-AA1C-5ACCA890D9F6}" destId="{539FC967-A114-49D3-BDBE-3170F508BD9D}" srcOrd="2" destOrd="0" presId="urn:microsoft.com/office/officeart/2008/layout/PictureAccentList"/>
    <dgm:cxn modelId="{C6DC9E2C-A555-4A55-8158-B735BCB44C0A}" type="presParOf" srcId="{539FC967-A114-49D3-BDBE-3170F508BD9D}" destId="{5F26FF99-2F79-4117-8B9A-D2F26A4B48F8}" srcOrd="0" destOrd="0" presId="urn:microsoft.com/office/officeart/2008/layout/PictureAccentList"/>
    <dgm:cxn modelId="{CD5DF223-8857-4871-84DA-24E447C1A6BE}" type="presParOf" srcId="{539FC967-A114-49D3-BDBE-3170F508BD9D}" destId="{606FBB61-4C54-48A2-84B4-15F9843398FC}" srcOrd="1" destOrd="0" presId="urn:microsoft.com/office/officeart/2008/layout/PictureAccentList"/>
    <dgm:cxn modelId="{9F6018E3-35A4-4E8C-8EE0-8988DE82214E}" type="presParOf" srcId="{F9F1BEA2-84A5-4670-AA1C-5ACCA890D9F6}" destId="{6C15726F-9B9A-44EF-9B58-47098C4B9BC7}" srcOrd="3" destOrd="0" presId="urn:microsoft.com/office/officeart/2008/layout/PictureAccentList"/>
    <dgm:cxn modelId="{94FFFC8D-38CD-4520-8CF8-BAD322588380}" type="presParOf" srcId="{6C15726F-9B9A-44EF-9B58-47098C4B9BC7}" destId="{3759470A-4CF8-4A01-852D-B8C5A3BFC164}" srcOrd="0" destOrd="0" presId="urn:microsoft.com/office/officeart/2008/layout/PictureAccentList"/>
    <dgm:cxn modelId="{88DFA910-3DDE-437E-A80C-209B3AA830CC}" type="presParOf" srcId="{6C15726F-9B9A-44EF-9B58-47098C4B9BC7}" destId="{D2FBA571-DDD5-4FCA-8225-377C522450A3}" srcOrd="1" destOrd="0" presId="urn:microsoft.com/office/officeart/2008/layout/PictureAccentList"/>
    <dgm:cxn modelId="{5F6FD50E-6901-40F8-808B-2939F0055663}" type="presParOf" srcId="{F9F1BEA2-84A5-4670-AA1C-5ACCA890D9F6}" destId="{5153EB4E-95C2-43F3-9228-8FD94965D645}" srcOrd="4" destOrd="0" presId="urn:microsoft.com/office/officeart/2008/layout/PictureAccentList"/>
    <dgm:cxn modelId="{CB924629-E822-4246-B69F-C8E32CCB6122}" type="presParOf" srcId="{5153EB4E-95C2-43F3-9228-8FD94965D645}" destId="{59CA16E4-7604-45A9-94C7-13ADB4B9927E}" srcOrd="0" destOrd="0" presId="urn:microsoft.com/office/officeart/2008/layout/PictureAccentList"/>
    <dgm:cxn modelId="{1808F866-9D3A-4DC0-BC1A-B6638C574FE4}" type="presParOf" srcId="{5153EB4E-95C2-43F3-9228-8FD94965D645}" destId="{69FEBEC3-50B4-44A4-83DE-58253A1C5E23}" srcOrd="1" destOrd="0" presId="urn:microsoft.com/office/officeart/2008/layout/PictureAccentList"/>
    <dgm:cxn modelId="{5DE847E7-6815-4E29-85C4-97DCA39E31A1}" type="presParOf" srcId="{F9F1BEA2-84A5-4670-AA1C-5ACCA890D9F6}" destId="{350AE52E-E5C6-41E5-A0D2-E4B389D306F4}" srcOrd="5" destOrd="0" presId="urn:microsoft.com/office/officeart/2008/layout/PictureAccentList"/>
    <dgm:cxn modelId="{633BBF19-C677-4230-AF56-5970960F32DB}" type="presParOf" srcId="{350AE52E-E5C6-41E5-A0D2-E4B389D306F4}" destId="{6D6C834D-E378-4349-BD64-838A0230CAD7}" srcOrd="0" destOrd="0" presId="urn:microsoft.com/office/officeart/2008/layout/PictureAccentList"/>
    <dgm:cxn modelId="{016832DF-DDA8-4D88-A844-2A5B827FC9CD}" type="presParOf" srcId="{350AE52E-E5C6-41E5-A0D2-E4B389D306F4}" destId="{4825874F-9A37-40F9-BB45-524DE56EAA6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EE920-B98C-4966-B53D-77239EB9A767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3A21C0BA-3B7C-4F67-AC5A-AB597CC373FA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MX" sz="1600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Realizar las gestiones con las áreas responsables con el fin de asegurar la sostenibilidad financiera para la operación del GIT TIC. </a:t>
          </a:r>
          <a:endParaRPr lang="es-CO" sz="1600"/>
        </a:p>
      </dgm:t>
    </dgm:pt>
    <dgm:pt modelId="{55476E4E-987F-4075-BFB3-F1E5C312F908}" type="parTrans" cxnId="{EEAEF7EB-965D-40E4-82E2-F708FA54A659}">
      <dgm:prSet/>
      <dgm:spPr/>
      <dgm:t>
        <a:bodyPr/>
        <a:lstStyle/>
        <a:p>
          <a:endParaRPr lang="es-CO" sz="6000"/>
        </a:p>
      </dgm:t>
    </dgm:pt>
    <dgm:pt modelId="{FC7A18B5-4F92-4F34-A129-7E6B6897B379}" type="sibTrans" cxnId="{EEAEF7EB-965D-40E4-82E2-F708FA54A659}">
      <dgm:prSet/>
      <dgm:spPr/>
      <dgm:t>
        <a:bodyPr/>
        <a:lstStyle/>
        <a:p>
          <a:endParaRPr lang="es-CO" sz="6000"/>
        </a:p>
      </dgm:t>
    </dgm:pt>
    <dgm:pt modelId="{E33DE8CD-D66F-4D2C-9C7A-55D5CB3988E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MX" sz="1400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Incrementar la participación activa de la alta dirección en el entendimiento de las necesidades que se plantean desde el GIT TIC en aras de garantizar una respuesta a las necesidades específicas y el apalancamiento financiero de los proyectos e iniciativas con sus componentes. </a:t>
          </a:r>
          <a:endParaRPr lang="es-CO" sz="1400"/>
        </a:p>
      </dgm:t>
    </dgm:pt>
    <dgm:pt modelId="{8095F2AD-8649-4AA5-8CF8-2EF8F57EF61F}" type="parTrans" cxnId="{6C8133E8-A519-4003-85D8-98469508EB84}">
      <dgm:prSet/>
      <dgm:spPr/>
      <dgm:t>
        <a:bodyPr/>
        <a:lstStyle/>
        <a:p>
          <a:endParaRPr lang="es-CO" sz="6000"/>
        </a:p>
      </dgm:t>
    </dgm:pt>
    <dgm:pt modelId="{93B08E2C-F110-41BB-8047-CF421DA10344}" type="sibTrans" cxnId="{6C8133E8-A519-4003-85D8-98469508EB84}">
      <dgm:prSet/>
      <dgm:spPr/>
      <dgm:t>
        <a:bodyPr/>
        <a:lstStyle/>
        <a:p>
          <a:endParaRPr lang="es-CO" sz="6000"/>
        </a:p>
      </dgm:t>
    </dgm:pt>
    <dgm:pt modelId="{7CB21CD8-8E4C-4F02-B395-0E92CD1443E5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MX" sz="1600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Optimizar la capacidad operativa del GIT TIC mediante la ampliación del equipo de trabajo a través del aseguramiento de los recursos y del fortalecimiento de su continuidad. </a:t>
          </a:r>
          <a:endParaRPr lang="es-CO" sz="1600"/>
        </a:p>
      </dgm:t>
    </dgm:pt>
    <dgm:pt modelId="{55AE2A99-B4EB-478D-9816-4D64C959CD83}" type="parTrans" cxnId="{9C3C3F0B-AFD3-4E20-81EF-233095CB21C1}">
      <dgm:prSet/>
      <dgm:spPr/>
      <dgm:t>
        <a:bodyPr/>
        <a:lstStyle/>
        <a:p>
          <a:endParaRPr lang="es-CO" sz="6000"/>
        </a:p>
      </dgm:t>
    </dgm:pt>
    <dgm:pt modelId="{57C3B149-368A-4658-A20F-803284F31978}" type="sibTrans" cxnId="{9C3C3F0B-AFD3-4E20-81EF-233095CB21C1}">
      <dgm:prSet/>
      <dgm:spPr/>
      <dgm:t>
        <a:bodyPr/>
        <a:lstStyle/>
        <a:p>
          <a:endParaRPr lang="es-CO" sz="6000"/>
        </a:p>
      </dgm:t>
    </dgm:pt>
    <dgm:pt modelId="{E0DF83A8-CACD-48B9-86A2-4B9E7B12C0CE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MX" sz="1600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Ejecutar las actividades que se estructuren en los planes y proyectos definidos para la vigencia. </a:t>
          </a:r>
          <a:endParaRPr lang="es-CO" sz="1600"/>
        </a:p>
      </dgm:t>
    </dgm:pt>
    <dgm:pt modelId="{E2AEE625-993B-4A73-88FD-34DFC1412081}" type="parTrans" cxnId="{50F9C62F-42C6-438F-8BE9-7D5DE7B332CB}">
      <dgm:prSet/>
      <dgm:spPr/>
      <dgm:t>
        <a:bodyPr/>
        <a:lstStyle/>
        <a:p>
          <a:endParaRPr lang="es-CO" sz="6000"/>
        </a:p>
      </dgm:t>
    </dgm:pt>
    <dgm:pt modelId="{C77BFA93-3105-4EED-B32A-45F91595854F}" type="sibTrans" cxnId="{50F9C62F-42C6-438F-8BE9-7D5DE7B332CB}">
      <dgm:prSet/>
      <dgm:spPr/>
      <dgm:t>
        <a:bodyPr/>
        <a:lstStyle/>
        <a:p>
          <a:endParaRPr lang="es-CO" sz="6000"/>
        </a:p>
      </dgm:t>
    </dgm:pt>
    <dgm:pt modelId="{0163D089-72E0-4A60-ABE7-9C1C3EE3B2BD}" type="pres">
      <dgm:prSet presAssocID="{720EE920-B98C-4966-B53D-77239EB9A767}" presName="linear" presStyleCnt="0">
        <dgm:presLayoutVars>
          <dgm:dir/>
          <dgm:animLvl val="lvl"/>
          <dgm:resizeHandles val="exact"/>
        </dgm:presLayoutVars>
      </dgm:prSet>
      <dgm:spPr/>
    </dgm:pt>
    <dgm:pt modelId="{8131ABBF-8EB7-4B98-A38D-6A33E1481820}" type="pres">
      <dgm:prSet presAssocID="{3A21C0BA-3B7C-4F67-AC5A-AB597CC373FA}" presName="parentLin" presStyleCnt="0"/>
      <dgm:spPr/>
    </dgm:pt>
    <dgm:pt modelId="{6709E195-5DAF-4B74-A036-13EF904E64A6}" type="pres">
      <dgm:prSet presAssocID="{3A21C0BA-3B7C-4F67-AC5A-AB597CC373FA}" presName="parentLeftMargin" presStyleLbl="node1" presStyleIdx="0" presStyleCnt="4"/>
      <dgm:spPr/>
    </dgm:pt>
    <dgm:pt modelId="{DDB17E06-CDFD-477B-B3C2-56060E3649DC}" type="pres">
      <dgm:prSet presAssocID="{3A21C0BA-3B7C-4F67-AC5A-AB597CC373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F8CE45-6E20-466A-9375-3877D9198762}" type="pres">
      <dgm:prSet presAssocID="{3A21C0BA-3B7C-4F67-AC5A-AB597CC373FA}" presName="negativeSpace" presStyleCnt="0"/>
      <dgm:spPr/>
    </dgm:pt>
    <dgm:pt modelId="{986204E5-36FA-453D-B13D-5005AEC9A64C}" type="pres">
      <dgm:prSet presAssocID="{3A21C0BA-3B7C-4F67-AC5A-AB597CC373FA}" presName="childText" presStyleLbl="conFgAcc1" presStyleIdx="0" presStyleCnt="4">
        <dgm:presLayoutVars>
          <dgm:bulletEnabled val="1"/>
        </dgm:presLayoutVars>
      </dgm:prSet>
      <dgm:spPr/>
    </dgm:pt>
    <dgm:pt modelId="{A1B50813-5645-4D11-8413-913109DAD06D}" type="pres">
      <dgm:prSet presAssocID="{FC7A18B5-4F92-4F34-A129-7E6B6897B379}" presName="spaceBetweenRectangles" presStyleCnt="0"/>
      <dgm:spPr/>
    </dgm:pt>
    <dgm:pt modelId="{5B671287-CE1C-452F-A45F-A16F21EB955B}" type="pres">
      <dgm:prSet presAssocID="{E33DE8CD-D66F-4D2C-9C7A-55D5CB3988E1}" presName="parentLin" presStyleCnt="0"/>
      <dgm:spPr/>
    </dgm:pt>
    <dgm:pt modelId="{B14BDF3B-892C-4B6A-B9BE-65AB6964B79C}" type="pres">
      <dgm:prSet presAssocID="{E33DE8CD-D66F-4D2C-9C7A-55D5CB3988E1}" presName="parentLeftMargin" presStyleLbl="node1" presStyleIdx="0" presStyleCnt="4"/>
      <dgm:spPr/>
    </dgm:pt>
    <dgm:pt modelId="{0A1D4943-A36F-4196-AB93-D1D2B8CA4FF0}" type="pres">
      <dgm:prSet presAssocID="{E33DE8CD-D66F-4D2C-9C7A-55D5CB3988E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BF3F5E-7B23-46E0-A1AB-8A63146AEA4F}" type="pres">
      <dgm:prSet presAssocID="{E33DE8CD-D66F-4D2C-9C7A-55D5CB3988E1}" presName="negativeSpace" presStyleCnt="0"/>
      <dgm:spPr/>
    </dgm:pt>
    <dgm:pt modelId="{370B132D-B4A1-4272-926A-EFD2E486A6FC}" type="pres">
      <dgm:prSet presAssocID="{E33DE8CD-D66F-4D2C-9C7A-55D5CB3988E1}" presName="childText" presStyleLbl="conFgAcc1" presStyleIdx="1" presStyleCnt="4">
        <dgm:presLayoutVars>
          <dgm:bulletEnabled val="1"/>
        </dgm:presLayoutVars>
      </dgm:prSet>
      <dgm:spPr/>
    </dgm:pt>
    <dgm:pt modelId="{090348E6-98F5-451C-A344-4AB9E985A1F4}" type="pres">
      <dgm:prSet presAssocID="{93B08E2C-F110-41BB-8047-CF421DA10344}" presName="spaceBetweenRectangles" presStyleCnt="0"/>
      <dgm:spPr/>
    </dgm:pt>
    <dgm:pt modelId="{F29A56CF-B35C-472F-B29E-312761ED7C76}" type="pres">
      <dgm:prSet presAssocID="{7CB21CD8-8E4C-4F02-B395-0E92CD1443E5}" presName="parentLin" presStyleCnt="0"/>
      <dgm:spPr/>
    </dgm:pt>
    <dgm:pt modelId="{789EB747-86FC-43D1-856A-3DDB2CD57744}" type="pres">
      <dgm:prSet presAssocID="{7CB21CD8-8E4C-4F02-B395-0E92CD1443E5}" presName="parentLeftMargin" presStyleLbl="node1" presStyleIdx="1" presStyleCnt="4"/>
      <dgm:spPr/>
    </dgm:pt>
    <dgm:pt modelId="{D7B15442-280F-49F6-832F-5A9F2B191725}" type="pres">
      <dgm:prSet presAssocID="{7CB21CD8-8E4C-4F02-B395-0E92CD1443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22EEF34-9734-46C9-BFCE-6E5BD1482F50}" type="pres">
      <dgm:prSet presAssocID="{7CB21CD8-8E4C-4F02-B395-0E92CD1443E5}" presName="negativeSpace" presStyleCnt="0"/>
      <dgm:spPr/>
    </dgm:pt>
    <dgm:pt modelId="{464782CF-6759-4801-A328-D10AEB696708}" type="pres">
      <dgm:prSet presAssocID="{7CB21CD8-8E4C-4F02-B395-0E92CD1443E5}" presName="childText" presStyleLbl="conFgAcc1" presStyleIdx="2" presStyleCnt="4">
        <dgm:presLayoutVars>
          <dgm:bulletEnabled val="1"/>
        </dgm:presLayoutVars>
      </dgm:prSet>
      <dgm:spPr/>
    </dgm:pt>
    <dgm:pt modelId="{AD3B2BDA-F0CC-4F02-BFB0-4B90608DBCCB}" type="pres">
      <dgm:prSet presAssocID="{57C3B149-368A-4658-A20F-803284F31978}" presName="spaceBetweenRectangles" presStyleCnt="0"/>
      <dgm:spPr/>
    </dgm:pt>
    <dgm:pt modelId="{F1F60DB8-FCB9-47FB-BDE1-9C142205B65E}" type="pres">
      <dgm:prSet presAssocID="{E0DF83A8-CACD-48B9-86A2-4B9E7B12C0CE}" presName="parentLin" presStyleCnt="0"/>
      <dgm:spPr/>
    </dgm:pt>
    <dgm:pt modelId="{7F410E1A-45E5-4D41-9B32-FB87A6C87607}" type="pres">
      <dgm:prSet presAssocID="{E0DF83A8-CACD-48B9-86A2-4B9E7B12C0CE}" presName="parentLeftMargin" presStyleLbl="node1" presStyleIdx="2" presStyleCnt="4"/>
      <dgm:spPr/>
    </dgm:pt>
    <dgm:pt modelId="{F42CD7D0-9E35-4867-928C-5B773593A431}" type="pres">
      <dgm:prSet presAssocID="{E0DF83A8-CACD-48B9-86A2-4B9E7B12C0C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CC1A8CF-A192-43EB-BFBF-5135D35DFEBA}" type="pres">
      <dgm:prSet presAssocID="{E0DF83A8-CACD-48B9-86A2-4B9E7B12C0CE}" presName="negativeSpace" presStyleCnt="0"/>
      <dgm:spPr/>
    </dgm:pt>
    <dgm:pt modelId="{58019C34-DEE9-4E5D-8F35-E80D58BEF169}" type="pres">
      <dgm:prSet presAssocID="{E0DF83A8-CACD-48B9-86A2-4B9E7B12C0C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AA60F07-9DF9-4173-A1EF-BEE3790089E0}" type="presOf" srcId="{3A21C0BA-3B7C-4F67-AC5A-AB597CC373FA}" destId="{6709E195-5DAF-4B74-A036-13EF904E64A6}" srcOrd="0" destOrd="0" presId="urn:microsoft.com/office/officeart/2005/8/layout/list1"/>
    <dgm:cxn modelId="{9C3C3F0B-AFD3-4E20-81EF-233095CB21C1}" srcId="{720EE920-B98C-4966-B53D-77239EB9A767}" destId="{7CB21CD8-8E4C-4F02-B395-0E92CD1443E5}" srcOrd="2" destOrd="0" parTransId="{55AE2A99-B4EB-478D-9816-4D64C959CD83}" sibTransId="{57C3B149-368A-4658-A20F-803284F31978}"/>
    <dgm:cxn modelId="{50F9C62F-42C6-438F-8BE9-7D5DE7B332CB}" srcId="{720EE920-B98C-4966-B53D-77239EB9A767}" destId="{E0DF83A8-CACD-48B9-86A2-4B9E7B12C0CE}" srcOrd="3" destOrd="0" parTransId="{E2AEE625-993B-4A73-88FD-34DFC1412081}" sibTransId="{C77BFA93-3105-4EED-B32A-45F91595854F}"/>
    <dgm:cxn modelId="{0E33E866-6D53-43AB-B946-9D9A3C5867DF}" type="presOf" srcId="{7CB21CD8-8E4C-4F02-B395-0E92CD1443E5}" destId="{789EB747-86FC-43D1-856A-3DDB2CD57744}" srcOrd="0" destOrd="0" presId="urn:microsoft.com/office/officeart/2005/8/layout/list1"/>
    <dgm:cxn modelId="{69CB3653-F196-4F49-895C-7E38728824DB}" type="presOf" srcId="{720EE920-B98C-4966-B53D-77239EB9A767}" destId="{0163D089-72E0-4A60-ABE7-9C1C3EE3B2BD}" srcOrd="0" destOrd="0" presId="urn:microsoft.com/office/officeart/2005/8/layout/list1"/>
    <dgm:cxn modelId="{D3F3BBB8-133E-48D7-AB6B-910153E228DF}" type="presOf" srcId="{7CB21CD8-8E4C-4F02-B395-0E92CD1443E5}" destId="{D7B15442-280F-49F6-832F-5A9F2B191725}" srcOrd="1" destOrd="0" presId="urn:microsoft.com/office/officeart/2005/8/layout/list1"/>
    <dgm:cxn modelId="{53C3A4C8-E474-47E9-AADA-A43E1E4D3CA5}" type="presOf" srcId="{3A21C0BA-3B7C-4F67-AC5A-AB597CC373FA}" destId="{DDB17E06-CDFD-477B-B3C2-56060E3649DC}" srcOrd="1" destOrd="0" presId="urn:microsoft.com/office/officeart/2005/8/layout/list1"/>
    <dgm:cxn modelId="{B73F9CD4-8CFA-46CD-8F02-68159DE25B3E}" type="presOf" srcId="{E33DE8CD-D66F-4D2C-9C7A-55D5CB3988E1}" destId="{B14BDF3B-892C-4B6A-B9BE-65AB6964B79C}" srcOrd="0" destOrd="0" presId="urn:microsoft.com/office/officeart/2005/8/layout/list1"/>
    <dgm:cxn modelId="{6C8133E8-A519-4003-85D8-98469508EB84}" srcId="{720EE920-B98C-4966-B53D-77239EB9A767}" destId="{E33DE8CD-D66F-4D2C-9C7A-55D5CB3988E1}" srcOrd="1" destOrd="0" parTransId="{8095F2AD-8649-4AA5-8CF8-2EF8F57EF61F}" sibTransId="{93B08E2C-F110-41BB-8047-CF421DA10344}"/>
    <dgm:cxn modelId="{EEAEF7EB-965D-40E4-82E2-F708FA54A659}" srcId="{720EE920-B98C-4966-B53D-77239EB9A767}" destId="{3A21C0BA-3B7C-4F67-AC5A-AB597CC373FA}" srcOrd="0" destOrd="0" parTransId="{55476E4E-987F-4075-BFB3-F1E5C312F908}" sibTransId="{FC7A18B5-4F92-4F34-A129-7E6B6897B379}"/>
    <dgm:cxn modelId="{56B94FF0-D1D4-4FA4-8141-48A942DA745D}" type="presOf" srcId="{E0DF83A8-CACD-48B9-86A2-4B9E7B12C0CE}" destId="{7F410E1A-45E5-4D41-9B32-FB87A6C87607}" srcOrd="0" destOrd="0" presId="urn:microsoft.com/office/officeart/2005/8/layout/list1"/>
    <dgm:cxn modelId="{77E0C3F9-05EA-4AA8-AEEC-5CEA3E95FB03}" type="presOf" srcId="{E0DF83A8-CACD-48B9-86A2-4B9E7B12C0CE}" destId="{F42CD7D0-9E35-4867-928C-5B773593A431}" srcOrd="1" destOrd="0" presId="urn:microsoft.com/office/officeart/2005/8/layout/list1"/>
    <dgm:cxn modelId="{903380FF-1DA6-49DD-8A27-B84047B7D1B7}" type="presOf" srcId="{E33DE8CD-D66F-4D2C-9C7A-55D5CB3988E1}" destId="{0A1D4943-A36F-4196-AB93-D1D2B8CA4FF0}" srcOrd="1" destOrd="0" presId="urn:microsoft.com/office/officeart/2005/8/layout/list1"/>
    <dgm:cxn modelId="{61795384-D111-479E-9A92-764A8333AA5E}" type="presParOf" srcId="{0163D089-72E0-4A60-ABE7-9C1C3EE3B2BD}" destId="{8131ABBF-8EB7-4B98-A38D-6A33E1481820}" srcOrd="0" destOrd="0" presId="urn:microsoft.com/office/officeart/2005/8/layout/list1"/>
    <dgm:cxn modelId="{8E5F4257-5A5A-4EF4-B141-05DBF34138C6}" type="presParOf" srcId="{8131ABBF-8EB7-4B98-A38D-6A33E1481820}" destId="{6709E195-5DAF-4B74-A036-13EF904E64A6}" srcOrd="0" destOrd="0" presId="urn:microsoft.com/office/officeart/2005/8/layout/list1"/>
    <dgm:cxn modelId="{6FBDB0EC-8F70-4C60-9232-2F910D72E045}" type="presParOf" srcId="{8131ABBF-8EB7-4B98-A38D-6A33E1481820}" destId="{DDB17E06-CDFD-477B-B3C2-56060E3649DC}" srcOrd="1" destOrd="0" presId="urn:microsoft.com/office/officeart/2005/8/layout/list1"/>
    <dgm:cxn modelId="{67C64C8B-0AD3-4263-B7D4-09566FADCF8A}" type="presParOf" srcId="{0163D089-72E0-4A60-ABE7-9C1C3EE3B2BD}" destId="{CEF8CE45-6E20-466A-9375-3877D9198762}" srcOrd="1" destOrd="0" presId="urn:microsoft.com/office/officeart/2005/8/layout/list1"/>
    <dgm:cxn modelId="{C94B2DCD-9009-43CE-BAD1-984A2843B715}" type="presParOf" srcId="{0163D089-72E0-4A60-ABE7-9C1C3EE3B2BD}" destId="{986204E5-36FA-453D-B13D-5005AEC9A64C}" srcOrd="2" destOrd="0" presId="urn:microsoft.com/office/officeart/2005/8/layout/list1"/>
    <dgm:cxn modelId="{A07075FB-4959-49FE-90D7-585374320BEC}" type="presParOf" srcId="{0163D089-72E0-4A60-ABE7-9C1C3EE3B2BD}" destId="{A1B50813-5645-4D11-8413-913109DAD06D}" srcOrd="3" destOrd="0" presId="urn:microsoft.com/office/officeart/2005/8/layout/list1"/>
    <dgm:cxn modelId="{136EB908-B5BA-4E96-AA6F-9B184F39A006}" type="presParOf" srcId="{0163D089-72E0-4A60-ABE7-9C1C3EE3B2BD}" destId="{5B671287-CE1C-452F-A45F-A16F21EB955B}" srcOrd="4" destOrd="0" presId="urn:microsoft.com/office/officeart/2005/8/layout/list1"/>
    <dgm:cxn modelId="{D1101DB9-E0BC-43FC-90BF-BE5368E82336}" type="presParOf" srcId="{5B671287-CE1C-452F-A45F-A16F21EB955B}" destId="{B14BDF3B-892C-4B6A-B9BE-65AB6964B79C}" srcOrd="0" destOrd="0" presId="urn:microsoft.com/office/officeart/2005/8/layout/list1"/>
    <dgm:cxn modelId="{81ADE901-2915-4A1C-862D-5D3F3B897264}" type="presParOf" srcId="{5B671287-CE1C-452F-A45F-A16F21EB955B}" destId="{0A1D4943-A36F-4196-AB93-D1D2B8CA4FF0}" srcOrd="1" destOrd="0" presId="urn:microsoft.com/office/officeart/2005/8/layout/list1"/>
    <dgm:cxn modelId="{EBBA16CD-4B46-4D18-BDDC-97333D09AD8B}" type="presParOf" srcId="{0163D089-72E0-4A60-ABE7-9C1C3EE3B2BD}" destId="{E7BF3F5E-7B23-46E0-A1AB-8A63146AEA4F}" srcOrd="5" destOrd="0" presId="urn:microsoft.com/office/officeart/2005/8/layout/list1"/>
    <dgm:cxn modelId="{6A895F36-D8B7-4BE4-BB25-E63AB10AC9DA}" type="presParOf" srcId="{0163D089-72E0-4A60-ABE7-9C1C3EE3B2BD}" destId="{370B132D-B4A1-4272-926A-EFD2E486A6FC}" srcOrd="6" destOrd="0" presId="urn:microsoft.com/office/officeart/2005/8/layout/list1"/>
    <dgm:cxn modelId="{61C74D09-D2F2-4B30-B27E-467B4F4EA6AF}" type="presParOf" srcId="{0163D089-72E0-4A60-ABE7-9C1C3EE3B2BD}" destId="{090348E6-98F5-451C-A344-4AB9E985A1F4}" srcOrd="7" destOrd="0" presId="urn:microsoft.com/office/officeart/2005/8/layout/list1"/>
    <dgm:cxn modelId="{81DA6820-B5E2-4AD5-BA6E-150E6EAD416F}" type="presParOf" srcId="{0163D089-72E0-4A60-ABE7-9C1C3EE3B2BD}" destId="{F29A56CF-B35C-472F-B29E-312761ED7C76}" srcOrd="8" destOrd="0" presId="urn:microsoft.com/office/officeart/2005/8/layout/list1"/>
    <dgm:cxn modelId="{E9804A42-780B-4224-9F43-0EA49D404786}" type="presParOf" srcId="{F29A56CF-B35C-472F-B29E-312761ED7C76}" destId="{789EB747-86FC-43D1-856A-3DDB2CD57744}" srcOrd="0" destOrd="0" presId="urn:microsoft.com/office/officeart/2005/8/layout/list1"/>
    <dgm:cxn modelId="{8AB7A7E7-44C0-4A58-9208-96184FE99A37}" type="presParOf" srcId="{F29A56CF-B35C-472F-B29E-312761ED7C76}" destId="{D7B15442-280F-49F6-832F-5A9F2B191725}" srcOrd="1" destOrd="0" presId="urn:microsoft.com/office/officeart/2005/8/layout/list1"/>
    <dgm:cxn modelId="{5CBDF6E8-E9C1-4AF8-B910-EE45B26A310D}" type="presParOf" srcId="{0163D089-72E0-4A60-ABE7-9C1C3EE3B2BD}" destId="{122EEF34-9734-46C9-BFCE-6E5BD1482F50}" srcOrd="9" destOrd="0" presId="urn:microsoft.com/office/officeart/2005/8/layout/list1"/>
    <dgm:cxn modelId="{F7315D56-EC82-4EE4-A304-DFCD47F8B319}" type="presParOf" srcId="{0163D089-72E0-4A60-ABE7-9C1C3EE3B2BD}" destId="{464782CF-6759-4801-A328-D10AEB696708}" srcOrd="10" destOrd="0" presId="urn:microsoft.com/office/officeart/2005/8/layout/list1"/>
    <dgm:cxn modelId="{CB94ED4D-1254-4E54-A468-7DB852D3388F}" type="presParOf" srcId="{0163D089-72E0-4A60-ABE7-9C1C3EE3B2BD}" destId="{AD3B2BDA-F0CC-4F02-BFB0-4B90608DBCCB}" srcOrd="11" destOrd="0" presId="urn:microsoft.com/office/officeart/2005/8/layout/list1"/>
    <dgm:cxn modelId="{D1DD09AA-CA20-4846-93F3-65E3A7A4EF2A}" type="presParOf" srcId="{0163D089-72E0-4A60-ABE7-9C1C3EE3B2BD}" destId="{F1F60DB8-FCB9-47FB-BDE1-9C142205B65E}" srcOrd="12" destOrd="0" presId="urn:microsoft.com/office/officeart/2005/8/layout/list1"/>
    <dgm:cxn modelId="{E34BC80B-2C6A-47E4-9F51-6DB0027671AF}" type="presParOf" srcId="{F1F60DB8-FCB9-47FB-BDE1-9C142205B65E}" destId="{7F410E1A-45E5-4D41-9B32-FB87A6C87607}" srcOrd="0" destOrd="0" presId="urn:microsoft.com/office/officeart/2005/8/layout/list1"/>
    <dgm:cxn modelId="{DED4ECBD-1E9E-40CC-AECC-0CE4D7C2553B}" type="presParOf" srcId="{F1F60DB8-FCB9-47FB-BDE1-9C142205B65E}" destId="{F42CD7D0-9E35-4867-928C-5B773593A431}" srcOrd="1" destOrd="0" presId="urn:microsoft.com/office/officeart/2005/8/layout/list1"/>
    <dgm:cxn modelId="{C90BA79E-06F3-4356-A9CC-BB0C073FB1DA}" type="presParOf" srcId="{0163D089-72E0-4A60-ABE7-9C1C3EE3B2BD}" destId="{ECC1A8CF-A192-43EB-BFBF-5135D35DFEBA}" srcOrd="13" destOrd="0" presId="urn:microsoft.com/office/officeart/2005/8/layout/list1"/>
    <dgm:cxn modelId="{247C99C0-FC6D-4583-B098-9500C78E5511}" type="presParOf" srcId="{0163D089-72E0-4A60-ABE7-9C1C3EE3B2BD}" destId="{58019C34-DEE9-4E5D-8F35-E80D58BEF1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C1CD14-4EFF-43F5-A266-6E36908202C4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2A6D3F45-8397-4B5A-AB7E-EE467299A5ED}">
      <dgm:prSet phldrT="[Texto]" custT="1"/>
      <dgm:spPr/>
      <dgm:t>
        <a:bodyPr/>
        <a:lstStyle/>
        <a:p>
          <a:r>
            <a:rPr lang="es-MX" sz="4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s-CO" sz="4800" b="1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stado</a:t>
          </a:r>
          <a:r>
            <a:rPr lang="es-CO" sz="4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actual de la Tecnología</a:t>
          </a:r>
          <a:endParaRPr lang="es-CO" sz="4800">
            <a:solidFill>
              <a:schemeClr val="bg1"/>
            </a:solidFill>
          </a:endParaRPr>
        </a:p>
      </dgm:t>
    </dgm:pt>
    <dgm:pt modelId="{C71C368E-D27B-4E81-8563-1096D929C30F}" type="parTrans" cxnId="{232AC891-0FC0-48D6-9899-5740142BCA48}">
      <dgm:prSet/>
      <dgm:spPr/>
      <dgm:t>
        <a:bodyPr/>
        <a:lstStyle/>
        <a:p>
          <a:endParaRPr lang="es-CO"/>
        </a:p>
      </dgm:t>
    </dgm:pt>
    <dgm:pt modelId="{E4F3FD94-13A2-4FF5-92A7-88555C6ACB59}" type="sibTrans" cxnId="{232AC891-0FC0-48D6-9899-5740142BCA48}">
      <dgm:prSet/>
      <dgm:spPr/>
      <dgm:t>
        <a:bodyPr/>
        <a:lstStyle/>
        <a:p>
          <a:endParaRPr lang="es-CO"/>
        </a:p>
      </dgm:t>
    </dgm:pt>
    <dgm:pt modelId="{FB760FF2-15D8-4E66-ACCF-4B344ECFC782}">
      <dgm:prSet phldrT="[Texto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MX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La Agencia Nacional de Infraestructura - ANI se encuentra en un momento determinante para su proceso de transición digital, con la necesidad de actualizar su infraestructura tecnológica, fortalecer la seguridad y privacidad de la información, gestionar el Uso y la Apropiación de las herramientas tecnológicas y procurar la modernización y eficiencia de los sistemas de información, en aras de alinear la tecnología con las necesidades actuales y futuras y de permitir el aprovechamiento por parte de sus usuarios finales de las herramientas tecnológicas y servicios de TI. </a:t>
          </a:r>
          <a:endParaRPr lang="es-CO"/>
        </a:p>
      </dgm:t>
    </dgm:pt>
    <dgm:pt modelId="{BAD2CFA4-9144-48A8-B0BF-F0F5FE241DDF}" type="parTrans" cxnId="{93DCBC7C-23A0-431F-A800-10999FA298A6}">
      <dgm:prSet/>
      <dgm:spPr/>
      <dgm:t>
        <a:bodyPr/>
        <a:lstStyle/>
        <a:p>
          <a:endParaRPr lang="es-CO"/>
        </a:p>
      </dgm:t>
    </dgm:pt>
    <dgm:pt modelId="{A39B1B2F-5F92-47AA-8FA2-92C169BF3A0D}" type="sibTrans" cxnId="{93DCBC7C-23A0-431F-A800-10999FA298A6}">
      <dgm:prSet/>
      <dgm:spPr/>
      <dgm:t>
        <a:bodyPr/>
        <a:lstStyle/>
        <a:p>
          <a:endParaRPr lang="es-CO"/>
        </a:p>
      </dgm:t>
    </dgm:pt>
    <dgm:pt modelId="{857278F9-AB6F-4756-93FF-CADBBC094250}">
      <dgm:prSet phldrT="[Texto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MX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Una transición tecnológica bien planificada representa una oportunidad significativa para transformar la entidad, haciéndola más segura, eficiente y competitiva bajo los estándares de calidad y de control establecidos en los marcos de trabajo vigentes. </a:t>
          </a:r>
          <a:endParaRPr lang="es-CO"/>
        </a:p>
      </dgm:t>
    </dgm:pt>
    <dgm:pt modelId="{7C634EF8-F5F5-4187-AD3E-9B5D7B70732F}" type="parTrans" cxnId="{501F18B2-C790-4275-9374-195213DC65F5}">
      <dgm:prSet/>
      <dgm:spPr/>
      <dgm:t>
        <a:bodyPr/>
        <a:lstStyle/>
        <a:p>
          <a:endParaRPr lang="es-CO"/>
        </a:p>
      </dgm:t>
    </dgm:pt>
    <dgm:pt modelId="{7BF7B33C-C286-49FA-B664-C7CF16DB0FA7}" type="sibTrans" cxnId="{501F18B2-C790-4275-9374-195213DC65F5}">
      <dgm:prSet/>
      <dgm:spPr/>
      <dgm:t>
        <a:bodyPr/>
        <a:lstStyle/>
        <a:p>
          <a:endParaRPr lang="es-CO"/>
        </a:p>
      </dgm:t>
    </dgm:pt>
    <dgm:pt modelId="{22B9379B-AE74-4729-B448-E19978251853}">
      <dgm:prSet phldrT="[Texto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MX" b="0" i="0" u="none" strike="noStrike" baseline="0">
              <a:solidFill>
                <a:srgbClr val="404040"/>
              </a:solidFill>
              <a:latin typeface="Corbel" panose="020B0503020204020204" pitchFamily="34" charset="0"/>
            </a:rPr>
            <a:t>Se debe priorizar la creación de un marco integral que permita enfrentar los desafíos de la ciberseguridad y la protección de los datos, fomentando una cultura de seguridad al interior de la entidad, fortaleciendo la seguridad y privacidad de los datos tanto institucionales como personales con el cumplimiento de la normatividad vigente y la creación de un entorno digital seguro y confiable, donde la información esté protegida de amenazas cibernéticas y en el que se respete la privacidad de los usuarios. Este aspecto es necesario abordarlo a través de la ejecución de las actividades planteadas en el Plan Estratégico de Seguridad de la Información – PESI. </a:t>
          </a:r>
          <a:endParaRPr lang="es-CO"/>
        </a:p>
      </dgm:t>
    </dgm:pt>
    <dgm:pt modelId="{5088FA3F-F2BB-4576-B055-80DDAF8BFEAB}" type="parTrans" cxnId="{D6402EBF-7534-4CA2-A27B-B480055DDDA1}">
      <dgm:prSet/>
      <dgm:spPr/>
      <dgm:t>
        <a:bodyPr/>
        <a:lstStyle/>
        <a:p>
          <a:endParaRPr lang="es-CO"/>
        </a:p>
      </dgm:t>
    </dgm:pt>
    <dgm:pt modelId="{4F8847F8-B06F-4CE1-8EB3-6A37A7C1EA2E}" type="sibTrans" cxnId="{D6402EBF-7534-4CA2-A27B-B480055DDDA1}">
      <dgm:prSet/>
      <dgm:spPr/>
      <dgm:t>
        <a:bodyPr/>
        <a:lstStyle/>
        <a:p>
          <a:endParaRPr lang="es-CO"/>
        </a:p>
      </dgm:t>
    </dgm:pt>
    <dgm:pt modelId="{48921BF2-B00B-4C50-90A0-47BEE7221B38}" type="pres">
      <dgm:prSet presAssocID="{57C1CD14-4EFF-43F5-A266-6E36908202C4}" presName="composite" presStyleCnt="0">
        <dgm:presLayoutVars>
          <dgm:chMax val="1"/>
          <dgm:dir/>
          <dgm:resizeHandles val="exact"/>
        </dgm:presLayoutVars>
      </dgm:prSet>
      <dgm:spPr/>
    </dgm:pt>
    <dgm:pt modelId="{49E3FD09-1026-42F2-800C-AA11C03300C8}" type="pres">
      <dgm:prSet presAssocID="{2A6D3F45-8397-4B5A-AB7E-EE467299A5ED}" presName="roof" presStyleLbl="dkBgShp" presStyleIdx="0" presStyleCnt="2"/>
      <dgm:spPr/>
    </dgm:pt>
    <dgm:pt modelId="{0EF7B180-94E9-4575-BCDF-957BF7814FD5}" type="pres">
      <dgm:prSet presAssocID="{2A6D3F45-8397-4B5A-AB7E-EE467299A5ED}" presName="pillars" presStyleCnt="0"/>
      <dgm:spPr/>
    </dgm:pt>
    <dgm:pt modelId="{40909EFD-4973-4B5F-8871-2DDF0BAE8E51}" type="pres">
      <dgm:prSet presAssocID="{2A6D3F45-8397-4B5A-AB7E-EE467299A5ED}" presName="pillar1" presStyleLbl="node1" presStyleIdx="0" presStyleCnt="3">
        <dgm:presLayoutVars>
          <dgm:bulletEnabled val="1"/>
        </dgm:presLayoutVars>
      </dgm:prSet>
      <dgm:spPr/>
    </dgm:pt>
    <dgm:pt modelId="{E6E6D1F4-C652-4FBE-A394-1BD7C6F3CBF4}" type="pres">
      <dgm:prSet presAssocID="{857278F9-AB6F-4756-93FF-CADBBC094250}" presName="pillarX" presStyleLbl="node1" presStyleIdx="1" presStyleCnt="3">
        <dgm:presLayoutVars>
          <dgm:bulletEnabled val="1"/>
        </dgm:presLayoutVars>
      </dgm:prSet>
      <dgm:spPr/>
    </dgm:pt>
    <dgm:pt modelId="{BE81A727-451A-4169-B1E4-0238E6CDD06B}" type="pres">
      <dgm:prSet presAssocID="{22B9379B-AE74-4729-B448-E19978251853}" presName="pillarX" presStyleLbl="node1" presStyleIdx="2" presStyleCnt="3">
        <dgm:presLayoutVars>
          <dgm:bulletEnabled val="1"/>
        </dgm:presLayoutVars>
      </dgm:prSet>
      <dgm:spPr/>
    </dgm:pt>
    <dgm:pt modelId="{2C4A8DD7-EF24-4EBA-93F2-6036F290D2DC}" type="pres">
      <dgm:prSet presAssocID="{2A6D3F45-8397-4B5A-AB7E-EE467299A5ED}" presName="base" presStyleLbl="dkBgShp" presStyleIdx="1" presStyleCnt="2"/>
      <dgm:spPr/>
    </dgm:pt>
  </dgm:ptLst>
  <dgm:cxnLst>
    <dgm:cxn modelId="{C7C9032D-01C5-4FDC-BE95-F0543CC62887}" type="presOf" srcId="{22B9379B-AE74-4729-B448-E19978251853}" destId="{BE81A727-451A-4169-B1E4-0238E6CDD06B}" srcOrd="0" destOrd="0" presId="urn:microsoft.com/office/officeart/2005/8/layout/hList3"/>
    <dgm:cxn modelId="{EC08F247-0EF4-4FB5-942B-5D08C8E722B0}" type="presOf" srcId="{FB760FF2-15D8-4E66-ACCF-4B344ECFC782}" destId="{40909EFD-4973-4B5F-8871-2DDF0BAE8E51}" srcOrd="0" destOrd="0" presId="urn:microsoft.com/office/officeart/2005/8/layout/hList3"/>
    <dgm:cxn modelId="{93DCBC7C-23A0-431F-A800-10999FA298A6}" srcId="{2A6D3F45-8397-4B5A-AB7E-EE467299A5ED}" destId="{FB760FF2-15D8-4E66-ACCF-4B344ECFC782}" srcOrd="0" destOrd="0" parTransId="{BAD2CFA4-9144-48A8-B0BF-F0F5FE241DDF}" sibTransId="{A39B1B2F-5F92-47AA-8FA2-92C169BF3A0D}"/>
    <dgm:cxn modelId="{232AC891-0FC0-48D6-9899-5740142BCA48}" srcId="{57C1CD14-4EFF-43F5-A266-6E36908202C4}" destId="{2A6D3F45-8397-4B5A-AB7E-EE467299A5ED}" srcOrd="0" destOrd="0" parTransId="{C71C368E-D27B-4E81-8563-1096D929C30F}" sibTransId="{E4F3FD94-13A2-4FF5-92A7-88555C6ACB59}"/>
    <dgm:cxn modelId="{FCBBD791-C5D9-4765-95FA-55CAC760BC33}" type="presOf" srcId="{2A6D3F45-8397-4B5A-AB7E-EE467299A5ED}" destId="{49E3FD09-1026-42F2-800C-AA11C03300C8}" srcOrd="0" destOrd="0" presId="urn:microsoft.com/office/officeart/2005/8/layout/hList3"/>
    <dgm:cxn modelId="{AB463495-48EE-4B57-ADC1-D8C82D95FC19}" type="presOf" srcId="{57C1CD14-4EFF-43F5-A266-6E36908202C4}" destId="{48921BF2-B00B-4C50-90A0-47BEE7221B38}" srcOrd="0" destOrd="0" presId="urn:microsoft.com/office/officeart/2005/8/layout/hList3"/>
    <dgm:cxn modelId="{501F18B2-C790-4275-9374-195213DC65F5}" srcId="{2A6D3F45-8397-4B5A-AB7E-EE467299A5ED}" destId="{857278F9-AB6F-4756-93FF-CADBBC094250}" srcOrd="1" destOrd="0" parTransId="{7C634EF8-F5F5-4187-AD3E-9B5D7B70732F}" sibTransId="{7BF7B33C-C286-49FA-B664-C7CF16DB0FA7}"/>
    <dgm:cxn modelId="{D6402EBF-7534-4CA2-A27B-B480055DDDA1}" srcId="{2A6D3F45-8397-4B5A-AB7E-EE467299A5ED}" destId="{22B9379B-AE74-4729-B448-E19978251853}" srcOrd="2" destOrd="0" parTransId="{5088FA3F-F2BB-4576-B055-80DDAF8BFEAB}" sibTransId="{4F8847F8-B06F-4CE1-8EB3-6A37A7C1EA2E}"/>
    <dgm:cxn modelId="{D2E9DEE8-C338-42F0-95A4-517EE6893B90}" type="presOf" srcId="{857278F9-AB6F-4756-93FF-CADBBC094250}" destId="{E6E6D1F4-C652-4FBE-A394-1BD7C6F3CBF4}" srcOrd="0" destOrd="0" presId="urn:microsoft.com/office/officeart/2005/8/layout/hList3"/>
    <dgm:cxn modelId="{F49459A7-A098-4EC9-92B1-35E4326C2FF6}" type="presParOf" srcId="{48921BF2-B00B-4C50-90A0-47BEE7221B38}" destId="{49E3FD09-1026-42F2-800C-AA11C03300C8}" srcOrd="0" destOrd="0" presId="urn:microsoft.com/office/officeart/2005/8/layout/hList3"/>
    <dgm:cxn modelId="{CA5937EA-BFAA-49CE-8EE1-AFB955CDA2E5}" type="presParOf" srcId="{48921BF2-B00B-4C50-90A0-47BEE7221B38}" destId="{0EF7B180-94E9-4575-BCDF-957BF7814FD5}" srcOrd="1" destOrd="0" presId="urn:microsoft.com/office/officeart/2005/8/layout/hList3"/>
    <dgm:cxn modelId="{CF5F2B8B-501D-4965-83E2-7F658D24219B}" type="presParOf" srcId="{0EF7B180-94E9-4575-BCDF-957BF7814FD5}" destId="{40909EFD-4973-4B5F-8871-2DDF0BAE8E51}" srcOrd="0" destOrd="0" presId="urn:microsoft.com/office/officeart/2005/8/layout/hList3"/>
    <dgm:cxn modelId="{CE05E588-3C87-4476-A840-275D85964829}" type="presParOf" srcId="{0EF7B180-94E9-4575-BCDF-957BF7814FD5}" destId="{E6E6D1F4-C652-4FBE-A394-1BD7C6F3CBF4}" srcOrd="1" destOrd="0" presId="urn:microsoft.com/office/officeart/2005/8/layout/hList3"/>
    <dgm:cxn modelId="{7499E481-44C6-4B34-899A-531B3DACCDA3}" type="presParOf" srcId="{0EF7B180-94E9-4575-BCDF-957BF7814FD5}" destId="{BE81A727-451A-4169-B1E4-0238E6CDD06B}" srcOrd="2" destOrd="0" presId="urn:microsoft.com/office/officeart/2005/8/layout/hList3"/>
    <dgm:cxn modelId="{0E8ADA4A-2C6B-476E-8AC6-DF927C76FBA1}" type="presParOf" srcId="{48921BF2-B00B-4C50-90A0-47BEE7221B38}" destId="{2C4A8DD7-EF24-4EBA-93F2-6036F290D2D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2CEA8A-70B7-4BD3-9EC6-7D0E4195227B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0A4171F-8B4C-48D0-B1B2-52C4DC1F1D86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MX" b="0" i="0" u="none" strike="noStrike" baseline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Identificación y caracterización de fuentes de datos transaccionales. 	</a:t>
          </a:r>
          <a:endParaRPr lang="es-CO"/>
        </a:p>
      </dgm:t>
    </dgm:pt>
    <dgm:pt modelId="{513E1795-ECC1-4B1B-A9C9-892925B869B7}" type="parTrans" cxnId="{DD8B3074-5E86-4531-94E5-95BBBE5034DB}">
      <dgm:prSet/>
      <dgm:spPr/>
      <dgm:t>
        <a:bodyPr/>
        <a:lstStyle/>
        <a:p>
          <a:endParaRPr lang="es-CO"/>
        </a:p>
      </dgm:t>
    </dgm:pt>
    <dgm:pt modelId="{98C29209-3D99-4319-BCB5-180E1D790B2C}" type="sibTrans" cxnId="{DD8B3074-5E86-4531-94E5-95BBBE5034DB}">
      <dgm:prSet/>
      <dgm:spPr/>
      <dgm:t>
        <a:bodyPr/>
        <a:lstStyle/>
        <a:p>
          <a:endParaRPr lang="es-CO"/>
        </a:p>
      </dgm:t>
    </dgm:pt>
    <dgm:pt modelId="{115B880A-3492-4019-8EBD-048CFA19FD7B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MX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Fortalecimiento al Sistema de Información </a:t>
          </a:r>
          <a:r>
            <a:rPr lang="es-MX" b="0" i="0" u="none" strike="noStrike" baseline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Aniscopio</a:t>
          </a:r>
          <a:r>
            <a:rPr lang="es-MX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. 	</a:t>
          </a:r>
          <a:endParaRPr lang="es-CO"/>
        </a:p>
      </dgm:t>
    </dgm:pt>
    <dgm:pt modelId="{E342ACED-7547-40EC-9E78-12C46C97D3BA}" type="parTrans" cxnId="{A63F6CAE-AC4E-4F95-AED1-A53BC251ACE4}">
      <dgm:prSet/>
      <dgm:spPr/>
      <dgm:t>
        <a:bodyPr/>
        <a:lstStyle/>
        <a:p>
          <a:endParaRPr lang="es-CO"/>
        </a:p>
      </dgm:t>
    </dgm:pt>
    <dgm:pt modelId="{26B390F8-5050-46AC-9E9F-03AD19AEA8D1}" type="sibTrans" cxnId="{A63F6CAE-AC4E-4F95-AED1-A53BC251ACE4}">
      <dgm:prSet/>
      <dgm:spPr/>
      <dgm:t>
        <a:bodyPr/>
        <a:lstStyle/>
        <a:p>
          <a:endParaRPr lang="es-CO"/>
        </a:p>
      </dgm:t>
    </dgm:pt>
    <dgm:pt modelId="{E7521AC1-4A00-4BD1-8671-E1F5696BC8C6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MX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Implementar una estrategia de integración SOA, REST O API (Bus, </a:t>
          </a:r>
          <a:r>
            <a:rPr lang="es-MX" b="0" i="0" u="none" strike="noStrike" baseline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Apigateway</a:t>
          </a:r>
          <a:r>
            <a:rPr lang="es-MX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 + Gobierno. 	</a:t>
          </a:r>
          <a:endParaRPr lang="es-CO"/>
        </a:p>
      </dgm:t>
    </dgm:pt>
    <dgm:pt modelId="{73FB6A30-84CE-4C16-9AD5-5794C67459CF}" type="parTrans" cxnId="{FF3E3CC2-914F-4F04-ACAD-F1192EB8A5AB}">
      <dgm:prSet/>
      <dgm:spPr/>
      <dgm:t>
        <a:bodyPr/>
        <a:lstStyle/>
        <a:p>
          <a:endParaRPr lang="es-CO"/>
        </a:p>
      </dgm:t>
    </dgm:pt>
    <dgm:pt modelId="{8A827662-B102-4D48-B706-071E40EC12B8}" type="sibTrans" cxnId="{FF3E3CC2-914F-4F04-ACAD-F1192EB8A5AB}">
      <dgm:prSet/>
      <dgm:spPr/>
      <dgm:t>
        <a:bodyPr/>
        <a:lstStyle/>
        <a:p>
          <a:endParaRPr lang="es-CO"/>
        </a:p>
      </dgm:t>
    </dgm:pt>
    <dgm:pt modelId="{AE079209-A374-469E-803E-1E470DE6E496}">
      <dgm:prSet phldrT="[Texto]"/>
      <dgm:spPr/>
      <dgm:t>
        <a:bodyPr/>
        <a:lstStyle/>
        <a:p>
          <a:r>
            <a:rPr lang="es-MX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Rediseño Intranet ANI, entornos </a:t>
          </a:r>
          <a:r>
            <a:rPr lang="es-MX" b="0" i="0" u="none" strike="noStrike" baseline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UniANI</a:t>
          </a:r>
          <a:r>
            <a:rPr lang="es-MX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y Portal ANI. 	</a:t>
          </a:r>
          <a:endParaRPr lang="es-CO"/>
        </a:p>
      </dgm:t>
    </dgm:pt>
    <dgm:pt modelId="{4E74391E-F30F-4437-845F-D9D31EF056DC}" type="parTrans" cxnId="{98235197-E0E9-44F5-BF97-310CE4198625}">
      <dgm:prSet/>
      <dgm:spPr/>
      <dgm:t>
        <a:bodyPr/>
        <a:lstStyle/>
        <a:p>
          <a:endParaRPr lang="es-CO"/>
        </a:p>
      </dgm:t>
    </dgm:pt>
    <dgm:pt modelId="{58B47EBF-0057-42D3-AA5B-BF3ED0FB6D3A}" type="sibTrans" cxnId="{98235197-E0E9-44F5-BF97-310CE4198625}">
      <dgm:prSet/>
      <dgm:spPr/>
      <dgm:t>
        <a:bodyPr/>
        <a:lstStyle/>
        <a:p>
          <a:endParaRPr lang="es-CO"/>
        </a:p>
      </dgm:t>
    </dgm:pt>
    <dgm:pt modelId="{AF6B899C-535B-49AC-A4A4-8DB3756EFB84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MX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Fortalecimiento del Gobierno de TI. 	</a:t>
          </a:r>
          <a:endParaRPr lang="es-CO"/>
        </a:p>
      </dgm:t>
    </dgm:pt>
    <dgm:pt modelId="{1BCEBAAC-D204-4E70-A92E-6843263C6CAD}" type="parTrans" cxnId="{B348F48D-32E8-4DC1-8AE3-3643D87D7AFF}">
      <dgm:prSet/>
      <dgm:spPr/>
      <dgm:t>
        <a:bodyPr/>
        <a:lstStyle/>
        <a:p>
          <a:endParaRPr lang="es-CO"/>
        </a:p>
      </dgm:t>
    </dgm:pt>
    <dgm:pt modelId="{4EDF27EE-286B-4AFA-BF1F-721EDAA02661}" type="sibTrans" cxnId="{B348F48D-32E8-4DC1-8AE3-3643D87D7AFF}">
      <dgm:prSet/>
      <dgm:spPr/>
      <dgm:t>
        <a:bodyPr/>
        <a:lstStyle/>
        <a:p>
          <a:endParaRPr lang="es-CO"/>
        </a:p>
      </dgm:t>
    </dgm:pt>
    <dgm:pt modelId="{0456DA7B-F1AE-44D2-851B-1E2CF2FB5E29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MX" b="0" i="0" u="none" strike="noStrike" baseline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Implementación del servicio de nube pública para la Gestión del Cobro Nacional de Valorización - CNV. 	</a:t>
          </a:r>
          <a:endParaRPr lang="es-CO"/>
        </a:p>
      </dgm:t>
    </dgm:pt>
    <dgm:pt modelId="{DED8F8A7-FA5A-480C-AB99-E7859F6FEBEC}" type="parTrans" cxnId="{0C8ACAA9-22EE-4B46-9C70-7545B2363A5B}">
      <dgm:prSet/>
      <dgm:spPr/>
      <dgm:t>
        <a:bodyPr/>
        <a:lstStyle/>
        <a:p>
          <a:endParaRPr lang="es-CO"/>
        </a:p>
      </dgm:t>
    </dgm:pt>
    <dgm:pt modelId="{03E82B9C-A88B-4895-A9B1-33C856450380}" type="sibTrans" cxnId="{0C8ACAA9-22EE-4B46-9C70-7545B2363A5B}">
      <dgm:prSet/>
      <dgm:spPr/>
      <dgm:t>
        <a:bodyPr/>
        <a:lstStyle/>
        <a:p>
          <a:endParaRPr lang="es-CO"/>
        </a:p>
      </dgm:t>
    </dgm:pt>
    <dgm:pt modelId="{7273FF2B-2E84-4A7A-8D5E-807D51D57A94}">
      <dgm:prSet phldrT="[Texto]"/>
      <dgm:spPr/>
      <dgm:t>
        <a:bodyPr/>
        <a:lstStyle/>
        <a:p>
          <a:r>
            <a:rPr lang="es-CO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Herramienta tecnológica para la nómina e inventarios. 	</a:t>
          </a:r>
          <a:endParaRPr lang="es-CO"/>
        </a:p>
      </dgm:t>
    </dgm:pt>
    <dgm:pt modelId="{B264C515-A967-4489-8F00-6A595C638B75}" type="parTrans" cxnId="{C6E3047F-1110-4AC3-8AEB-56696401B6C3}">
      <dgm:prSet/>
      <dgm:spPr/>
      <dgm:t>
        <a:bodyPr/>
        <a:lstStyle/>
        <a:p>
          <a:endParaRPr lang="es-CO"/>
        </a:p>
      </dgm:t>
    </dgm:pt>
    <dgm:pt modelId="{4126C0AD-121B-4838-AAEB-BFACDABA2223}" type="sibTrans" cxnId="{C6E3047F-1110-4AC3-8AEB-56696401B6C3}">
      <dgm:prSet/>
      <dgm:spPr/>
      <dgm:t>
        <a:bodyPr/>
        <a:lstStyle/>
        <a:p>
          <a:endParaRPr lang="es-CO"/>
        </a:p>
      </dgm:t>
    </dgm:pt>
    <dgm:pt modelId="{EC95E847-356E-4DD7-8981-DD9A7C73F547}">
      <dgm:prSet phldrT="[Texto]"/>
      <dgm:spPr/>
      <dgm:t>
        <a:bodyPr/>
        <a:lstStyle/>
        <a:p>
          <a:r>
            <a:rPr lang="es-MX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Actualización y modernización de la infraestructura tecnológica </a:t>
          </a:r>
          <a:r>
            <a:rPr lang="es-MX" b="0" i="0" u="none" strike="noStrike" baseline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On</a:t>
          </a:r>
          <a:r>
            <a:rPr lang="es-MX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Premise (base). 	</a:t>
          </a:r>
          <a:endParaRPr lang="es-CO"/>
        </a:p>
      </dgm:t>
    </dgm:pt>
    <dgm:pt modelId="{484780DA-3228-4048-9189-E04E37745D13}" type="sibTrans" cxnId="{DA3D8C5F-0E4A-4AC7-95F3-1253A6032D3F}">
      <dgm:prSet/>
      <dgm:spPr/>
      <dgm:t>
        <a:bodyPr/>
        <a:lstStyle/>
        <a:p>
          <a:endParaRPr lang="es-CO"/>
        </a:p>
      </dgm:t>
    </dgm:pt>
    <dgm:pt modelId="{B2DEA1C6-5B6E-4647-BF80-45F1649CD20F}" type="parTrans" cxnId="{DA3D8C5F-0E4A-4AC7-95F3-1253A6032D3F}">
      <dgm:prSet/>
      <dgm:spPr/>
      <dgm:t>
        <a:bodyPr/>
        <a:lstStyle/>
        <a:p>
          <a:endParaRPr lang="es-CO"/>
        </a:p>
      </dgm:t>
    </dgm:pt>
    <dgm:pt modelId="{AA537937-AFE7-4D90-851A-CAEB8F661FB6}">
      <dgm:prSet phldrT="[Texto]"/>
      <dgm:spPr/>
      <dgm:t>
        <a:bodyPr/>
        <a:lstStyle/>
        <a:p>
          <a:r>
            <a:rPr lang="es-MX" b="0" i="0" u="none" strike="noStrike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Fortalecimiento de la estrategia de Uso y Apropiación de TI. 	</a:t>
          </a:r>
          <a:endParaRPr lang="es-CO"/>
        </a:p>
      </dgm:t>
    </dgm:pt>
    <dgm:pt modelId="{1331CE88-E7AC-4A57-A0A2-EF76F35586DA}" type="parTrans" cxnId="{521FC166-086F-4028-8343-2C0E44CB725C}">
      <dgm:prSet/>
      <dgm:spPr/>
      <dgm:t>
        <a:bodyPr/>
        <a:lstStyle/>
        <a:p>
          <a:endParaRPr lang="es-CO"/>
        </a:p>
      </dgm:t>
    </dgm:pt>
    <dgm:pt modelId="{1A918070-6E22-4745-B83D-883D574C633D}" type="sibTrans" cxnId="{521FC166-086F-4028-8343-2C0E44CB725C}">
      <dgm:prSet/>
      <dgm:spPr/>
      <dgm:t>
        <a:bodyPr/>
        <a:lstStyle/>
        <a:p>
          <a:endParaRPr lang="es-CO"/>
        </a:p>
      </dgm:t>
    </dgm:pt>
    <dgm:pt modelId="{B8868ABF-9D99-4CF1-9177-BD677186FDB7}" type="pres">
      <dgm:prSet presAssocID="{782CEA8A-70B7-4BD3-9EC6-7D0E4195227B}" presName="Name0" presStyleCnt="0">
        <dgm:presLayoutVars>
          <dgm:dir/>
          <dgm:resizeHandles val="exact"/>
        </dgm:presLayoutVars>
      </dgm:prSet>
      <dgm:spPr/>
    </dgm:pt>
    <dgm:pt modelId="{C5AB5B0E-6DAC-496B-8E8F-3D6BD03D65F7}" type="pres">
      <dgm:prSet presAssocID="{10A4171F-8B4C-48D0-B1B2-52C4DC1F1D86}" presName="composite" presStyleCnt="0"/>
      <dgm:spPr/>
    </dgm:pt>
    <dgm:pt modelId="{D16F5B31-C40B-4A3E-93CB-A781E0C3750D}" type="pres">
      <dgm:prSet presAssocID="{10A4171F-8B4C-48D0-B1B2-52C4DC1F1D86}" presName="rect1" presStyleLbl="trAlignAcc1" presStyleIdx="0" presStyleCnt="9">
        <dgm:presLayoutVars>
          <dgm:bulletEnabled val="1"/>
        </dgm:presLayoutVars>
      </dgm:prSet>
      <dgm:spPr/>
    </dgm:pt>
    <dgm:pt modelId="{8D94106C-A376-426C-94A8-51997D8C98FB}" type="pres">
      <dgm:prSet presAssocID="{10A4171F-8B4C-48D0-B1B2-52C4DC1F1D86}" presName="rect2" presStyleLbl="fgImgPlace1" presStyleIdx="0" presStyleCnt="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nectar con relleno sólido"/>
        </a:ext>
      </dgm:extLst>
    </dgm:pt>
    <dgm:pt modelId="{5849F4BD-7C28-4275-958F-AE40CABED79F}" type="pres">
      <dgm:prSet presAssocID="{98C29209-3D99-4319-BCB5-180E1D790B2C}" presName="sibTrans" presStyleCnt="0"/>
      <dgm:spPr/>
    </dgm:pt>
    <dgm:pt modelId="{860415E7-DB32-4B8D-BE5D-994B6A8EDE14}" type="pres">
      <dgm:prSet presAssocID="{115B880A-3492-4019-8EBD-048CFA19FD7B}" presName="composite" presStyleCnt="0"/>
      <dgm:spPr/>
    </dgm:pt>
    <dgm:pt modelId="{FA13A443-21B8-4C52-BC49-F75C18D81419}" type="pres">
      <dgm:prSet presAssocID="{115B880A-3492-4019-8EBD-048CFA19FD7B}" presName="rect1" presStyleLbl="trAlignAcc1" presStyleIdx="1" presStyleCnt="9">
        <dgm:presLayoutVars>
          <dgm:bulletEnabled val="1"/>
        </dgm:presLayoutVars>
      </dgm:prSet>
      <dgm:spPr/>
    </dgm:pt>
    <dgm:pt modelId="{C6E692F6-5DD4-4127-A2C7-C17B457805AA}" type="pres">
      <dgm:prSet presAssocID="{115B880A-3492-4019-8EBD-048CFA19FD7B}" presName="rect2" presStyleLbl="fgImgPlace1" presStyleIdx="1" presStyleCnt="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ano de Robot contorno"/>
        </a:ext>
      </dgm:extLst>
    </dgm:pt>
    <dgm:pt modelId="{F9C92D96-80A1-4826-9467-466D5FF93925}" type="pres">
      <dgm:prSet presAssocID="{26B390F8-5050-46AC-9E9F-03AD19AEA8D1}" presName="sibTrans" presStyleCnt="0"/>
      <dgm:spPr/>
    </dgm:pt>
    <dgm:pt modelId="{69AED1D0-158A-4D1A-8A6E-8A48E8DBCBD6}" type="pres">
      <dgm:prSet presAssocID="{E7521AC1-4A00-4BD1-8671-E1F5696BC8C6}" presName="composite" presStyleCnt="0"/>
      <dgm:spPr/>
    </dgm:pt>
    <dgm:pt modelId="{99807C2D-9FCF-417E-97CA-0C98DA09D220}" type="pres">
      <dgm:prSet presAssocID="{E7521AC1-4A00-4BD1-8671-E1F5696BC8C6}" presName="rect1" presStyleLbl="trAlignAcc1" presStyleIdx="2" presStyleCnt="9">
        <dgm:presLayoutVars>
          <dgm:bulletEnabled val="1"/>
        </dgm:presLayoutVars>
      </dgm:prSet>
      <dgm:spPr/>
    </dgm:pt>
    <dgm:pt modelId="{15B84049-0C19-461D-935B-AD75C65B60E7}" type="pres">
      <dgm:prSet presAssocID="{E7521AC1-4A00-4BD1-8671-E1F5696BC8C6}" presName="rect2" presStyleLbl="fgImgPlace1" presStyleIdx="2" presStyleCnt="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pertura contorno"/>
        </a:ext>
      </dgm:extLst>
    </dgm:pt>
    <dgm:pt modelId="{E7D3642C-6B59-40AD-8186-8BFFD0DC3E6B}" type="pres">
      <dgm:prSet presAssocID="{8A827662-B102-4D48-B706-071E40EC12B8}" presName="sibTrans" presStyleCnt="0"/>
      <dgm:spPr/>
    </dgm:pt>
    <dgm:pt modelId="{62F839F6-8771-48A6-9CEE-E78F9C6B85C1}" type="pres">
      <dgm:prSet presAssocID="{AF6B899C-535B-49AC-A4A4-8DB3756EFB84}" presName="composite" presStyleCnt="0"/>
      <dgm:spPr/>
    </dgm:pt>
    <dgm:pt modelId="{04223EDC-7698-443B-9FFD-CE33904D722F}" type="pres">
      <dgm:prSet presAssocID="{AF6B899C-535B-49AC-A4A4-8DB3756EFB84}" presName="rect1" presStyleLbl="trAlignAcc1" presStyleIdx="3" presStyleCnt="9">
        <dgm:presLayoutVars>
          <dgm:bulletEnabled val="1"/>
        </dgm:presLayoutVars>
      </dgm:prSet>
      <dgm:spPr/>
    </dgm:pt>
    <dgm:pt modelId="{34C4E776-2081-42DA-B27C-BE8AABEC2FDD}" type="pres">
      <dgm:prSet presAssocID="{AF6B899C-535B-49AC-A4A4-8DB3756EFB84}" presName="rect2" presStyleLbl="fgImgPlace1" presStyleIdx="3" presStyleCnt="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ispositivo USB contorno"/>
        </a:ext>
      </dgm:extLst>
    </dgm:pt>
    <dgm:pt modelId="{A41A5FDC-EDC0-4CC7-834D-F1EFD78881FB}" type="pres">
      <dgm:prSet presAssocID="{4EDF27EE-286B-4AFA-BF1F-721EDAA02661}" presName="sibTrans" presStyleCnt="0"/>
      <dgm:spPr/>
    </dgm:pt>
    <dgm:pt modelId="{34548C0F-7B30-4ADA-B12F-709A671E52B7}" type="pres">
      <dgm:prSet presAssocID="{0456DA7B-F1AE-44D2-851B-1E2CF2FB5E29}" presName="composite" presStyleCnt="0"/>
      <dgm:spPr/>
    </dgm:pt>
    <dgm:pt modelId="{A9F765EC-6AD2-44E4-8181-6F36E85CCD98}" type="pres">
      <dgm:prSet presAssocID="{0456DA7B-F1AE-44D2-851B-1E2CF2FB5E29}" presName="rect1" presStyleLbl="trAlignAcc1" presStyleIdx="4" presStyleCnt="9">
        <dgm:presLayoutVars>
          <dgm:bulletEnabled val="1"/>
        </dgm:presLayoutVars>
      </dgm:prSet>
      <dgm:spPr/>
    </dgm:pt>
    <dgm:pt modelId="{547FF96B-70B8-4D4E-9288-573A7DE6D428}" type="pres">
      <dgm:prSet presAssocID="{0456DA7B-F1AE-44D2-851B-1E2CF2FB5E29}" presName="rect2" presStyleLbl="fgImgPlace1" presStyleIdx="4" presStyleCnt="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elfie con relleno sólido"/>
        </a:ext>
      </dgm:extLst>
    </dgm:pt>
    <dgm:pt modelId="{E83C19E8-7669-4415-AF43-599ABFB78535}" type="pres">
      <dgm:prSet presAssocID="{03E82B9C-A88B-4895-A9B1-33C856450380}" presName="sibTrans" presStyleCnt="0"/>
      <dgm:spPr/>
    </dgm:pt>
    <dgm:pt modelId="{F38F26B6-07D3-4122-AC5B-4644CB2FB51C}" type="pres">
      <dgm:prSet presAssocID="{EC95E847-356E-4DD7-8981-DD9A7C73F547}" presName="composite" presStyleCnt="0"/>
      <dgm:spPr/>
    </dgm:pt>
    <dgm:pt modelId="{6CAF43B9-C4F1-4123-AF21-BE1BEEC4BD6B}" type="pres">
      <dgm:prSet presAssocID="{EC95E847-356E-4DD7-8981-DD9A7C73F547}" presName="rect1" presStyleLbl="trAlignAcc1" presStyleIdx="5" presStyleCnt="9">
        <dgm:presLayoutVars>
          <dgm:bulletEnabled val="1"/>
        </dgm:presLayoutVars>
      </dgm:prSet>
      <dgm:spPr/>
    </dgm:pt>
    <dgm:pt modelId="{3F62B54A-E98A-456D-B3B2-6389BC3EF47B}" type="pres">
      <dgm:prSet presAssocID="{EC95E847-356E-4DD7-8981-DD9A7C73F547}" presName="rect2" presStyleLbl="fgImgPlace1" presStyleIdx="5" presStyleCnt="9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nectado desconectado con relleno sólido"/>
        </a:ext>
      </dgm:extLst>
    </dgm:pt>
    <dgm:pt modelId="{215975BD-719C-42A1-9F95-2D1E9D57C154}" type="pres">
      <dgm:prSet presAssocID="{484780DA-3228-4048-9189-E04E37745D13}" presName="sibTrans" presStyleCnt="0"/>
      <dgm:spPr/>
    </dgm:pt>
    <dgm:pt modelId="{1ED66F15-AFB5-449B-BE09-7F604F3B40A0}" type="pres">
      <dgm:prSet presAssocID="{7273FF2B-2E84-4A7A-8D5E-807D51D57A94}" presName="composite" presStyleCnt="0"/>
      <dgm:spPr/>
    </dgm:pt>
    <dgm:pt modelId="{3FB60F88-4D69-4C44-A6B8-25CBFAE5A3F9}" type="pres">
      <dgm:prSet presAssocID="{7273FF2B-2E84-4A7A-8D5E-807D51D57A94}" presName="rect1" presStyleLbl="trAlignAcc1" presStyleIdx="6" presStyleCnt="9">
        <dgm:presLayoutVars>
          <dgm:bulletEnabled val="1"/>
        </dgm:presLayoutVars>
      </dgm:prSet>
      <dgm:spPr/>
    </dgm:pt>
    <dgm:pt modelId="{B23E866A-0EDE-4A9A-B2F1-BEC321585F95}" type="pres">
      <dgm:prSet presAssocID="{7273FF2B-2E84-4A7A-8D5E-807D51D57A94}" presName="rect2" presStyleLbl="fgImgPlace1" presStyleIdx="6" presStyleCnt="9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ódigo QR contorno"/>
        </a:ext>
      </dgm:extLst>
    </dgm:pt>
    <dgm:pt modelId="{58174309-D4B9-4EE7-8D42-B6E027FFB81C}" type="pres">
      <dgm:prSet presAssocID="{4126C0AD-121B-4838-AAEB-BFACDABA2223}" presName="sibTrans" presStyleCnt="0"/>
      <dgm:spPr/>
    </dgm:pt>
    <dgm:pt modelId="{A847ACFD-82FF-448F-800D-E9523C456F45}" type="pres">
      <dgm:prSet presAssocID="{AE079209-A374-469E-803E-1E470DE6E496}" presName="composite" presStyleCnt="0"/>
      <dgm:spPr/>
    </dgm:pt>
    <dgm:pt modelId="{F4884F2B-CF47-432D-80A3-419159486A1B}" type="pres">
      <dgm:prSet presAssocID="{AE079209-A374-469E-803E-1E470DE6E496}" presName="rect1" presStyleLbl="trAlignAcc1" presStyleIdx="7" presStyleCnt="9">
        <dgm:presLayoutVars>
          <dgm:bulletEnabled val="1"/>
        </dgm:presLayoutVars>
      </dgm:prSet>
      <dgm:spPr/>
    </dgm:pt>
    <dgm:pt modelId="{C64D799A-5AC6-4EC0-AE65-C5107A675327}" type="pres">
      <dgm:prSet presAssocID="{AE079209-A374-469E-803E-1E470DE6E496}" presName="rect2" presStyleLbl="fgImgPlace1" presStyleIdx="7" presStyleCnt="9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neles solares con relleno sólido"/>
        </a:ext>
      </dgm:extLst>
    </dgm:pt>
    <dgm:pt modelId="{07C505B6-6923-4288-8B20-B047416FE5C0}" type="pres">
      <dgm:prSet presAssocID="{58B47EBF-0057-42D3-AA5B-BF3ED0FB6D3A}" presName="sibTrans" presStyleCnt="0"/>
      <dgm:spPr/>
    </dgm:pt>
    <dgm:pt modelId="{D7E6240C-E282-478F-868F-9B5BA78E487F}" type="pres">
      <dgm:prSet presAssocID="{AA537937-AFE7-4D90-851A-CAEB8F661FB6}" presName="composite" presStyleCnt="0"/>
      <dgm:spPr/>
    </dgm:pt>
    <dgm:pt modelId="{FCE1FE7F-0864-4137-A29E-D4784C7B744F}" type="pres">
      <dgm:prSet presAssocID="{AA537937-AFE7-4D90-851A-CAEB8F661FB6}" presName="rect1" presStyleLbl="trAlignAcc1" presStyleIdx="8" presStyleCnt="9">
        <dgm:presLayoutVars>
          <dgm:bulletEnabled val="1"/>
        </dgm:presLayoutVars>
      </dgm:prSet>
      <dgm:spPr/>
    </dgm:pt>
    <dgm:pt modelId="{5FB3CECC-CD7F-4AF8-8C68-0998F12FF2E9}" type="pres">
      <dgm:prSet presAssocID="{AA537937-AFE7-4D90-851A-CAEB8F661FB6}" presName="rect2" presStyleLbl="fgImgPlace1" presStyleIdx="8" presStyleCnt="9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Informática en la nube contorno"/>
        </a:ext>
      </dgm:extLst>
    </dgm:pt>
  </dgm:ptLst>
  <dgm:cxnLst>
    <dgm:cxn modelId="{97EC595C-4CAD-43BE-9897-A2BA005A034F}" type="presOf" srcId="{E7521AC1-4A00-4BD1-8671-E1F5696BC8C6}" destId="{99807C2D-9FCF-417E-97CA-0C98DA09D220}" srcOrd="0" destOrd="0" presId="urn:microsoft.com/office/officeart/2008/layout/PictureStrips"/>
    <dgm:cxn modelId="{DA3D8C5F-0E4A-4AC7-95F3-1253A6032D3F}" srcId="{782CEA8A-70B7-4BD3-9EC6-7D0E4195227B}" destId="{EC95E847-356E-4DD7-8981-DD9A7C73F547}" srcOrd="5" destOrd="0" parTransId="{B2DEA1C6-5B6E-4647-BF80-45F1649CD20F}" sibTransId="{484780DA-3228-4048-9189-E04E37745D13}"/>
    <dgm:cxn modelId="{521FC166-086F-4028-8343-2C0E44CB725C}" srcId="{782CEA8A-70B7-4BD3-9EC6-7D0E4195227B}" destId="{AA537937-AFE7-4D90-851A-CAEB8F661FB6}" srcOrd="8" destOrd="0" parTransId="{1331CE88-E7AC-4A57-A0A2-EF76F35586DA}" sibTransId="{1A918070-6E22-4745-B83D-883D574C633D}"/>
    <dgm:cxn modelId="{B37E0E68-9231-443B-9775-1E5D0BBA2452}" type="presOf" srcId="{115B880A-3492-4019-8EBD-048CFA19FD7B}" destId="{FA13A443-21B8-4C52-BC49-F75C18D81419}" srcOrd="0" destOrd="0" presId="urn:microsoft.com/office/officeart/2008/layout/PictureStrips"/>
    <dgm:cxn modelId="{49F5206C-85F1-4011-81C7-3D107143F9F2}" type="presOf" srcId="{EC95E847-356E-4DD7-8981-DD9A7C73F547}" destId="{6CAF43B9-C4F1-4123-AF21-BE1BEEC4BD6B}" srcOrd="0" destOrd="0" presId="urn:microsoft.com/office/officeart/2008/layout/PictureStrips"/>
    <dgm:cxn modelId="{881D466D-7176-4A15-8183-F387AEACFB09}" type="presOf" srcId="{7273FF2B-2E84-4A7A-8D5E-807D51D57A94}" destId="{3FB60F88-4D69-4C44-A6B8-25CBFAE5A3F9}" srcOrd="0" destOrd="0" presId="urn:microsoft.com/office/officeart/2008/layout/PictureStrips"/>
    <dgm:cxn modelId="{DD8B3074-5E86-4531-94E5-95BBBE5034DB}" srcId="{782CEA8A-70B7-4BD3-9EC6-7D0E4195227B}" destId="{10A4171F-8B4C-48D0-B1B2-52C4DC1F1D86}" srcOrd="0" destOrd="0" parTransId="{513E1795-ECC1-4B1B-A9C9-892925B869B7}" sibTransId="{98C29209-3D99-4319-BCB5-180E1D790B2C}"/>
    <dgm:cxn modelId="{C6E3047F-1110-4AC3-8AEB-56696401B6C3}" srcId="{782CEA8A-70B7-4BD3-9EC6-7D0E4195227B}" destId="{7273FF2B-2E84-4A7A-8D5E-807D51D57A94}" srcOrd="6" destOrd="0" parTransId="{B264C515-A967-4489-8F00-6A595C638B75}" sibTransId="{4126C0AD-121B-4838-AAEB-BFACDABA2223}"/>
    <dgm:cxn modelId="{0A30AD86-2D57-40EE-98DC-5AFC1F11F5A0}" type="presOf" srcId="{10A4171F-8B4C-48D0-B1B2-52C4DC1F1D86}" destId="{D16F5B31-C40B-4A3E-93CB-A781E0C3750D}" srcOrd="0" destOrd="0" presId="urn:microsoft.com/office/officeart/2008/layout/PictureStrips"/>
    <dgm:cxn modelId="{AD7BB38D-A031-4EF3-B152-86ECE5C39F18}" type="presOf" srcId="{782CEA8A-70B7-4BD3-9EC6-7D0E4195227B}" destId="{B8868ABF-9D99-4CF1-9177-BD677186FDB7}" srcOrd="0" destOrd="0" presId="urn:microsoft.com/office/officeart/2008/layout/PictureStrips"/>
    <dgm:cxn modelId="{B348F48D-32E8-4DC1-8AE3-3643D87D7AFF}" srcId="{782CEA8A-70B7-4BD3-9EC6-7D0E4195227B}" destId="{AF6B899C-535B-49AC-A4A4-8DB3756EFB84}" srcOrd="3" destOrd="0" parTransId="{1BCEBAAC-D204-4E70-A92E-6843263C6CAD}" sibTransId="{4EDF27EE-286B-4AFA-BF1F-721EDAA02661}"/>
    <dgm:cxn modelId="{98235197-E0E9-44F5-BF97-310CE4198625}" srcId="{782CEA8A-70B7-4BD3-9EC6-7D0E4195227B}" destId="{AE079209-A374-469E-803E-1E470DE6E496}" srcOrd="7" destOrd="0" parTransId="{4E74391E-F30F-4437-845F-D9D31EF056DC}" sibTransId="{58B47EBF-0057-42D3-AA5B-BF3ED0FB6D3A}"/>
    <dgm:cxn modelId="{0C8ACAA9-22EE-4B46-9C70-7545B2363A5B}" srcId="{782CEA8A-70B7-4BD3-9EC6-7D0E4195227B}" destId="{0456DA7B-F1AE-44D2-851B-1E2CF2FB5E29}" srcOrd="4" destOrd="0" parTransId="{DED8F8A7-FA5A-480C-AB99-E7859F6FEBEC}" sibTransId="{03E82B9C-A88B-4895-A9B1-33C856450380}"/>
    <dgm:cxn modelId="{BB2DD4AB-3C15-4EA8-B40F-F96CEC18D422}" type="presOf" srcId="{AF6B899C-535B-49AC-A4A4-8DB3756EFB84}" destId="{04223EDC-7698-443B-9FFD-CE33904D722F}" srcOrd="0" destOrd="0" presId="urn:microsoft.com/office/officeart/2008/layout/PictureStrips"/>
    <dgm:cxn modelId="{8C860EAD-B1DF-4BEC-8873-19DEF420800F}" type="presOf" srcId="{0456DA7B-F1AE-44D2-851B-1E2CF2FB5E29}" destId="{A9F765EC-6AD2-44E4-8181-6F36E85CCD98}" srcOrd="0" destOrd="0" presId="urn:microsoft.com/office/officeart/2008/layout/PictureStrips"/>
    <dgm:cxn modelId="{A63F6CAE-AC4E-4F95-AED1-A53BC251ACE4}" srcId="{782CEA8A-70B7-4BD3-9EC6-7D0E4195227B}" destId="{115B880A-3492-4019-8EBD-048CFA19FD7B}" srcOrd="1" destOrd="0" parTransId="{E342ACED-7547-40EC-9E78-12C46C97D3BA}" sibTransId="{26B390F8-5050-46AC-9E9F-03AD19AEA8D1}"/>
    <dgm:cxn modelId="{F06963B0-02D2-4F7A-99E6-3844D10EB281}" type="presOf" srcId="{AE079209-A374-469E-803E-1E470DE6E496}" destId="{F4884F2B-CF47-432D-80A3-419159486A1B}" srcOrd="0" destOrd="0" presId="urn:microsoft.com/office/officeart/2008/layout/PictureStrips"/>
    <dgm:cxn modelId="{C6D1A1BC-2FE7-4A7B-9281-32EA620D7638}" type="presOf" srcId="{AA537937-AFE7-4D90-851A-CAEB8F661FB6}" destId="{FCE1FE7F-0864-4137-A29E-D4784C7B744F}" srcOrd="0" destOrd="0" presId="urn:microsoft.com/office/officeart/2008/layout/PictureStrips"/>
    <dgm:cxn modelId="{FF3E3CC2-914F-4F04-ACAD-F1192EB8A5AB}" srcId="{782CEA8A-70B7-4BD3-9EC6-7D0E4195227B}" destId="{E7521AC1-4A00-4BD1-8671-E1F5696BC8C6}" srcOrd="2" destOrd="0" parTransId="{73FB6A30-84CE-4C16-9AD5-5794C67459CF}" sibTransId="{8A827662-B102-4D48-B706-071E40EC12B8}"/>
    <dgm:cxn modelId="{FEE5DFFF-5230-4C7F-BDE7-26760168BFCB}" type="presParOf" srcId="{B8868ABF-9D99-4CF1-9177-BD677186FDB7}" destId="{C5AB5B0E-6DAC-496B-8E8F-3D6BD03D65F7}" srcOrd="0" destOrd="0" presId="urn:microsoft.com/office/officeart/2008/layout/PictureStrips"/>
    <dgm:cxn modelId="{A1A7F66D-A863-4765-B2EC-09555614B4C6}" type="presParOf" srcId="{C5AB5B0E-6DAC-496B-8E8F-3D6BD03D65F7}" destId="{D16F5B31-C40B-4A3E-93CB-A781E0C3750D}" srcOrd="0" destOrd="0" presId="urn:microsoft.com/office/officeart/2008/layout/PictureStrips"/>
    <dgm:cxn modelId="{5B34079B-244F-4418-A27B-F262D40E3813}" type="presParOf" srcId="{C5AB5B0E-6DAC-496B-8E8F-3D6BD03D65F7}" destId="{8D94106C-A376-426C-94A8-51997D8C98FB}" srcOrd="1" destOrd="0" presId="urn:microsoft.com/office/officeart/2008/layout/PictureStrips"/>
    <dgm:cxn modelId="{9ACE3461-8062-49A3-98C4-C374BAE19950}" type="presParOf" srcId="{B8868ABF-9D99-4CF1-9177-BD677186FDB7}" destId="{5849F4BD-7C28-4275-958F-AE40CABED79F}" srcOrd="1" destOrd="0" presId="urn:microsoft.com/office/officeart/2008/layout/PictureStrips"/>
    <dgm:cxn modelId="{B96028E5-3035-4439-8AAE-73D14617F392}" type="presParOf" srcId="{B8868ABF-9D99-4CF1-9177-BD677186FDB7}" destId="{860415E7-DB32-4B8D-BE5D-994B6A8EDE14}" srcOrd="2" destOrd="0" presId="urn:microsoft.com/office/officeart/2008/layout/PictureStrips"/>
    <dgm:cxn modelId="{1F0F3459-CC51-4B56-B4F4-537D2F196F55}" type="presParOf" srcId="{860415E7-DB32-4B8D-BE5D-994B6A8EDE14}" destId="{FA13A443-21B8-4C52-BC49-F75C18D81419}" srcOrd="0" destOrd="0" presId="urn:microsoft.com/office/officeart/2008/layout/PictureStrips"/>
    <dgm:cxn modelId="{6C8C485E-754D-4679-8FB0-63D00C4A3A6A}" type="presParOf" srcId="{860415E7-DB32-4B8D-BE5D-994B6A8EDE14}" destId="{C6E692F6-5DD4-4127-A2C7-C17B457805AA}" srcOrd="1" destOrd="0" presId="urn:microsoft.com/office/officeart/2008/layout/PictureStrips"/>
    <dgm:cxn modelId="{4C2E1F10-CCBC-407A-951E-4C9139D357BE}" type="presParOf" srcId="{B8868ABF-9D99-4CF1-9177-BD677186FDB7}" destId="{F9C92D96-80A1-4826-9467-466D5FF93925}" srcOrd="3" destOrd="0" presId="urn:microsoft.com/office/officeart/2008/layout/PictureStrips"/>
    <dgm:cxn modelId="{F0243D29-8403-415C-812A-581356DFE140}" type="presParOf" srcId="{B8868ABF-9D99-4CF1-9177-BD677186FDB7}" destId="{69AED1D0-158A-4D1A-8A6E-8A48E8DBCBD6}" srcOrd="4" destOrd="0" presId="urn:microsoft.com/office/officeart/2008/layout/PictureStrips"/>
    <dgm:cxn modelId="{C3CC0BB3-2254-46A6-A7C5-6132FC9DA5B7}" type="presParOf" srcId="{69AED1D0-158A-4D1A-8A6E-8A48E8DBCBD6}" destId="{99807C2D-9FCF-417E-97CA-0C98DA09D220}" srcOrd="0" destOrd="0" presId="urn:microsoft.com/office/officeart/2008/layout/PictureStrips"/>
    <dgm:cxn modelId="{036D6BB2-E47C-4894-BF74-56BFC462412E}" type="presParOf" srcId="{69AED1D0-158A-4D1A-8A6E-8A48E8DBCBD6}" destId="{15B84049-0C19-461D-935B-AD75C65B60E7}" srcOrd="1" destOrd="0" presId="urn:microsoft.com/office/officeart/2008/layout/PictureStrips"/>
    <dgm:cxn modelId="{B2A661D7-A901-45F1-98EF-B3A2C904BA0E}" type="presParOf" srcId="{B8868ABF-9D99-4CF1-9177-BD677186FDB7}" destId="{E7D3642C-6B59-40AD-8186-8BFFD0DC3E6B}" srcOrd="5" destOrd="0" presId="urn:microsoft.com/office/officeart/2008/layout/PictureStrips"/>
    <dgm:cxn modelId="{936A4D57-D4B2-4E54-9B2E-69D917DABD5E}" type="presParOf" srcId="{B8868ABF-9D99-4CF1-9177-BD677186FDB7}" destId="{62F839F6-8771-48A6-9CEE-E78F9C6B85C1}" srcOrd="6" destOrd="0" presId="urn:microsoft.com/office/officeart/2008/layout/PictureStrips"/>
    <dgm:cxn modelId="{F6BA6755-54BC-4D9D-8BD3-4DB8969D3580}" type="presParOf" srcId="{62F839F6-8771-48A6-9CEE-E78F9C6B85C1}" destId="{04223EDC-7698-443B-9FFD-CE33904D722F}" srcOrd="0" destOrd="0" presId="urn:microsoft.com/office/officeart/2008/layout/PictureStrips"/>
    <dgm:cxn modelId="{90EF72DC-3B6B-4F09-AAC3-5A58A0F78170}" type="presParOf" srcId="{62F839F6-8771-48A6-9CEE-E78F9C6B85C1}" destId="{34C4E776-2081-42DA-B27C-BE8AABEC2FDD}" srcOrd="1" destOrd="0" presId="urn:microsoft.com/office/officeart/2008/layout/PictureStrips"/>
    <dgm:cxn modelId="{66684E64-BC9E-443B-8765-C9F52645D239}" type="presParOf" srcId="{B8868ABF-9D99-4CF1-9177-BD677186FDB7}" destId="{A41A5FDC-EDC0-4CC7-834D-F1EFD78881FB}" srcOrd="7" destOrd="0" presId="urn:microsoft.com/office/officeart/2008/layout/PictureStrips"/>
    <dgm:cxn modelId="{7A4565A8-FE8D-4D7A-A164-08BDE3706D76}" type="presParOf" srcId="{B8868ABF-9D99-4CF1-9177-BD677186FDB7}" destId="{34548C0F-7B30-4ADA-B12F-709A671E52B7}" srcOrd="8" destOrd="0" presId="urn:microsoft.com/office/officeart/2008/layout/PictureStrips"/>
    <dgm:cxn modelId="{0B145D27-D79C-443C-9B4C-0460E94E7F93}" type="presParOf" srcId="{34548C0F-7B30-4ADA-B12F-709A671E52B7}" destId="{A9F765EC-6AD2-44E4-8181-6F36E85CCD98}" srcOrd="0" destOrd="0" presId="urn:microsoft.com/office/officeart/2008/layout/PictureStrips"/>
    <dgm:cxn modelId="{FE273583-9C6E-4960-A145-4D3FB2A0BB77}" type="presParOf" srcId="{34548C0F-7B30-4ADA-B12F-709A671E52B7}" destId="{547FF96B-70B8-4D4E-9288-573A7DE6D428}" srcOrd="1" destOrd="0" presId="urn:microsoft.com/office/officeart/2008/layout/PictureStrips"/>
    <dgm:cxn modelId="{7B73D8B3-916C-4423-8CCF-87734194AD90}" type="presParOf" srcId="{B8868ABF-9D99-4CF1-9177-BD677186FDB7}" destId="{E83C19E8-7669-4415-AF43-599ABFB78535}" srcOrd="9" destOrd="0" presId="urn:microsoft.com/office/officeart/2008/layout/PictureStrips"/>
    <dgm:cxn modelId="{C33D6D7D-4FBB-4620-BCD7-41F247903370}" type="presParOf" srcId="{B8868ABF-9D99-4CF1-9177-BD677186FDB7}" destId="{F38F26B6-07D3-4122-AC5B-4644CB2FB51C}" srcOrd="10" destOrd="0" presId="urn:microsoft.com/office/officeart/2008/layout/PictureStrips"/>
    <dgm:cxn modelId="{E6EF1596-3842-4FD5-89CF-FB559CBB3E14}" type="presParOf" srcId="{F38F26B6-07D3-4122-AC5B-4644CB2FB51C}" destId="{6CAF43B9-C4F1-4123-AF21-BE1BEEC4BD6B}" srcOrd="0" destOrd="0" presId="urn:microsoft.com/office/officeart/2008/layout/PictureStrips"/>
    <dgm:cxn modelId="{79D79048-01DB-4CFA-9DA5-DDC30B13A873}" type="presParOf" srcId="{F38F26B6-07D3-4122-AC5B-4644CB2FB51C}" destId="{3F62B54A-E98A-456D-B3B2-6389BC3EF47B}" srcOrd="1" destOrd="0" presId="urn:microsoft.com/office/officeart/2008/layout/PictureStrips"/>
    <dgm:cxn modelId="{0445E3D3-9FAA-4A99-88EF-943BC3540FB0}" type="presParOf" srcId="{B8868ABF-9D99-4CF1-9177-BD677186FDB7}" destId="{215975BD-719C-42A1-9F95-2D1E9D57C154}" srcOrd="11" destOrd="0" presId="urn:microsoft.com/office/officeart/2008/layout/PictureStrips"/>
    <dgm:cxn modelId="{F5718D5F-C1FB-4EC4-82C6-F824786341D0}" type="presParOf" srcId="{B8868ABF-9D99-4CF1-9177-BD677186FDB7}" destId="{1ED66F15-AFB5-449B-BE09-7F604F3B40A0}" srcOrd="12" destOrd="0" presId="urn:microsoft.com/office/officeart/2008/layout/PictureStrips"/>
    <dgm:cxn modelId="{2FF07E10-CB7C-4367-ACB3-E7DED0EE7B3B}" type="presParOf" srcId="{1ED66F15-AFB5-449B-BE09-7F604F3B40A0}" destId="{3FB60F88-4D69-4C44-A6B8-25CBFAE5A3F9}" srcOrd="0" destOrd="0" presId="urn:microsoft.com/office/officeart/2008/layout/PictureStrips"/>
    <dgm:cxn modelId="{053145D1-57BE-4D79-B9B5-30BE17212D4B}" type="presParOf" srcId="{1ED66F15-AFB5-449B-BE09-7F604F3B40A0}" destId="{B23E866A-0EDE-4A9A-B2F1-BEC321585F95}" srcOrd="1" destOrd="0" presId="urn:microsoft.com/office/officeart/2008/layout/PictureStrips"/>
    <dgm:cxn modelId="{71FF34D8-0AD7-4D61-9AA0-6A86493D2EDA}" type="presParOf" srcId="{B8868ABF-9D99-4CF1-9177-BD677186FDB7}" destId="{58174309-D4B9-4EE7-8D42-B6E027FFB81C}" srcOrd="13" destOrd="0" presId="urn:microsoft.com/office/officeart/2008/layout/PictureStrips"/>
    <dgm:cxn modelId="{E243C08E-226B-41A6-B99C-A7F1729A9012}" type="presParOf" srcId="{B8868ABF-9D99-4CF1-9177-BD677186FDB7}" destId="{A847ACFD-82FF-448F-800D-E9523C456F45}" srcOrd="14" destOrd="0" presId="urn:microsoft.com/office/officeart/2008/layout/PictureStrips"/>
    <dgm:cxn modelId="{DB2B4D61-5481-4E57-932C-E8B2EDE014C4}" type="presParOf" srcId="{A847ACFD-82FF-448F-800D-E9523C456F45}" destId="{F4884F2B-CF47-432D-80A3-419159486A1B}" srcOrd="0" destOrd="0" presId="urn:microsoft.com/office/officeart/2008/layout/PictureStrips"/>
    <dgm:cxn modelId="{13717F22-5DC4-4CEB-A176-54837377206F}" type="presParOf" srcId="{A847ACFD-82FF-448F-800D-E9523C456F45}" destId="{C64D799A-5AC6-4EC0-AE65-C5107A675327}" srcOrd="1" destOrd="0" presId="urn:microsoft.com/office/officeart/2008/layout/PictureStrips"/>
    <dgm:cxn modelId="{96BB2DD5-0093-4686-852A-B150DDC95F55}" type="presParOf" srcId="{B8868ABF-9D99-4CF1-9177-BD677186FDB7}" destId="{07C505B6-6923-4288-8B20-B047416FE5C0}" srcOrd="15" destOrd="0" presId="urn:microsoft.com/office/officeart/2008/layout/PictureStrips"/>
    <dgm:cxn modelId="{BDA53E4D-7D61-48D8-A91D-4490DDB4B8CB}" type="presParOf" srcId="{B8868ABF-9D99-4CF1-9177-BD677186FDB7}" destId="{D7E6240C-E282-478F-868F-9B5BA78E487F}" srcOrd="16" destOrd="0" presId="urn:microsoft.com/office/officeart/2008/layout/PictureStrips"/>
    <dgm:cxn modelId="{F82ED5F5-FCBB-4999-83A4-76E622A214F5}" type="presParOf" srcId="{D7E6240C-E282-478F-868F-9B5BA78E487F}" destId="{FCE1FE7F-0864-4137-A29E-D4784C7B744F}" srcOrd="0" destOrd="0" presId="urn:microsoft.com/office/officeart/2008/layout/PictureStrips"/>
    <dgm:cxn modelId="{0DCFE88B-DD98-4B84-985D-7CC541DA11E2}" type="presParOf" srcId="{D7E6240C-E282-478F-868F-9B5BA78E487F}" destId="{5FB3CECC-CD7F-4AF8-8C68-0998F12FF2E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DA4C72-C5B8-42DB-B06D-5B0C59E741C9}" type="doc">
      <dgm:prSet loTypeId="urn:microsoft.com/office/officeart/2008/layout/PictureAccen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4FDB23C5-038E-4143-8867-EC7CDE84E31A}">
      <dgm:prSet phldrT="[Texto]" custT="1"/>
      <dgm:spPr/>
      <dgm:t>
        <a:bodyPr/>
        <a:lstStyle/>
        <a:p>
          <a:pPr algn="just"/>
          <a:r>
            <a:rPr lang="es-MX" sz="1600" b="1" i="0" u="none" strike="noStrike" baseline="0">
              <a:solidFill>
                <a:schemeClr val="tx2"/>
              </a:solidFill>
              <a:latin typeface="Corbel" panose="020B0503020204020204" pitchFamily="34" charset="0"/>
            </a:rPr>
            <a:t>OBJETIVO GENERAL</a:t>
          </a:r>
          <a:r>
            <a:rPr lang="es-MX" sz="1600" b="0" i="0" u="none" strike="noStrike" baseline="0">
              <a:solidFill>
                <a:schemeClr val="tx2"/>
              </a:solidFill>
              <a:latin typeface="Corbel" panose="020B0503020204020204" pitchFamily="34" charset="0"/>
            </a:rPr>
            <a:t>: </a:t>
          </a:r>
          <a:r>
            <a:rPr lang="es-CO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Desarrollar un Plan Estratégico de Seguridad y Privacidad de la Información que, como marco integral alineado con la naturaleza y los requerimientos del negocio, respalde la implementación del Modelo de Seguridad y Privacidad de la Información (MSPI) de la ANI, en cumplimiento de las disposiciones legales y normativas vigentes y procurando la protección de los datos y la información como los activos más valiosos de la entidad. </a:t>
          </a:r>
          <a:endParaRPr lang="es-CO" sz="1600"/>
        </a:p>
      </dgm:t>
    </dgm:pt>
    <dgm:pt modelId="{8A121A6A-BDDD-425C-A536-4189B1186E09}" type="parTrans" cxnId="{6D1E636E-7154-45E3-9A9F-37164A9DC37F}">
      <dgm:prSet/>
      <dgm:spPr/>
      <dgm:t>
        <a:bodyPr/>
        <a:lstStyle/>
        <a:p>
          <a:endParaRPr lang="es-CO"/>
        </a:p>
      </dgm:t>
    </dgm:pt>
    <dgm:pt modelId="{C597FD32-8B4B-441A-9000-D2D3FC29525F}" type="sibTrans" cxnId="{6D1E636E-7154-45E3-9A9F-37164A9DC37F}">
      <dgm:prSet/>
      <dgm:spPr/>
      <dgm:t>
        <a:bodyPr/>
        <a:lstStyle/>
        <a:p>
          <a:endParaRPr lang="es-CO"/>
        </a:p>
      </dgm:t>
    </dgm:pt>
    <dgm:pt modelId="{FA517F04-E034-4476-A777-5A39FDF8F502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CO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Establecer las fases del plan para desarrollar las iniciativas y proyectos de seguridad y privacidad de la información de la ANI, así como la estrategia de seguridad digital, asegurando que cada etapa esté claramente delineada y alineada con los objetivos estratégicos de la entidad.</a:t>
          </a:r>
          <a:endParaRPr lang="es-CO" sz="1600"/>
        </a:p>
      </dgm:t>
    </dgm:pt>
    <dgm:pt modelId="{82E02BB3-EB46-4740-86DB-CF717C77DB4B}" type="parTrans" cxnId="{19215047-E828-4346-9870-AA7C801654DA}">
      <dgm:prSet/>
      <dgm:spPr/>
      <dgm:t>
        <a:bodyPr/>
        <a:lstStyle/>
        <a:p>
          <a:endParaRPr lang="es-CO"/>
        </a:p>
      </dgm:t>
    </dgm:pt>
    <dgm:pt modelId="{E4340D85-F3F6-41F9-81D9-5BE08C7FA357}" type="sibTrans" cxnId="{19215047-E828-4346-9870-AA7C801654DA}">
      <dgm:prSet/>
      <dgm:spPr/>
      <dgm:t>
        <a:bodyPr/>
        <a:lstStyle/>
        <a:p>
          <a:endParaRPr lang="es-CO"/>
        </a:p>
      </dgm:t>
    </dgm:pt>
    <dgm:pt modelId="{948651FF-EAFA-4550-AFB2-B18C6FD405FF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CO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Publicar el PESI conforme a lo establecido en el Decreto 612 de 2018.</a:t>
          </a:r>
          <a:endParaRPr lang="es-CO" sz="1600"/>
        </a:p>
      </dgm:t>
    </dgm:pt>
    <dgm:pt modelId="{522C6A6F-2C09-4980-9DD2-17E32C35B743}" type="parTrans" cxnId="{38E2F2D6-8FB4-42C3-90EC-EF48D0289E15}">
      <dgm:prSet/>
      <dgm:spPr/>
      <dgm:t>
        <a:bodyPr/>
        <a:lstStyle/>
        <a:p>
          <a:endParaRPr lang="es-CO"/>
        </a:p>
      </dgm:t>
    </dgm:pt>
    <dgm:pt modelId="{9CD56CB9-2FE8-481B-93E7-08EEEEF0640A}" type="sibTrans" cxnId="{38E2F2D6-8FB4-42C3-90EC-EF48D0289E15}">
      <dgm:prSet/>
      <dgm:spPr/>
      <dgm:t>
        <a:bodyPr/>
        <a:lstStyle/>
        <a:p>
          <a:endParaRPr lang="es-CO"/>
        </a:p>
      </dgm:t>
    </dgm:pt>
    <dgm:pt modelId="{3DFC57A7-F8B9-4916-9976-8B25465F6311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CO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Implementar el Modelo de Seguridad y Privacidad de la Información - MSPI de acuerdo con los requerimientos establecidos en la política de Gobierno Digital, el cual adopta las mejores prácticas y estándares internacionales.</a:t>
          </a:r>
          <a:endParaRPr lang="es-CO" sz="1600"/>
        </a:p>
      </dgm:t>
    </dgm:pt>
    <dgm:pt modelId="{4C9E1A35-BD9F-4C0F-8ECB-47FAB50C49D1}" type="parTrans" cxnId="{18AC87AE-D7DB-4D65-A8A4-F4E09135BB00}">
      <dgm:prSet/>
      <dgm:spPr/>
      <dgm:t>
        <a:bodyPr/>
        <a:lstStyle/>
        <a:p>
          <a:endParaRPr lang="es-CO"/>
        </a:p>
      </dgm:t>
    </dgm:pt>
    <dgm:pt modelId="{7FD65690-D09B-4A65-9EDF-6613BB663A58}" type="sibTrans" cxnId="{18AC87AE-D7DB-4D65-A8A4-F4E09135BB00}">
      <dgm:prSet/>
      <dgm:spPr/>
      <dgm:t>
        <a:bodyPr/>
        <a:lstStyle/>
        <a:p>
          <a:endParaRPr lang="es-CO"/>
        </a:p>
      </dgm:t>
    </dgm:pt>
    <dgm:pt modelId="{75697475-D4DB-4966-A555-1A72879802C5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s-CO" sz="1600">
              <a:effectLst/>
              <a:latin typeface="Calibri" panose="020F0502020204030204" pitchFamily="34" charset="0"/>
              <a:ea typeface="Calibri" panose="020F0502020204030204" pitchFamily="34" charset="0"/>
            </a:rPr>
            <a:t>Incorporar, formalizar y adoptar los lineamientos referenciados y las mejores prácticas de </a:t>
          </a:r>
          <a:r>
            <a:rPr lang="es-CO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seguridad en la entidad, acompañando y concientizando una cultura de seguridad y privacidad que incluya tanto a los colaboradores como a las partes interesadas.</a:t>
          </a:r>
          <a:endParaRPr lang="es-CO" sz="1600"/>
        </a:p>
      </dgm:t>
    </dgm:pt>
    <dgm:pt modelId="{EBBEC831-2DD7-4315-8E75-DC582C7AEC6F}" type="parTrans" cxnId="{BE04284A-8FEB-4CEF-A649-AC1831CFC5A2}">
      <dgm:prSet/>
      <dgm:spPr/>
      <dgm:t>
        <a:bodyPr/>
        <a:lstStyle/>
        <a:p>
          <a:endParaRPr lang="es-CO"/>
        </a:p>
      </dgm:t>
    </dgm:pt>
    <dgm:pt modelId="{198218A2-849C-4067-9AD6-3BDF56241985}" type="sibTrans" cxnId="{BE04284A-8FEB-4CEF-A649-AC1831CFC5A2}">
      <dgm:prSet/>
      <dgm:spPr/>
      <dgm:t>
        <a:bodyPr/>
        <a:lstStyle/>
        <a:p>
          <a:endParaRPr lang="es-CO"/>
        </a:p>
      </dgm:t>
    </dgm:pt>
    <dgm:pt modelId="{440DFE3A-3423-4223-BA2B-789EEA413B5D}" type="pres">
      <dgm:prSet presAssocID="{1ADA4C72-C5B8-42DB-B06D-5B0C59E741C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01828D2-2686-4DAC-A789-B1BEBD169864}" type="pres">
      <dgm:prSet presAssocID="{4FDB23C5-038E-4143-8867-EC7CDE84E31A}" presName="root" presStyleCnt="0">
        <dgm:presLayoutVars>
          <dgm:chMax/>
          <dgm:chPref val="4"/>
        </dgm:presLayoutVars>
      </dgm:prSet>
      <dgm:spPr/>
    </dgm:pt>
    <dgm:pt modelId="{98749A2E-9422-4517-906A-99E32176F837}" type="pres">
      <dgm:prSet presAssocID="{4FDB23C5-038E-4143-8867-EC7CDE84E31A}" presName="rootComposite" presStyleCnt="0">
        <dgm:presLayoutVars/>
      </dgm:prSet>
      <dgm:spPr/>
    </dgm:pt>
    <dgm:pt modelId="{0BE023F5-07DB-4E71-B194-A6AE4D551136}" type="pres">
      <dgm:prSet presAssocID="{4FDB23C5-038E-4143-8867-EC7CDE84E31A}" presName="rootText" presStyleLbl="node0" presStyleIdx="0" presStyleCnt="1">
        <dgm:presLayoutVars>
          <dgm:chMax/>
          <dgm:chPref val="4"/>
        </dgm:presLayoutVars>
      </dgm:prSet>
      <dgm:spPr/>
    </dgm:pt>
    <dgm:pt modelId="{F9F1BEA2-84A5-4670-AA1C-5ACCA890D9F6}" type="pres">
      <dgm:prSet presAssocID="{4FDB23C5-038E-4143-8867-EC7CDE84E31A}" presName="childShape" presStyleCnt="0">
        <dgm:presLayoutVars>
          <dgm:chMax val="0"/>
          <dgm:chPref val="0"/>
        </dgm:presLayoutVars>
      </dgm:prSet>
      <dgm:spPr/>
    </dgm:pt>
    <dgm:pt modelId="{B344906C-FC40-42DC-BF70-9573BFC3EF1A}" type="pres">
      <dgm:prSet presAssocID="{FA517F04-E034-4476-A777-5A39FDF8F502}" presName="childComposite" presStyleCnt="0">
        <dgm:presLayoutVars>
          <dgm:chMax val="0"/>
          <dgm:chPref val="0"/>
        </dgm:presLayoutVars>
      </dgm:prSet>
      <dgm:spPr/>
    </dgm:pt>
    <dgm:pt modelId="{1E15BD77-E314-47F4-B9D4-DE7E109DB3B5}" type="pres">
      <dgm:prSet presAssocID="{FA517F04-E034-4476-A777-5A39FDF8F502}" presName="Image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ura con relleno sólido"/>
        </a:ext>
      </dgm:extLst>
    </dgm:pt>
    <dgm:pt modelId="{5D5CF253-7F3B-40F0-AB04-8D7FCF001B28}" type="pres">
      <dgm:prSet presAssocID="{FA517F04-E034-4476-A777-5A39FDF8F502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256B5B0F-648B-47B0-A842-2B487C520913}" type="pres">
      <dgm:prSet presAssocID="{948651FF-EAFA-4550-AFB2-B18C6FD405FF}" presName="childComposite" presStyleCnt="0">
        <dgm:presLayoutVars>
          <dgm:chMax val="0"/>
          <dgm:chPref val="0"/>
        </dgm:presLayoutVars>
      </dgm:prSet>
      <dgm:spPr/>
    </dgm:pt>
    <dgm:pt modelId="{FCC2C495-5F95-4BF4-A0F8-F0267B322885}" type="pres">
      <dgm:prSet presAssocID="{948651FF-EAFA-4550-AFB2-B18C6FD405FF}" presName="Image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con relleno sólido"/>
        </a:ext>
      </dgm:extLst>
    </dgm:pt>
    <dgm:pt modelId="{3AD26C2C-E701-4262-B7C4-36D9764CA703}" type="pres">
      <dgm:prSet presAssocID="{948651FF-EAFA-4550-AFB2-B18C6FD405FF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539FC967-A114-49D3-BDBE-3170F508BD9D}" type="pres">
      <dgm:prSet presAssocID="{3DFC57A7-F8B9-4916-9976-8B25465F6311}" presName="childComposite" presStyleCnt="0">
        <dgm:presLayoutVars>
          <dgm:chMax val="0"/>
          <dgm:chPref val="0"/>
        </dgm:presLayoutVars>
      </dgm:prSet>
      <dgm:spPr/>
    </dgm:pt>
    <dgm:pt modelId="{5F26FF99-2F79-4117-8B9A-D2F26A4B48F8}" type="pres">
      <dgm:prSet presAssocID="{3DFC57A7-F8B9-4916-9976-8B25465F6311}" presName="Image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ituradora de papel contorno"/>
        </a:ext>
      </dgm:extLst>
    </dgm:pt>
    <dgm:pt modelId="{606FBB61-4C54-48A2-84B4-15F9843398FC}" type="pres">
      <dgm:prSet presAssocID="{3DFC57A7-F8B9-4916-9976-8B25465F6311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6C15726F-9B9A-44EF-9B58-47098C4B9BC7}" type="pres">
      <dgm:prSet presAssocID="{75697475-D4DB-4966-A555-1A72879802C5}" presName="childComposite" presStyleCnt="0">
        <dgm:presLayoutVars>
          <dgm:chMax val="0"/>
          <dgm:chPref val="0"/>
        </dgm:presLayoutVars>
      </dgm:prSet>
      <dgm:spPr/>
    </dgm:pt>
    <dgm:pt modelId="{3759470A-4CF8-4A01-852D-B8C5A3BFC164}" type="pres">
      <dgm:prSet presAssocID="{75697475-D4DB-4966-A555-1A72879802C5}" presName="Image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ática en la nube con relleno sólido"/>
        </a:ext>
      </dgm:extLst>
    </dgm:pt>
    <dgm:pt modelId="{D2FBA571-DDD5-4FCA-8225-377C522450A3}" type="pres">
      <dgm:prSet presAssocID="{75697475-D4DB-4966-A555-1A72879802C5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382F65-F336-4DBE-8B14-A10208888FF1}" type="presOf" srcId="{FA517F04-E034-4476-A777-5A39FDF8F502}" destId="{5D5CF253-7F3B-40F0-AB04-8D7FCF001B28}" srcOrd="0" destOrd="0" presId="urn:microsoft.com/office/officeart/2008/layout/PictureAccentList"/>
    <dgm:cxn modelId="{19215047-E828-4346-9870-AA7C801654DA}" srcId="{4FDB23C5-038E-4143-8867-EC7CDE84E31A}" destId="{FA517F04-E034-4476-A777-5A39FDF8F502}" srcOrd="0" destOrd="0" parTransId="{82E02BB3-EB46-4740-86DB-CF717C77DB4B}" sibTransId="{E4340D85-F3F6-41F9-81D9-5BE08C7FA357}"/>
    <dgm:cxn modelId="{BE04284A-8FEB-4CEF-A649-AC1831CFC5A2}" srcId="{4FDB23C5-038E-4143-8867-EC7CDE84E31A}" destId="{75697475-D4DB-4966-A555-1A72879802C5}" srcOrd="3" destOrd="0" parTransId="{EBBEC831-2DD7-4315-8E75-DC582C7AEC6F}" sibTransId="{198218A2-849C-4067-9AD6-3BDF56241985}"/>
    <dgm:cxn modelId="{6D1E636E-7154-45E3-9A9F-37164A9DC37F}" srcId="{1ADA4C72-C5B8-42DB-B06D-5B0C59E741C9}" destId="{4FDB23C5-038E-4143-8867-EC7CDE84E31A}" srcOrd="0" destOrd="0" parTransId="{8A121A6A-BDDD-425C-A536-4189B1186E09}" sibTransId="{C597FD32-8B4B-441A-9000-D2D3FC29525F}"/>
    <dgm:cxn modelId="{D8B91E76-E9A2-464E-8245-C8C33500C185}" type="presOf" srcId="{4FDB23C5-038E-4143-8867-EC7CDE84E31A}" destId="{0BE023F5-07DB-4E71-B194-A6AE4D551136}" srcOrd="0" destOrd="0" presId="urn:microsoft.com/office/officeart/2008/layout/PictureAccentList"/>
    <dgm:cxn modelId="{2F443086-6A71-47AE-8AFB-32647EA96215}" type="presOf" srcId="{75697475-D4DB-4966-A555-1A72879802C5}" destId="{D2FBA571-DDD5-4FCA-8225-377C522450A3}" srcOrd="0" destOrd="0" presId="urn:microsoft.com/office/officeart/2008/layout/PictureAccentList"/>
    <dgm:cxn modelId="{176638AC-94CE-49BD-B37D-612AD8503711}" type="presOf" srcId="{3DFC57A7-F8B9-4916-9976-8B25465F6311}" destId="{606FBB61-4C54-48A2-84B4-15F9843398FC}" srcOrd="0" destOrd="0" presId="urn:microsoft.com/office/officeart/2008/layout/PictureAccentList"/>
    <dgm:cxn modelId="{18AC87AE-D7DB-4D65-A8A4-F4E09135BB00}" srcId="{4FDB23C5-038E-4143-8867-EC7CDE84E31A}" destId="{3DFC57A7-F8B9-4916-9976-8B25465F6311}" srcOrd="2" destOrd="0" parTransId="{4C9E1A35-BD9F-4C0F-8ECB-47FAB50C49D1}" sibTransId="{7FD65690-D09B-4A65-9EDF-6613BB663A58}"/>
    <dgm:cxn modelId="{38E2F2D6-8FB4-42C3-90EC-EF48D0289E15}" srcId="{4FDB23C5-038E-4143-8867-EC7CDE84E31A}" destId="{948651FF-EAFA-4550-AFB2-B18C6FD405FF}" srcOrd="1" destOrd="0" parTransId="{522C6A6F-2C09-4980-9DD2-17E32C35B743}" sibTransId="{9CD56CB9-2FE8-481B-93E7-08EEEEF0640A}"/>
    <dgm:cxn modelId="{B88D65E4-CC06-4654-A4C9-ACE3FD37D8BA}" type="presOf" srcId="{948651FF-EAFA-4550-AFB2-B18C6FD405FF}" destId="{3AD26C2C-E701-4262-B7C4-36D9764CA703}" srcOrd="0" destOrd="0" presId="urn:microsoft.com/office/officeart/2008/layout/PictureAccentList"/>
    <dgm:cxn modelId="{B86B01F4-92DC-46E6-91DC-7C1EA1FEF8CA}" type="presOf" srcId="{1ADA4C72-C5B8-42DB-B06D-5B0C59E741C9}" destId="{440DFE3A-3423-4223-BA2B-789EEA413B5D}" srcOrd="0" destOrd="0" presId="urn:microsoft.com/office/officeart/2008/layout/PictureAccentList"/>
    <dgm:cxn modelId="{90623837-2ECE-490F-A5F2-9DB3EACF9086}" type="presParOf" srcId="{440DFE3A-3423-4223-BA2B-789EEA413B5D}" destId="{301828D2-2686-4DAC-A789-B1BEBD169864}" srcOrd="0" destOrd="0" presId="urn:microsoft.com/office/officeart/2008/layout/PictureAccentList"/>
    <dgm:cxn modelId="{12677732-2D6A-439E-907F-711EBC415FBB}" type="presParOf" srcId="{301828D2-2686-4DAC-A789-B1BEBD169864}" destId="{98749A2E-9422-4517-906A-99E32176F837}" srcOrd="0" destOrd="0" presId="urn:microsoft.com/office/officeart/2008/layout/PictureAccentList"/>
    <dgm:cxn modelId="{7E62EDA2-BEE6-44B4-8FDD-4E6991A74C02}" type="presParOf" srcId="{98749A2E-9422-4517-906A-99E32176F837}" destId="{0BE023F5-07DB-4E71-B194-A6AE4D551136}" srcOrd="0" destOrd="0" presId="urn:microsoft.com/office/officeart/2008/layout/PictureAccentList"/>
    <dgm:cxn modelId="{46A360B7-60D5-4ED4-B22E-783D76D331E9}" type="presParOf" srcId="{301828D2-2686-4DAC-A789-B1BEBD169864}" destId="{F9F1BEA2-84A5-4670-AA1C-5ACCA890D9F6}" srcOrd="1" destOrd="0" presId="urn:microsoft.com/office/officeart/2008/layout/PictureAccentList"/>
    <dgm:cxn modelId="{3A062F46-9C74-46D0-85E9-971ABC2345F9}" type="presParOf" srcId="{F9F1BEA2-84A5-4670-AA1C-5ACCA890D9F6}" destId="{B344906C-FC40-42DC-BF70-9573BFC3EF1A}" srcOrd="0" destOrd="0" presId="urn:microsoft.com/office/officeart/2008/layout/PictureAccentList"/>
    <dgm:cxn modelId="{F8429CE7-B1E5-4F8A-9289-A6A9CC226291}" type="presParOf" srcId="{B344906C-FC40-42DC-BF70-9573BFC3EF1A}" destId="{1E15BD77-E314-47F4-B9D4-DE7E109DB3B5}" srcOrd="0" destOrd="0" presId="urn:microsoft.com/office/officeart/2008/layout/PictureAccentList"/>
    <dgm:cxn modelId="{B3B3D59D-D578-4859-9688-B9CC4B138FC0}" type="presParOf" srcId="{B344906C-FC40-42DC-BF70-9573BFC3EF1A}" destId="{5D5CF253-7F3B-40F0-AB04-8D7FCF001B28}" srcOrd="1" destOrd="0" presId="urn:microsoft.com/office/officeart/2008/layout/PictureAccentList"/>
    <dgm:cxn modelId="{04F044E8-6BC2-4AEB-9FA1-CFA4B31E8C78}" type="presParOf" srcId="{F9F1BEA2-84A5-4670-AA1C-5ACCA890D9F6}" destId="{256B5B0F-648B-47B0-A842-2B487C520913}" srcOrd="1" destOrd="0" presId="urn:microsoft.com/office/officeart/2008/layout/PictureAccentList"/>
    <dgm:cxn modelId="{BD53A261-1EF7-4D0A-8958-FCB2457B80D8}" type="presParOf" srcId="{256B5B0F-648B-47B0-A842-2B487C520913}" destId="{FCC2C495-5F95-4BF4-A0F8-F0267B322885}" srcOrd="0" destOrd="0" presId="urn:microsoft.com/office/officeart/2008/layout/PictureAccentList"/>
    <dgm:cxn modelId="{5A66928D-F44B-4026-8F0F-9BD14AAA7DA2}" type="presParOf" srcId="{256B5B0F-648B-47B0-A842-2B487C520913}" destId="{3AD26C2C-E701-4262-B7C4-36D9764CA703}" srcOrd="1" destOrd="0" presId="urn:microsoft.com/office/officeart/2008/layout/PictureAccentList"/>
    <dgm:cxn modelId="{5152B4FD-2470-45C3-A3FB-A77F99332A9A}" type="presParOf" srcId="{F9F1BEA2-84A5-4670-AA1C-5ACCA890D9F6}" destId="{539FC967-A114-49D3-BDBE-3170F508BD9D}" srcOrd="2" destOrd="0" presId="urn:microsoft.com/office/officeart/2008/layout/PictureAccentList"/>
    <dgm:cxn modelId="{C6DC9E2C-A555-4A55-8158-B735BCB44C0A}" type="presParOf" srcId="{539FC967-A114-49D3-BDBE-3170F508BD9D}" destId="{5F26FF99-2F79-4117-8B9A-D2F26A4B48F8}" srcOrd="0" destOrd="0" presId="urn:microsoft.com/office/officeart/2008/layout/PictureAccentList"/>
    <dgm:cxn modelId="{CD5DF223-8857-4871-84DA-24E447C1A6BE}" type="presParOf" srcId="{539FC967-A114-49D3-BDBE-3170F508BD9D}" destId="{606FBB61-4C54-48A2-84B4-15F9843398FC}" srcOrd="1" destOrd="0" presId="urn:microsoft.com/office/officeart/2008/layout/PictureAccentList"/>
    <dgm:cxn modelId="{9F6018E3-35A4-4E8C-8EE0-8988DE82214E}" type="presParOf" srcId="{F9F1BEA2-84A5-4670-AA1C-5ACCA890D9F6}" destId="{6C15726F-9B9A-44EF-9B58-47098C4B9BC7}" srcOrd="3" destOrd="0" presId="urn:microsoft.com/office/officeart/2008/layout/PictureAccentList"/>
    <dgm:cxn modelId="{94FFFC8D-38CD-4520-8CF8-BAD322588380}" type="presParOf" srcId="{6C15726F-9B9A-44EF-9B58-47098C4B9BC7}" destId="{3759470A-4CF8-4A01-852D-B8C5A3BFC164}" srcOrd="0" destOrd="0" presId="urn:microsoft.com/office/officeart/2008/layout/PictureAccentList"/>
    <dgm:cxn modelId="{88DFA910-3DDE-437E-A80C-209B3AA830CC}" type="presParOf" srcId="{6C15726F-9B9A-44EF-9B58-47098C4B9BC7}" destId="{D2FBA571-DDD5-4FCA-8225-377C522450A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3604DC-F466-4FCC-ABFF-799666E33ED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A8239FE-E266-4E2D-A1D2-E928D47EAE15}">
      <dgm:prSet phldrT="[Texto]" custT="1"/>
      <dgm:spPr/>
      <dgm:t>
        <a:bodyPr/>
        <a:lstStyle/>
        <a:p>
          <a:pPr>
            <a:buSzPts val="1000"/>
          </a:pPr>
          <a:r>
            <a:rPr lang="es-CO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Aprobación del Plan propuesto.</a:t>
          </a:r>
          <a:endParaRPr lang="es-CO" sz="1800"/>
        </a:p>
      </dgm:t>
    </dgm:pt>
    <dgm:pt modelId="{2CB706FA-32FB-4ED8-A8F1-46A28C1487AF}" type="parTrans" cxnId="{664CFE4D-7491-496D-88DA-FED5E1F15EA0}">
      <dgm:prSet/>
      <dgm:spPr/>
      <dgm:t>
        <a:bodyPr/>
        <a:lstStyle/>
        <a:p>
          <a:endParaRPr lang="es-CO" sz="2400"/>
        </a:p>
      </dgm:t>
    </dgm:pt>
    <dgm:pt modelId="{A88EC8AB-F65C-4D56-9A1D-91E68E58E5FB}" type="sibTrans" cxnId="{664CFE4D-7491-496D-88DA-FED5E1F15EA0}">
      <dgm:prSet/>
      <dgm:spPr/>
      <dgm:t>
        <a:bodyPr/>
        <a:lstStyle/>
        <a:p>
          <a:endParaRPr lang="es-CO" sz="2400"/>
        </a:p>
      </dgm:t>
    </dgm:pt>
    <dgm:pt modelId="{204C72DE-AB30-4689-A635-A528BA1868BB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CO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Fortalecimiento de la cultura y las habilidades en seguridad de la información desde el Uso y la Apropiación.</a:t>
          </a:r>
          <a:endParaRPr lang="es-CO" sz="1800"/>
        </a:p>
      </dgm:t>
    </dgm:pt>
    <dgm:pt modelId="{B863FFAA-1C72-4FC5-B6EC-FC39CFFF57D3}" type="parTrans" cxnId="{B9FCD935-5F76-48DB-8A2D-37E1BED387C2}">
      <dgm:prSet/>
      <dgm:spPr/>
      <dgm:t>
        <a:bodyPr/>
        <a:lstStyle/>
        <a:p>
          <a:endParaRPr lang="es-CO" sz="2400"/>
        </a:p>
      </dgm:t>
    </dgm:pt>
    <dgm:pt modelId="{D8045CC4-6165-4F51-997A-19AB04543B8D}" type="sibTrans" cxnId="{B9FCD935-5F76-48DB-8A2D-37E1BED387C2}">
      <dgm:prSet/>
      <dgm:spPr/>
      <dgm:t>
        <a:bodyPr/>
        <a:lstStyle/>
        <a:p>
          <a:endParaRPr lang="es-CO" sz="2400"/>
        </a:p>
      </dgm:t>
    </dgm:pt>
    <dgm:pt modelId="{C15A94AF-EA3B-48D7-8C34-BC02B90D7CEA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CO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Identificación, clasificación y actualización del inventario de activos de la información de la ANI acorde al requerimiento legal y regulatorio vigente.</a:t>
          </a:r>
          <a:endParaRPr lang="es-CO" sz="1600"/>
        </a:p>
      </dgm:t>
    </dgm:pt>
    <dgm:pt modelId="{BFEA830F-FEE0-4D29-9B78-E9C630503B16}" type="parTrans" cxnId="{9C9D4EC3-7C93-480E-8CF4-692144CF6973}">
      <dgm:prSet/>
      <dgm:spPr/>
      <dgm:t>
        <a:bodyPr/>
        <a:lstStyle/>
        <a:p>
          <a:endParaRPr lang="es-CO" sz="2400"/>
        </a:p>
      </dgm:t>
    </dgm:pt>
    <dgm:pt modelId="{3B8C2238-9E2B-47AF-AE34-3E931335A29B}" type="sibTrans" cxnId="{9C9D4EC3-7C93-480E-8CF4-692144CF6973}">
      <dgm:prSet/>
      <dgm:spPr/>
      <dgm:t>
        <a:bodyPr/>
        <a:lstStyle/>
        <a:p>
          <a:endParaRPr lang="es-CO" sz="2400"/>
        </a:p>
      </dgm:t>
    </dgm:pt>
    <dgm:pt modelId="{B0A96CC9-BAA4-40CC-AB2B-C998784A29B2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CO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Liderazgo en la creación del Plan de Recuperación de Desastres – DRP.</a:t>
          </a:r>
          <a:endParaRPr lang="es-CO" sz="1800"/>
        </a:p>
      </dgm:t>
    </dgm:pt>
    <dgm:pt modelId="{327AEA3A-9884-4611-8450-80CC2CE69FA8}" type="parTrans" cxnId="{4FC80A34-BF97-4051-B290-9FFE26F789BD}">
      <dgm:prSet/>
      <dgm:spPr/>
      <dgm:t>
        <a:bodyPr/>
        <a:lstStyle/>
        <a:p>
          <a:endParaRPr lang="es-CO" sz="2400"/>
        </a:p>
      </dgm:t>
    </dgm:pt>
    <dgm:pt modelId="{48E1995B-58C9-4932-8105-7E4C526B1731}" type="sibTrans" cxnId="{4FC80A34-BF97-4051-B290-9FFE26F789BD}">
      <dgm:prSet/>
      <dgm:spPr/>
      <dgm:t>
        <a:bodyPr/>
        <a:lstStyle/>
        <a:p>
          <a:endParaRPr lang="es-CO" sz="2400"/>
        </a:p>
      </dgm:t>
    </dgm:pt>
    <dgm:pt modelId="{CA7B978F-C94F-4F12-A8F8-9C1E222738C1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CO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Ajuste y formalización de los riesgos de seguridad y privacidad de la información.</a:t>
          </a:r>
          <a:endParaRPr lang="es-CO" sz="1800"/>
        </a:p>
      </dgm:t>
    </dgm:pt>
    <dgm:pt modelId="{B37D1EEB-072E-4BFD-BF13-9D173341D5E5}" type="parTrans" cxnId="{A5EBA3AB-3B06-45D7-BFEA-7F82643000AC}">
      <dgm:prSet/>
      <dgm:spPr/>
      <dgm:t>
        <a:bodyPr/>
        <a:lstStyle/>
        <a:p>
          <a:endParaRPr lang="es-CO" sz="2400"/>
        </a:p>
      </dgm:t>
    </dgm:pt>
    <dgm:pt modelId="{5407B9D6-EA09-443B-B814-F682210C2D98}" type="sibTrans" cxnId="{A5EBA3AB-3B06-45D7-BFEA-7F82643000AC}">
      <dgm:prSet/>
      <dgm:spPr/>
      <dgm:t>
        <a:bodyPr/>
        <a:lstStyle/>
        <a:p>
          <a:endParaRPr lang="es-CO" sz="2400"/>
        </a:p>
      </dgm:t>
    </dgm:pt>
    <dgm:pt modelId="{95C31285-BB6A-449E-822A-64B4621C53A5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CO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Gestión de incidentes de seguridad de manera efectiva.</a:t>
          </a:r>
          <a:endParaRPr lang="es-CO" sz="1800"/>
        </a:p>
      </dgm:t>
    </dgm:pt>
    <dgm:pt modelId="{79F28847-684B-43D7-8280-B1BA4CAB303E}" type="parTrans" cxnId="{3C522780-8983-4E51-A4A8-FB31EDCE3782}">
      <dgm:prSet/>
      <dgm:spPr/>
      <dgm:t>
        <a:bodyPr/>
        <a:lstStyle/>
        <a:p>
          <a:endParaRPr lang="es-CO" sz="2400"/>
        </a:p>
      </dgm:t>
    </dgm:pt>
    <dgm:pt modelId="{749B89BC-DF2F-4608-B8BD-F26A05E10766}" type="sibTrans" cxnId="{3C522780-8983-4E51-A4A8-FB31EDCE3782}">
      <dgm:prSet/>
      <dgm:spPr/>
      <dgm:t>
        <a:bodyPr/>
        <a:lstStyle/>
        <a:p>
          <a:endParaRPr lang="es-CO" sz="2400"/>
        </a:p>
      </dgm:t>
    </dgm:pt>
    <dgm:pt modelId="{64CB7A60-E7EA-417C-B144-8EFCB39E7835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CO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Acompañamiento en la proyección del plan de continuidad del negocio.</a:t>
          </a:r>
          <a:endParaRPr lang="es-CO" sz="1800"/>
        </a:p>
      </dgm:t>
    </dgm:pt>
    <dgm:pt modelId="{73123A52-A1FA-4D20-B743-30ACFD88E23A}" type="parTrans" cxnId="{E35CE37F-3FFB-432E-B074-0C03632A2D97}">
      <dgm:prSet/>
      <dgm:spPr/>
      <dgm:t>
        <a:bodyPr/>
        <a:lstStyle/>
        <a:p>
          <a:endParaRPr lang="es-CO" sz="2400"/>
        </a:p>
      </dgm:t>
    </dgm:pt>
    <dgm:pt modelId="{7D7080E6-324D-43EB-9189-AF85F2F64B89}" type="sibTrans" cxnId="{E35CE37F-3FFB-432E-B074-0C03632A2D97}">
      <dgm:prSet/>
      <dgm:spPr/>
      <dgm:t>
        <a:bodyPr/>
        <a:lstStyle/>
        <a:p>
          <a:endParaRPr lang="es-CO" sz="2400"/>
        </a:p>
      </dgm:t>
    </dgm:pt>
    <dgm:pt modelId="{9C6965D4-D90D-4371-B397-CA8822730A82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CO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Determinación y priorización de los proyectos a desarrollar conforme a las capacidades existentes.</a:t>
          </a:r>
          <a:endParaRPr lang="es-CO" sz="1800"/>
        </a:p>
      </dgm:t>
    </dgm:pt>
    <dgm:pt modelId="{978C2786-FF15-475B-9A2B-F0357CB7421F}" type="parTrans" cxnId="{B769B228-39B9-4AC6-AF00-D18A7588DF78}">
      <dgm:prSet/>
      <dgm:spPr/>
      <dgm:t>
        <a:bodyPr/>
        <a:lstStyle/>
        <a:p>
          <a:endParaRPr lang="es-CO" sz="2400"/>
        </a:p>
      </dgm:t>
    </dgm:pt>
    <dgm:pt modelId="{737E23C0-DCFD-497C-BEEC-E9F722548690}" type="sibTrans" cxnId="{B769B228-39B9-4AC6-AF00-D18A7588DF78}">
      <dgm:prSet/>
      <dgm:spPr/>
      <dgm:t>
        <a:bodyPr/>
        <a:lstStyle/>
        <a:p>
          <a:endParaRPr lang="es-CO" sz="2400"/>
        </a:p>
      </dgm:t>
    </dgm:pt>
    <dgm:pt modelId="{1F3FFB41-862D-4E5F-8A9F-F8A82AB81F24}" type="pres">
      <dgm:prSet presAssocID="{653604DC-F466-4FCC-ABFF-799666E33EDD}" presName="Name0" presStyleCnt="0">
        <dgm:presLayoutVars>
          <dgm:dir/>
          <dgm:resizeHandles val="exact"/>
        </dgm:presLayoutVars>
      </dgm:prSet>
      <dgm:spPr/>
    </dgm:pt>
    <dgm:pt modelId="{5159B38A-7153-4BB2-B413-A7A1D63E7E8B}" type="pres">
      <dgm:prSet presAssocID="{2A8239FE-E266-4E2D-A1D2-E928D47EAE15}" presName="composite" presStyleCnt="0"/>
      <dgm:spPr/>
    </dgm:pt>
    <dgm:pt modelId="{054954E8-D365-48DC-B014-C5BFA77C9BFD}" type="pres">
      <dgm:prSet presAssocID="{2A8239FE-E266-4E2D-A1D2-E928D47EAE15}" presName="rect1" presStyleLbl="trAlignAcc1" presStyleIdx="0" presStyleCnt="8">
        <dgm:presLayoutVars>
          <dgm:bulletEnabled val="1"/>
        </dgm:presLayoutVars>
      </dgm:prSet>
      <dgm:spPr/>
    </dgm:pt>
    <dgm:pt modelId="{39FBC576-D55E-40DB-8E30-EA0C87FBA4DE}" type="pres">
      <dgm:prSet presAssocID="{2A8239FE-E266-4E2D-A1D2-E928D47EAE15}" presName="rect2" presStyleLbl="fgImgPlac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adena de bloques contorno"/>
        </a:ext>
      </dgm:extLst>
    </dgm:pt>
    <dgm:pt modelId="{5E05F859-A999-45E9-94AF-670B8B32BF05}" type="pres">
      <dgm:prSet presAssocID="{A88EC8AB-F65C-4D56-9A1D-91E68E58E5FB}" presName="sibTrans" presStyleCnt="0"/>
      <dgm:spPr/>
    </dgm:pt>
    <dgm:pt modelId="{1E7B42E9-3150-4D55-BFB0-2599D96FFC75}" type="pres">
      <dgm:prSet presAssocID="{204C72DE-AB30-4689-A635-A528BA1868BB}" presName="composite" presStyleCnt="0"/>
      <dgm:spPr/>
    </dgm:pt>
    <dgm:pt modelId="{DBBD34E2-34E2-48C5-A3D7-CABF6CBD867D}" type="pres">
      <dgm:prSet presAssocID="{204C72DE-AB30-4689-A635-A528BA1868BB}" presName="rect1" presStyleLbl="trAlignAcc1" presStyleIdx="1" presStyleCnt="8">
        <dgm:presLayoutVars>
          <dgm:bulletEnabled val="1"/>
        </dgm:presLayoutVars>
      </dgm:prSet>
      <dgm:spPr/>
    </dgm:pt>
    <dgm:pt modelId="{81F493E0-0037-4EAA-974D-4D50CC1C9735}" type="pres">
      <dgm:prSet presAssocID="{204C72DE-AB30-4689-A635-A528BA1868BB}" presName="rect2" presStyleLbl="fgImgPlace1" presStyleIdx="1" presStyleCnt="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Inalámbrico contorno"/>
        </a:ext>
      </dgm:extLst>
    </dgm:pt>
    <dgm:pt modelId="{B7D7DED0-2DD2-4F54-B83A-02CDDCA25913}" type="pres">
      <dgm:prSet presAssocID="{D8045CC4-6165-4F51-997A-19AB04543B8D}" presName="sibTrans" presStyleCnt="0"/>
      <dgm:spPr/>
    </dgm:pt>
    <dgm:pt modelId="{3256A6E3-E861-4B3C-89EA-7376A24C98D8}" type="pres">
      <dgm:prSet presAssocID="{C15A94AF-EA3B-48D7-8C34-BC02B90D7CEA}" presName="composite" presStyleCnt="0"/>
      <dgm:spPr/>
    </dgm:pt>
    <dgm:pt modelId="{9EB4F222-8E1B-4371-B103-4293EEDB011A}" type="pres">
      <dgm:prSet presAssocID="{C15A94AF-EA3B-48D7-8C34-BC02B90D7CEA}" presName="rect1" presStyleLbl="trAlignAcc1" presStyleIdx="2" presStyleCnt="8">
        <dgm:presLayoutVars>
          <dgm:bulletEnabled val="1"/>
        </dgm:presLayoutVars>
      </dgm:prSet>
      <dgm:spPr/>
    </dgm:pt>
    <dgm:pt modelId="{4D56B35E-ED11-4913-9E87-50E538B59B04}" type="pres">
      <dgm:prSet presAssocID="{C15A94AF-EA3B-48D7-8C34-BC02B90D7CEA}" presName="rect2" presStyleLbl="fgImgPlace1" presStyleIdx="2" presStyleCnt="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unión en línea contorno"/>
        </a:ext>
      </dgm:extLst>
    </dgm:pt>
    <dgm:pt modelId="{AF9EF0AE-079B-45A6-9446-C37BB72A6FFC}" type="pres">
      <dgm:prSet presAssocID="{3B8C2238-9E2B-47AF-AE34-3E931335A29B}" presName="sibTrans" presStyleCnt="0"/>
      <dgm:spPr/>
    </dgm:pt>
    <dgm:pt modelId="{4212A624-A743-4734-99F8-6A74CF5C7211}" type="pres">
      <dgm:prSet presAssocID="{CA7B978F-C94F-4F12-A8F8-9C1E222738C1}" presName="composite" presStyleCnt="0"/>
      <dgm:spPr/>
    </dgm:pt>
    <dgm:pt modelId="{03D11F69-D890-4D48-B881-21909A414F1A}" type="pres">
      <dgm:prSet presAssocID="{CA7B978F-C94F-4F12-A8F8-9C1E222738C1}" presName="rect1" presStyleLbl="trAlignAcc1" presStyleIdx="3" presStyleCnt="8">
        <dgm:presLayoutVars>
          <dgm:bulletEnabled val="1"/>
        </dgm:presLayoutVars>
      </dgm:prSet>
      <dgm:spPr/>
    </dgm:pt>
    <dgm:pt modelId="{4D3314FA-21FB-45AC-8440-B2328F432C96}" type="pres">
      <dgm:prSet presAssocID="{CA7B978F-C94F-4F12-A8F8-9C1E222738C1}" presName="rect2" presStyleLbl="fgImgPlace1" presStyleIdx="3" presStyleCnt="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nectado desconectado con relleno sólido"/>
        </a:ext>
      </dgm:extLst>
    </dgm:pt>
    <dgm:pt modelId="{949A8F22-B859-459D-BA58-9851D800EA41}" type="pres">
      <dgm:prSet presAssocID="{5407B9D6-EA09-443B-B814-F682210C2D98}" presName="sibTrans" presStyleCnt="0"/>
      <dgm:spPr/>
    </dgm:pt>
    <dgm:pt modelId="{C02B8D57-6F41-4AA3-A635-6331103D34A7}" type="pres">
      <dgm:prSet presAssocID="{95C31285-BB6A-449E-822A-64B4621C53A5}" presName="composite" presStyleCnt="0"/>
      <dgm:spPr/>
    </dgm:pt>
    <dgm:pt modelId="{8D0AFB2E-BC68-4F67-BEE4-1037E5AC8E39}" type="pres">
      <dgm:prSet presAssocID="{95C31285-BB6A-449E-822A-64B4621C53A5}" presName="rect1" presStyleLbl="trAlignAcc1" presStyleIdx="4" presStyleCnt="8">
        <dgm:presLayoutVars>
          <dgm:bulletEnabled val="1"/>
        </dgm:presLayoutVars>
      </dgm:prSet>
      <dgm:spPr/>
    </dgm:pt>
    <dgm:pt modelId="{8E497628-4FC4-490F-B0A9-95415E286683}" type="pres">
      <dgm:prSet presAssocID="{95C31285-BB6A-449E-822A-64B4621C53A5}" presName="rect2" presStyleLbl="fgImgPlace1" presStyleIdx="4" presStyleCnt="8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Internet de las cosas con relleno sólido"/>
        </a:ext>
      </dgm:extLst>
    </dgm:pt>
    <dgm:pt modelId="{CBFAF153-A9DB-4034-BE91-145A337C54B1}" type="pres">
      <dgm:prSet presAssocID="{749B89BC-DF2F-4608-B8BD-F26A05E10766}" presName="sibTrans" presStyleCnt="0"/>
      <dgm:spPr/>
    </dgm:pt>
    <dgm:pt modelId="{B7C18C00-F960-4D04-B648-B9B475D73027}" type="pres">
      <dgm:prSet presAssocID="{64CB7A60-E7EA-417C-B144-8EFCB39E7835}" presName="composite" presStyleCnt="0"/>
      <dgm:spPr/>
    </dgm:pt>
    <dgm:pt modelId="{D0081D6B-02A3-4900-B80B-2970CEF9099B}" type="pres">
      <dgm:prSet presAssocID="{64CB7A60-E7EA-417C-B144-8EFCB39E7835}" presName="rect1" presStyleLbl="trAlignAcc1" presStyleIdx="5" presStyleCnt="8">
        <dgm:presLayoutVars>
          <dgm:bulletEnabled val="1"/>
        </dgm:presLayoutVars>
      </dgm:prSet>
      <dgm:spPr/>
    </dgm:pt>
    <dgm:pt modelId="{6387D5AF-857E-4D17-992D-1C7D0E81F629}" type="pres">
      <dgm:prSet presAssocID="{64CB7A60-E7EA-417C-B144-8EFCB39E7835}" presName="rect2" presStyleLbl="fgImgPlace1" presStyleIdx="5" presStyleCnt="8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Vibración del teléfono con relleno sólido"/>
        </a:ext>
      </dgm:extLst>
    </dgm:pt>
    <dgm:pt modelId="{A83968FE-EC8A-45D3-ADA1-EC1C7B7FE910}" type="pres">
      <dgm:prSet presAssocID="{7D7080E6-324D-43EB-9189-AF85F2F64B89}" presName="sibTrans" presStyleCnt="0"/>
      <dgm:spPr/>
    </dgm:pt>
    <dgm:pt modelId="{2C8A21C9-5163-4A48-B562-A45364496B69}" type="pres">
      <dgm:prSet presAssocID="{9C6965D4-D90D-4371-B397-CA8822730A82}" presName="composite" presStyleCnt="0"/>
      <dgm:spPr/>
    </dgm:pt>
    <dgm:pt modelId="{759EFD44-D9D5-404C-B54E-08669D837077}" type="pres">
      <dgm:prSet presAssocID="{9C6965D4-D90D-4371-B397-CA8822730A82}" presName="rect1" presStyleLbl="trAlignAcc1" presStyleIdx="6" presStyleCnt="8">
        <dgm:presLayoutVars>
          <dgm:bulletEnabled val="1"/>
        </dgm:presLayoutVars>
      </dgm:prSet>
      <dgm:spPr/>
    </dgm:pt>
    <dgm:pt modelId="{DFA92D86-DA0F-4FF1-B708-98D195FC4D1D}" type="pres">
      <dgm:prSet presAssocID="{9C6965D4-D90D-4371-B397-CA8822730A82}" presName="rect2" presStyleLbl="fgImgPlace1" presStyleIdx="6" presStyleCnt="8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eclado con relleno sólido"/>
        </a:ext>
      </dgm:extLst>
    </dgm:pt>
    <dgm:pt modelId="{576FF01A-E85B-4D0C-BE4F-331B2AAB09EC}" type="pres">
      <dgm:prSet presAssocID="{737E23C0-DCFD-497C-BEEC-E9F722548690}" presName="sibTrans" presStyleCnt="0"/>
      <dgm:spPr/>
    </dgm:pt>
    <dgm:pt modelId="{4D06D0E4-6BB2-492D-9D05-652EE84842E5}" type="pres">
      <dgm:prSet presAssocID="{B0A96CC9-BAA4-40CC-AB2B-C998784A29B2}" presName="composite" presStyleCnt="0"/>
      <dgm:spPr/>
    </dgm:pt>
    <dgm:pt modelId="{CA1FB008-38D9-4CD9-8690-ADBEED4A8531}" type="pres">
      <dgm:prSet presAssocID="{B0A96CC9-BAA4-40CC-AB2B-C998784A29B2}" presName="rect1" presStyleLbl="trAlignAcc1" presStyleIdx="7" presStyleCnt="8">
        <dgm:presLayoutVars>
          <dgm:bulletEnabled val="1"/>
        </dgm:presLayoutVars>
      </dgm:prSet>
      <dgm:spPr/>
    </dgm:pt>
    <dgm:pt modelId="{3BE2E324-F7C8-49EF-BD32-7CC003A391FE}" type="pres">
      <dgm:prSet presAssocID="{B0A96CC9-BAA4-40CC-AB2B-C998784A29B2}" presName="rect2" presStyleLbl="fgImgPlace1" presStyleIdx="7" presStyleCnt="8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USB con relleno sólido"/>
        </a:ext>
      </dgm:extLst>
    </dgm:pt>
  </dgm:ptLst>
  <dgm:cxnLst>
    <dgm:cxn modelId="{4F4C841A-6CAE-4FCB-9E55-71608CEFA018}" type="presOf" srcId="{95C31285-BB6A-449E-822A-64B4621C53A5}" destId="{8D0AFB2E-BC68-4F67-BEE4-1037E5AC8E39}" srcOrd="0" destOrd="0" presId="urn:microsoft.com/office/officeart/2008/layout/PictureStrips"/>
    <dgm:cxn modelId="{B769B228-39B9-4AC6-AF00-D18A7588DF78}" srcId="{653604DC-F466-4FCC-ABFF-799666E33EDD}" destId="{9C6965D4-D90D-4371-B397-CA8822730A82}" srcOrd="6" destOrd="0" parTransId="{978C2786-FF15-475B-9A2B-F0357CB7421F}" sibTransId="{737E23C0-DCFD-497C-BEEC-E9F722548690}"/>
    <dgm:cxn modelId="{4FC80A34-BF97-4051-B290-9FFE26F789BD}" srcId="{653604DC-F466-4FCC-ABFF-799666E33EDD}" destId="{B0A96CC9-BAA4-40CC-AB2B-C998784A29B2}" srcOrd="7" destOrd="0" parTransId="{327AEA3A-9884-4611-8450-80CC2CE69FA8}" sibTransId="{48E1995B-58C9-4932-8105-7E4C526B1731}"/>
    <dgm:cxn modelId="{B9FCD935-5F76-48DB-8A2D-37E1BED387C2}" srcId="{653604DC-F466-4FCC-ABFF-799666E33EDD}" destId="{204C72DE-AB30-4689-A635-A528BA1868BB}" srcOrd="1" destOrd="0" parTransId="{B863FFAA-1C72-4FC5-B6EC-FC39CFFF57D3}" sibTransId="{D8045CC4-6165-4F51-997A-19AB04543B8D}"/>
    <dgm:cxn modelId="{A4A25963-34DD-45F5-A032-3F205094372A}" type="presOf" srcId="{B0A96CC9-BAA4-40CC-AB2B-C998784A29B2}" destId="{CA1FB008-38D9-4CD9-8690-ADBEED4A8531}" srcOrd="0" destOrd="0" presId="urn:microsoft.com/office/officeart/2008/layout/PictureStrips"/>
    <dgm:cxn modelId="{6FFB6365-D845-4B51-AF3A-A1F78A1953B1}" type="presOf" srcId="{CA7B978F-C94F-4F12-A8F8-9C1E222738C1}" destId="{03D11F69-D890-4D48-B881-21909A414F1A}" srcOrd="0" destOrd="0" presId="urn:microsoft.com/office/officeart/2008/layout/PictureStrips"/>
    <dgm:cxn modelId="{F3665468-2BAA-430C-88EE-CC46E8E44BEE}" type="presOf" srcId="{204C72DE-AB30-4689-A635-A528BA1868BB}" destId="{DBBD34E2-34E2-48C5-A3D7-CABF6CBD867D}" srcOrd="0" destOrd="0" presId="urn:microsoft.com/office/officeart/2008/layout/PictureStrips"/>
    <dgm:cxn modelId="{664CFE4D-7491-496D-88DA-FED5E1F15EA0}" srcId="{653604DC-F466-4FCC-ABFF-799666E33EDD}" destId="{2A8239FE-E266-4E2D-A1D2-E928D47EAE15}" srcOrd="0" destOrd="0" parTransId="{2CB706FA-32FB-4ED8-A8F1-46A28C1487AF}" sibTransId="{A88EC8AB-F65C-4D56-9A1D-91E68E58E5FB}"/>
    <dgm:cxn modelId="{BCF24D4F-0DE6-49D5-9918-1FF47AAE97D5}" type="presOf" srcId="{C15A94AF-EA3B-48D7-8C34-BC02B90D7CEA}" destId="{9EB4F222-8E1B-4371-B103-4293EEDB011A}" srcOrd="0" destOrd="0" presId="urn:microsoft.com/office/officeart/2008/layout/PictureStrips"/>
    <dgm:cxn modelId="{23B5FD6F-4617-49FB-AFF7-9A44E80A051E}" type="presOf" srcId="{2A8239FE-E266-4E2D-A1D2-E928D47EAE15}" destId="{054954E8-D365-48DC-B014-C5BFA77C9BFD}" srcOrd="0" destOrd="0" presId="urn:microsoft.com/office/officeart/2008/layout/PictureStrips"/>
    <dgm:cxn modelId="{E35CE37F-3FFB-432E-B074-0C03632A2D97}" srcId="{653604DC-F466-4FCC-ABFF-799666E33EDD}" destId="{64CB7A60-E7EA-417C-B144-8EFCB39E7835}" srcOrd="5" destOrd="0" parTransId="{73123A52-A1FA-4D20-B743-30ACFD88E23A}" sibTransId="{7D7080E6-324D-43EB-9189-AF85F2F64B89}"/>
    <dgm:cxn modelId="{3C522780-8983-4E51-A4A8-FB31EDCE3782}" srcId="{653604DC-F466-4FCC-ABFF-799666E33EDD}" destId="{95C31285-BB6A-449E-822A-64B4621C53A5}" srcOrd="4" destOrd="0" parTransId="{79F28847-684B-43D7-8280-B1BA4CAB303E}" sibTransId="{749B89BC-DF2F-4608-B8BD-F26A05E10766}"/>
    <dgm:cxn modelId="{4C99CA8A-BFD2-4A58-92D1-1077437662EC}" type="presOf" srcId="{64CB7A60-E7EA-417C-B144-8EFCB39E7835}" destId="{D0081D6B-02A3-4900-B80B-2970CEF9099B}" srcOrd="0" destOrd="0" presId="urn:microsoft.com/office/officeart/2008/layout/PictureStrips"/>
    <dgm:cxn modelId="{A5EBA3AB-3B06-45D7-BFEA-7F82643000AC}" srcId="{653604DC-F466-4FCC-ABFF-799666E33EDD}" destId="{CA7B978F-C94F-4F12-A8F8-9C1E222738C1}" srcOrd="3" destOrd="0" parTransId="{B37D1EEB-072E-4BFD-BF13-9D173341D5E5}" sibTransId="{5407B9D6-EA09-443B-B814-F682210C2D98}"/>
    <dgm:cxn modelId="{9C9D4EC3-7C93-480E-8CF4-692144CF6973}" srcId="{653604DC-F466-4FCC-ABFF-799666E33EDD}" destId="{C15A94AF-EA3B-48D7-8C34-BC02B90D7CEA}" srcOrd="2" destOrd="0" parTransId="{BFEA830F-FEE0-4D29-9B78-E9C630503B16}" sibTransId="{3B8C2238-9E2B-47AF-AE34-3E931335A29B}"/>
    <dgm:cxn modelId="{161941C7-38DB-4DCB-994C-989E86109AA4}" type="presOf" srcId="{653604DC-F466-4FCC-ABFF-799666E33EDD}" destId="{1F3FFB41-862D-4E5F-8A9F-F8A82AB81F24}" srcOrd="0" destOrd="0" presId="urn:microsoft.com/office/officeart/2008/layout/PictureStrips"/>
    <dgm:cxn modelId="{57FF1EC9-4DE0-41CB-853D-C39104DAADEA}" type="presOf" srcId="{9C6965D4-D90D-4371-B397-CA8822730A82}" destId="{759EFD44-D9D5-404C-B54E-08669D837077}" srcOrd="0" destOrd="0" presId="urn:microsoft.com/office/officeart/2008/layout/PictureStrips"/>
    <dgm:cxn modelId="{7740C2B9-A357-4267-9A51-4A07D33AA9F8}" type="presParOf" srcId="{1F3FFB41-862D-4E5F-8A9F-F8A82AB81F24}" destId="{5159B38A-7153-4BB2-B413-A7A1D63E7E8B}" srcOrd="0" destOrd="0" presId="urn:microsoft.com/office/officeart/2008/layout/PictureStrips"/>
    <dgm:cxn modelId="{CDB9A604-65E8-47A6-B559-229E03969A64}" type="presParOf" srcId="{5159B38A-7153-4BB2-B413-A7A1D63E7E8B}" destId="{054954E8-D365-48DC-B014-C5BFA77C9BFD}" srcOrd="0" destOrd="0" presId="urn:microsoft.com/office/officeart/2008/layout/PictureStrips"/>
    <dgm:cxn modelId="{B29AC126-F0B1-496B-A42D-16FCACEACE26}" type="presParOf" srcId="{5159B38A-7153-4BB2-B413-A7A1D63E7E8B}" destId="{39FBC576-D55E-40DB-8E30-EA0C87FBA4DE}" srcOrd="1" destOrd="0" presId="urn:microsoft.com/office/officeart/2008/layout/PictureStrips"/>
    <dgm:cxn modelId="{565393D2-CE1A-4E68-8D2B-192E573DD1C9}" type="presParOf" srcId="{1F3FFB41-862D-4E5F-8A9F-F8A82AB81F24}" destId="{5E05F859-A999-45E9-94AF-670B8B32BF05}" srcOrd="1" destOrd="0" presId="urn:microsoft.com/office/officeart/2008/layout/PictureStrips"/>
    <dgm:cxn modelId="{514B7445-57E4-465F-B130-03B39BF5D255}" type="presParOf" srcId="{1F3FFB41-862D-4E5F-8A9F-F8A82AB81F24}" destId="{1E7B42E9-3150-4D55-BFB0-2599D96FFC75}" srcOrd="2" destOrd="0" presId="urn:microsoft.com/office/officeart/2008/layout/PictureStrips"/>
    <dgm:cxn modelId="{AC716FF8-22C9-407C-9D72-72248174D996}" type="presParOf" srcId="{1E7B42E9-3150-4D55-BFB0-2599D96FFC75}" destId="{DBBD34E2-34E2-48C5-A3D7-CABF6CBD867D}" srcOrd="0" destOrd="0" presId="urn:microsoft.com/office/officeart/2008/layout/PictureStrips"/>
    <dgm:cxn modelId="{380F3EDA-9A99-43DA-A7F8-8BC34569256D}" type="presParOf" srcId="{1E7B42E9-3150-4D55-BFB0-2599D96FFC75}" destId="{81F493E0-0037-4EAA-974D-4D50CC1C9735}" srcOrd="1" destOrd="0" presId="urn:microsoft.com/office/officeart/2008/layout/PictureStrips"/>
    <dgm:cxn modelId="{94E187C2-D240-4DD3-934D-7AAD36FE99D3}" type="presParOf" srcId="{1F3FFB41-862D-4E5F-8A9F-F8A82AB81F24}" destId="{B7D7DED0-2DD2-4F54-B83A-02CDDCA25913}" srcOrd="3" destOrd="0" presId="urn:microsoft.com/office/officeart/2008/layout/PictureStrips"/>
    <dgm:cxn modelId="{B5CD3218-7F10-4BC9-AE81-9F67E7570A03}" type="presParOf" srcId="{1F3FFB41-862D-4E5F-8A9F-F8A82AB81F24}" destId="{3256A6E3-E861-4B3C-89EA-7376A24C98D8}" srcOrd="4" destOrd="0" presId="urn:microsoft.com/office/officeart/2008/layout/PictureStrips"/>
    <dgm:cxn modelId="{77F043BB-71E2-470C-AE77-00526EF842F2}" type="presParOf" srcId="{3256A6E3-E861-4B3C-89EA-7376A24C98D8}" destId="{9EB4F222-8E1B-4371-B103-4293EEDB011A}" srcOrd="0" destOrd="0" presId="urn:microsoft.com/office/officeart/2008/layout/PictureStrips"/>
    <dgm:cxn modelId="{B1BEDD7A-7D10-4BCF-876B-C34BF071479B}" type="presParOf" srcId="{3256A6E3-E861-4B3C-89EA-7376A24C98D8}" destId="{4D56B35E-ED11-4913-9E87-50E538B59B04}" srcOrd="1" destOrd="0" presId="urn:microsoft.com/office/officeart/2008/layout/PictureStrips"/>
    <dgm:cxn modelId="{0B742C16-CF09-4C0D-B88E-33C8D580C769}" type="presParOf" srcId="{1F3FFB41-862D-4E5F-8A9F-F8A82AB81F24}" destId="{AF9EF0AE-079B-45A6-9446-C37BB72A6FFC}" srcOrd="5" destOrd="0" presId="urn:microsoft.com/office/officeart/2008/layout/PictureStrips"/>
    <dgm:cxn modelId="{0F0799FC-AD3F-47F1-BE21-EBA52ED47ECA}" type="presParOf" srcId="{1F3FFB41-862D-4E5F-8A9F-F8A82AB81F24}" destId="{4212A624-A743-4734-99F8-6A74CF5C7211}" srcOrd="6" destOrd="0" presId="urn:microsoft.com/office/officeart/2008/layout/PictureStrips"/>
    <dgm:cxn modelId="{E801218F-3D41-4863-A193-6916323A3235}" type="presParOf" srcId="{4212A624-A743-4734-99F8-6A74CF5C7211}" destId="{03D11F69-D890-4D48-B881-21909A414F1A}" srcOrd="0" destOrd="0" presId="urn:microsoft.com/office/officeart/2008/layout/PictureStrips"/>
    <dgm:cxn modelId="{5CC2ABBB-1A6A-4C3E-9EC7-4374DFB277CF}" type="presParOf" srcId="{4212A624-A743-4734-99F8-6A74CF5C7211}" destId="{4D3314FA-21FB-45AC-8440-B2328F432C96}" srcOrd="1" destOrd="0" presId="urn:microsoft.com/office/officeart/2008/layout/PictureStrips"/>
    <dgm:cxn modelId="{5D093263-C363-45D4-9F48-F59AF3055B1E}" type="presParOf" srcId="{1F3FFB41-862D-4E5F-8A9F-F8A82AB81F24}" destId="{949A8F22-B859-459D-BA58-9851D800EA41}" srcOrd="7" destOrd="0" presId="urn:microsoft.com/office/officeart/2008/layout/PictureStrips"/>
    <dgm:cxn modelId="{6F2F12D0-F5EA-432E-A093-FD08EB413974}" type="presParOf" srcId="{1F3FFB41-862D-4E5F-8A9F-F8A82AB81F24}" destId="{C02B8D57-6F41-4AA3-A635-6331103D34A7}" srcOrd="8" destOrd="0" presId="urn:microsoft.com/office/officeart/2008/layout/PictureStrips"/>
    <dgm:cxn modelId="{C263A1C6-F334-49DE-B24F-E2BF774A7FFD}" type="presParOf" srcId="{C02B8D57-6F41-4AA3-A635-6331103D34A7}" destId="{8D0AFB2E-BC68-4F67-BEE4-1037E5AC8E39}" srcOrd="0" destOrd="0" presId="urn:microsoft.com/office/officeart/2008/layout/PictureStrips"/>
    <dgm:cxn modelId="{6404FBAA-EEA7-4A7B-B2AD-461BECB1DE67}" type="presParOf" srcId="{C02B8D57-6F41-4AA3-A635-6331103D34A7}" destId="{8E497628-4FC4-490F-B0A9-95415E286683}" srcOrd="1" destOrd="0" presId="urn:microsoft.com/office/officeart/2008/layout/PictureStrips"/>
    <dgm:cxn modelId="{7DA6C6F2-BE07-42E5-8CE0-1D3F5BAB9124}" type="presParOf" srcId="{1F3FFB41-862D-4E5F-8A9F-F8A82AB81F24}" destId="{CBFAF153-A9DB-4034-BE91-145A337C54B1}" srcOrd="9" destOrd="0" presId="urn:microsoft.com/office/officeart/2008/layout/PictureStrips"/>
    <dgm:cxn modelId="{B97C5EEF-A35E-48AE-B3D4-7982992D6F9B}" type="presParOf" srcId="{1F3FFB41-862D-4E5F-8A9F-F8A82AB81F24}" destId="{B7C18C00-F960-4D04-B648-B9B475D73027}" srcOrd="10" destOrd="0" presId="urn:microsoft.com/office/officeart/2008/layout/PictureStrips"/>
    <dgm:cxn modelId="{7FDE86DC-C618-4C60-AEC2-D1C3AE08A08F}" type="presParOf" srcId="{B7C18C00-F960-4D04-B648-B9B475D73027}" destId="{D0081D6B-02A3-4900-B80B-2970CEF9099B}" srcOrd="0" destOrd="0" presId="urn:microsoft.com/office/officeart/2008/layout/PictureStrips"/>
    <dgm:cxn modelId="{7FE6DD8A-2596-446C-BF4D-0F40F3D4F94B}" type="presParOf" srcId="{B7C18C00-F960-4D04-B648-B9B475D73027}" destId="{6387D5AF-857E-4D17-992D-1C7D0E81F629}" srcOrd="1" destOrd="0" presId="urn:microsoft.com/office/officeart/2008/layout/PictureStrips"/>
    <dgm:cxn modelId="{A986CD44-C021-4815-A641-84A66AD52911}" type="presParOf" srcId="{1F3FFB41-862D-4E5F-8A9F-F8A82AB81F24}" destId="{A83968FE-EC8A-45D3-ADA1-EC1C7B7FE910}" srcOrd="11" destOrd="0" presId="urn:microsoft.com/office/officeart/2008/layout/PictureStrips"/>
    <dgm:cxn modelId="{8E4358C4-7C29-4C53-B1BF-6F42C9C73ACC}" type="presParOf" srcId="{1F3FFB41-862D-4E5F-8A9F-F8A82AB81F24}" destId="{2C8A21C9-5163-4A48-B562-A45364496B69}" srcOrd="12" destOrd="0" presId="urn:microsoft.com/office/officeart/2008/layout/PictureStrips"/>
    <dgm:cxn modelId="{A0E9D1E3-E21F-4EED-B3B3-BDAE9E082C75}" type="presParOf" srcId="{2C8A21C9-5163-4A48-B562-A45364496B69}" destId="{759EFD44-D9D5-404C-B54E-08669D837077}" srcOrd="0" destOrd="0" presId="urn:microsoft.com/office/officeart/2008/layout/PictureStrips"/>
    <dgm:cxn modelId="{B8B391F2-E7F6-4575-9008-318E2E265F38}" type="presParOf" srcId="{2C8A21C9-5163-4A48-B562-A45364496B69}" destId="{DFA92D86-DA0F-4FF1-B708-98D195FC4D1D}" srcOrd="1" destOrd="0" presId="urn:microsoft.com/office/officeart/2008/layout/PictureStrips"/>
    <dgm:cxn modelId="{95113332-F2FB-49CE-87AA-204A631502CC}" type="presParOf" srcId="{1F3FFB41-862D-4E5F-8A9F-F8A82AB81F24}" destId="{576FF01A-E85B-4D0C-BE4F-331B2AAB09EC}" srcOrd="13" destOrd="0" presId="urn:microsoft.com/office/officeart/2008/layout/PictureStrips"/>
    <dgm:cxn modelId="{E0578FB4-3F88-4E78-9C82-CD805E6B5E5D}" type="presParOf" srcId="{1F3FFB41-862D-4E5F-8A9F-F8A82AB81F24}" destId="{4D06D0E4-6BB2-492D-9D05-652EE84842E5}" srcOrd="14" destOrd="0" presId="urn:microsoft.com/office/officeart/2008/layout/PictureStrips"/>
    <dgm:cxn modelId="{65C52E7B-E3D2-438C-AF7C-A94E3E4C8D11}" type="presParOf" srcId="{4D06D0E4-6BB2-492D-9D05-652EE84842E5}" destId="{CA1FB008-38D9-4CD9-8690-ADBEED4A8531}" srcOrd="0" destOrd="0" presId="urn:microsoft.com/office/officeart/2008/layout/PictureStrips"/>
    <dgm:cxn modelId="{771D17B9-7926-4AE1-BF7B-F83A02A6402B}" type="presParOf" srcId="{4D06D0E4-6BB2-492D-9D05-652EE84842E5}" destId="{3BE2E324-F7C8-49EF-BD32-7CC003A391F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2CEA8A-70B7-4BD3-9EC6-7D0E4195227B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0A4171F-8B4C-48D0-B1B2-52C4DC1F1D86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CO" u="none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Activos de Información</a:t>
          </a:r>
          <a:endParaRPr lang="es-CO" u="none"/>
        </a:p>
      </dgm:t>
    </dgm:pt>
    <dgm:pt modelId="{513E1795-ECC1-4B1B-A9C9-892925B869B7}" type="parTrans" cxnId="{DD8B3074-5E86-4531-94E5-95BBBE5034DB}">
      <dgm:prSet/>
      <dgm:spPr/>
      <dgm:t>
        <a:bodyPr/>
        <a:lstStyle/>
        <a:p>
          <a:endParaRPr lang="es-CO"/>
        </a:p>
      </dgm:t>
    </dgm:pt>
    <dgm:pt modelId="{98C29209-3D99-4319-BCB5-180E1D790B2C}" type="sibTrans" cxnId="{DD8B3074-5E86-4531-94E5-95BBBE5034DB}">
      <dgm:prSet/>
      <dgm:spPr/>
      <dgm:t>
        <a:bodyPr/>
        <a:lstStyle/>
        <a:p>
          <a:endParaRPr lang="es-CO"/>
        </a:p>
      </dgm:t>
    </dgm:pt>
    <dgm:pt modelId="{115B880A-3492-4019-8EBD-048CFA19FD7B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CO" u="none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Riesgos de Seguridad y Privacidad de la Información</a:t>
          </a:r>
          <a:endParaRPr lang="es-CO" u="none"/>
        </a:p>
      </dgm:t>
    </dgm:pt>
    <dgm:pt modelId="{E342ACED-7547-40EC-9E78-12C46C97D3BA}" type="parTrans" cxnId="{A63F6CAE-AC4E-4F95-AED1-A53BC251ACE4}">
      <dgm:prSet/>
      <dgm:spPr/>
      <dgm:t>
        <a:bodyPr/>
        <a:lstStyle/>
        <a:p>
          <a:endParaRPr lang="es-CO"/>
        </a:p>
      </dgm:t>
    </dgm:pt>
    <dgm:pt modelId="{26B390F8-5050-46AC-9E9F-03AD19AEA8D1}" type="sibTrans" cxnId="{A63F6CAE-AC4E-4F95-AED1-A53BC251ACE4}">
      <dgm:prSet/>
      <dgm:spPr/>
      <dgm:t>
        <a:bodyPr/>
        <a:lstStyle/>
        <a:p>
          <a:endParaRPr lang="es-CO"/>
        </a:p>
      </dgm:t>
    </dgm:pt>
    <dgm:pt modelId="{E7521AC1-4A00-4BD1-8671-E1F5696BC8C6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CO" u="none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Concientización y capacitación en Seguridad y Privacidad de la Información</a:t>
          </a:r>
          <a:endParaRPr lang="es-CO" u="none"/>
        </a:p>
      </dgm:t>
    </dgm:pt>
    <dgm:pt modelId="{73FB6A30-84CE-4C16-9AD5-5794C67459CF}" type="parTrans" cxnId="{FF3E3CC2-914F-4F04-ACAD-F1192EB8A5AB}">
      <dgm:prSet/>
      <dgm:spPr/>
      <dgm:t>
        <a:bodyPr/>
        <a:lstStyle/>
        <a:p>
          <a:endParaRPr lang="es-CO"/>
        </a:p>
      </dgm:t>
    </dgm:pt>
    <dgm:pt modelId="{8A827662-B102-4D48-B706-071E40EC12B8}" type="sibTrans" cxnId="{FF3E3CC2-914F-4F04-ACAD-F1192EB8A5AB}">
      <dgm:prSet/>
      <dgm:spPr/>
      <dgm:t>
        <a:bodyPr/>
        <a:lstStyle/>
        <a:p>
          <a:endParaRPr lang="es-CO"/>
        </a:p>
      </dgm:t>
    </dgm:pt>
    <dgm:pt modelId="{AE079209-A374-469E-803E-1E470DE6E496}">
      <dgm:prSet phldrT="[Texto]"/>
      <dgm:spPr/>
      <dgm:t>
        <a:bodyPr/>
        <a:lstStyle/>
        <a:p>
          <a:r>
            <a:rPr lang="es-MX" u="none">
              <a:latin typeface="Calibri" panose="020F0502020204030204" pitchFamily="34" charset="0"/>
              <a:cs typeface="Calibri" panose="020F0502020204030204" pitchFamily="34" charset="0"/>
            </a:rPr>
            <a:t>Mejora continua</a:t>
          </a:r>
          <a:endParaRPr lang="es-CO" u="none"/>
        </a:p>
      </dgm:t>
    </dgm:pt>
    <dgm:pt modelId="{4E74391E-F30F-4437-845F-D9D31EF056DC}" type="parTrans" cxnId="{98235197-E0E9-44F5-BF97-310CE4198625}">
      <dgm:prSet/>
      <dgm:spPr/>
      <dgm:t>
        <a:bodyPr/>
        <a:lstStyle/>
        <a:p>
          <a:endParaRPr lang="es-CO"/>
        </a:p>
      </dgm:t>
    </dgm:pt>
    <dgm:pt modelId="{58B47EBF-0057-42D3-AA5B-BF3ED0FB6D3A}" type="sibTrans" cxnId="{98235197-E0E9-44F5-BF97-310CE4198625}">
      <dgm:prSet/>
      <dgm:spPr/>
      <dgm:t>
        <a:bodyPr/>
        <a:lstStyle/>
        <a:p>
          <a:endParaRPr lang="es-CO"/>
        </a:p>
      </dgm:t>
    </dgm:pt>
    <dgm:pt modelId="{AF6B899C-535B-49AC-A4A4-8DB3756EFB84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CO" u="none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Protección de Datos Personales</a:t>
          </a:r>
          <a:endParaRPr lang="es-CO" u="none"/>
        </a:p>
      </dgm:t>
    </dgm:pt>
    <dgm:pt modelId="{1BCEBAAC-D204-4E70-A92E-6843263C6CAD}" type="parTrans" cxnId="{B348F48D-32E8-4DC1-8AE3-3643D87D7AFF}">
      <dgm:prSet/>
      <dgm:spPr/>
      <dgm:t>
        <a:bodyPr/>
        <a:lstStyle/>
        <a:p>
          <a:endParaRPr lang="es-CO"/>
        </a:p>
      </dgm:t>
    </dgm:pt>
    <dgm:pt modelId="{4EDF27EE-286B-4AFA-BF1F-721EDAA02661}" type="sibTrans" cxnId="{B348F48D-32E8-4DC1-8AE3-3643D87D7AFF}">
      <dgm:prSet/>
      <dgm:spPr/>
      <dgm:t>
        <a:bodyPr/>
        <a:lstStyle/>
        <a:p>
          <a:endParaRPr lang="es-CO"/>
        </a:p>
      </dgm:t>
    </dgm:pt>
    <dgm:pt modelId="{0456DA7B-F1AE-44D2-851B-1E2CF2FB5E29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CO" u="none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Sistema de Gestión de Seguridad de la Información</a:t>
          </a:r>
          <a:endParaRPr lang="es-CO" u="none"/>
        </a:p>
      </dgm:t>
    </dgm:pt>
    <dgm:pt modelId="{DED8F8A7-FA5A-480C-AB99-E7859F6FEBEC}" type="parTrans" cxnId="{0C8ACAA9-22EE-4B46-9C70-7545B2363A5B}">
      <dgm:prSet/>
      <dgm:spPr/>
      <dgm:t>
        <a:bodyPr/>
        <a:lstStyle/>
        <a:p>
          <a:endParaRPr lang="es-CO"/>
        </a:p>
      </dgm:t>
    </dgm:pt>
    <dgm:pt modelId="{03E82B9C-A88B-4895-A9B1-33C856450380}" type="sibTrans" cxnId="{0C8ACAA9-22EE-4B46-9C70-7545B2363A5B}">
      <dgm:prSet/>
      <dgm:spPr/>
      <dgm:t>
        <a:bodyPr/>
        <a:lstStyle/>
        <a:p>
          <a:endParaRPr lang="es-CO"/>
        </a:p>
      </dgm:t>
    </dgm:pt>
    <dgm:pt modelId="{7273FF2B-2E84-4A7A-8D5E-807D51D57A94}">
      <dgm:prSet phldrT="[Texto]"/>
      <dgm:spPr/>
      <dgm:t>
        <a:bodyPr/>
        <a:lstStyle/>
        <a:p>
          <a:r>
            <a:rPr lang="es-MX" u="none">
              <a:latin typeface="Calibri" panose="020F0502020204030204" pitchFamily="34" charset="0"/>
              <a:cs typeface="Calibri" panose="020F0502020204030204" pitchFamily="34" charset="0"/>
            </a:rPr>
            <a:t>Seguridad Informática / Ciberseguridad</a:t>
          </a:r>
          <a:endParaRPr lang="es-CO" u="none"/>
        </a:p>
      </dgm:t>
    </dgm:pt>
    <dgm:pt modelId="{B264C515-A967-4489-8F00-6A595C638B75}" type="parTrans" cxnId="{C6E3047F-1110-4AC3-8AEB-56696401B6C3}">
      <dgm:prSet/>
      <dgm:spPr/>
      <dgm:t>
        <a:bodyPr/>
        <a:lstStyle/>
        <a:p>
          <a:endParaRPr lang="es-CO"/>
        </a:p>
      </dgm:t>
    </dgm:pt>
    <dgm:pt modelId="{4126C0AD-121B-4838-AAEB-BFACDABA2223}" type="sibTrans" cxnId="{C6E3047F-1110-4AC3-8AEB-56696401B6C3}">
      <dgm:prSet/>
      <dgm:spPr/>
      <dgm:t>
        <a:bodyPr/>
        <a:lstStyle/>
        <a:p>
          <a:endParaRPr lang="es-CO"/>
        </a:p>
      </dgm:t>
    </dgm:pt>
    <dgm:pt modelId="{EC95E847-356E-4DD7-8981-DD9A7C73F547}">
      <dgm:prSet phldrT="[Texto]"/>
      <dgm:spPr/>
      <dgm:t>
        <a:bodyPr/>
        <a:lstStyle/>
        <a:p>
          <a:r>
            <a:rPr lang="es-MX" u="none">
              <a:latin typeface="Calibri" panose="020F0502020204030204" pitchFamily="34" charset="0"/>
              <a:cs typeface="Calibri" panose="020F0502020204030204" pitchFamily="34" charset="0"/>
            </a:rPr>
            <a:t>Continuidad del negocio</a:t>
          </a:r>
          <a:endParaRPr lang="es-CO" u="none"/>
        </a:p>
      </dgm:t>
    </dgm:pt>
    <dgm:pt modelId="{484780DA-3228-4048-9189-E04E37745D13}" type="sibTrans" cxnId="{DA3D8C5F-0E4A-4AC7-95F3-1253A6032D3F}">
      <dgm:prSet/>
      <dgm:spPr/>
      <dgm:t>
        <a:bodyPr/>
        <a:lstStyle/>
        <a:p>
          <a:endParaRPr lang="es-CO"/>
        </a:p>
      </dgm:t>
    </dgm:pt>
    <dgm:pt modelId="{B2DEA1C6-5B6E-4647-BF80-45F1649CD20F}" type="parTrans" cxnId="{DA3D8C5F-0E4A-4AC7-95F3-1253A6032D3F}">
      <dgm:prSet/>
      <dgm:spPr/>
      <dgm:t>
        <a:bodyPr/>
        <a:lstStyle/>
        <a:p>
          <a:endParaRPr lang="es-CO"/>
        </a:p>
      </dgm:t>
    </dgm:pt>
    <dgm:pt modelId="{AA537937-AFE7-4D90-851A-CAEB8F661FB6}">
      <dgm:prSet phldrT="[Texto]"/>
      <dgm:spPr/>
      <dgm:t>
        <a:bodyPr/>
        <a:lstStyle/>
        <a:p>
          <a:r>
            <a:rPr lang="es-CO" u="none">
              <a:latin typeface="Calibri" panose="020F0502020204030204" pitchFamily="34" charset="0"/>
              <a:cs typeface="Calibri" panose="020F0502020204030204" pitchFamily="34" charset="0"/>
            </a:rPr>
            <a:t>Desarrollo del pilar estratégico de Seguridad de la Información alineado al Sector y Ministerio de Transporte</a:t>
          </a:r>
          <a:endParaRPr lang="es-CO" u="none"/>
        </a:p>
      </dgm:t>
    </dgm:pt>
    <dgm:pt modelId="{1331CE88-E7AC-4A57-A0A2-EF76F35586DA}" type="parTrans" cxnId="{521FC166-086F-4028-8343-2C0E44CB725C}">
      <dgm:prSet/>
      <dgm:spPr/>
      <dgm:t>
        <a:bodyPr/>
        <a:lstStyle/>
        <a:p>
          <a:endParaRPr lang="es-CO"/>
        </a:p>
      </dgm:t>
    </dgm:pt>
    <dgm:pt modelId="{1A918070-6E22-4745-B83D-883D574C633D}" type="sibTrans" cxnId="{521FC166-086F-4028-8343-2C0E44CB725C}">
      <dgm:prSet/>
      <dgm:spPr/>
      <dgm:t>
        <a:bodyPr/>
        <a:lstStyle/>
        <a:p>
          <a:endParaRPr lang="es-CO"/>
        </a:p>
      </dgm:t>
    </dgm:pt>
    <dgm:pt modelId="{B8868ABF-9D99-4CF1-9177-BD677186FDB7}" type="pres">
      <dgm:prSet presAssocID="{782CEA8A-70B7-4BD3-9EC6-7D0E4195227B}" presName="Name0" presStyleCnt="0">
        <dgm:presLayoutVars>
          <dgm:dir/>
          <dgm:resizeHandles val="exact"/>
        </dgm:presLayoutVars>
      </dgm:prSet>
      <dgm:spPr/>
    </dgm:pt>
    <dgm:pt modelId="{C5AB5B0E-6DAC-496B-8E8F-3D6BD03D65F7}" type="pres">
      <dgm:prSet presAssocID="{10A4171F-8B4C-48D0-B1B2-52C4DC1F1D86}" presName="composite" presStyleCnt="0"/>
      <dgm:spPr/>
    </dgm:pt>
    <dgm:pt modelId="{D16F5B31-C40B-4A3E-93CB-A781E0C3750D}" type="pres">
      <dgm:prSet presAssocID="{10A4171F-8B4C-48D0-B1B2-52C4DC1F1D86}" presName="rect1" presStyleLbl="trAlignAcc1" presStyleIdx="0" presStyleCnt="9">
        <dgm:presLayoutVars>
          <dgm:bulletEnabled val="1"/>
        </dgm:presLayoutVars>
      </dgm:prSet>
      <dgm:spPr/>
    </dgm:pt>
    <dgm:pt modelId="{8D94106C-A376-426C-94A8-51997D8C98FB}" type="pres">
      <dgm:prSet presAssocID="{10A4171F-8B4C-48D0-B1B2-52C4DC1F1D86}" presName="rect2" presStyleLbl="fgImgPlace1" presStyleIdx="0" presStyleCnt="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nectar con relleno sólido"/>
        </a:ext>
      </dgm:extLst>
    </dgm:pt>
    <dgm:pt modelId="{5849F4BD-7C28-4275-958F-AE40CABED79F}" type="pres">
      <dgm:prSet presAssocID="{98C29209-3D99-4319-BCB5-180E1D790B2C}" presName="sibTrans" presStyleCnt="0"/>
      <dgm:spPr/>
    </dgm:pt>
    <dgm:pt modelId="{860415E7-DB32-4B8D-BE5D-994B6A8EDE14}" type="pres">
      <dgm:prSet presAssocID="{115B880A-3492-4019-8EBD-048CFA19FD7B}" presName="composite" presStyleCnt="0"/>
      <dgm:spPr/>
    </dgm:pt>
    <dgm:pt modelId="{FA13A443-21B8-4C52-BC49-F75C18D81419}" type="pres">
      <dgm:prSet presAssocID="{115B880A-3492-4019-8EBD-048CFA19FD7B}" presName="rect1" presStyleLbl="trAlignAcc1" presStyleIdx="1" presStyleCnt="9">
        <dgm:presLayoutVars>
          <dgm:bulletEnabled val="1"/>
        </dgm:presLayoutVars>
      </dgm:prSet>
      <dgm:spPr/>
    </dgm:pt>
    <dgm:pt modelId="{C6E692F6-5DD4-4127-A2C7-C17B457805AA}" type="pres">
      <dgm:prSet presAssocID="{115B880A-3492-4019-8EBD-048CFA19FD7B}" presName="rect2" presStyleLbl="fgImgPlace1" presStyleIdx="1" presStyleCnt="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ano de Robot contorno"/>
        </a:ext>
      </dgm:extLst>
    </dgm:pt>
    <dgm:pt modelId="{F9C92D96-80A1-4826-9467-466D5FF93925}" type="pres">
      <dgm:prSet presAssocID="{26B390F8-5050-46AC-9E9F-03AD19AEA8D1}" presName="sibTrans" presStyleCnt="0"/>
      <dgm:spPr/>
    </dgm:pt>
    <dgm:pt modelId="{69AED1D0-158A-4D1A-8A6E-8A48E8DBCBD6}" type="pres">
      <dgm:prSet presAssocID="{E7521AC1-4A00-4BD1-8671-E1F5696BC8C6}" presName="composite" presStyleCnt="0"/>
      <dgm:spPr/>
    </dgm:pt>
    <dgm:pt modelId="{99807C2D-9FCF-417E-97CA-0C98DA09D220}" type="pres">
      <dgm:prSet presAssocID="{E7521AC1-4A00-4BD1-8671-E1F5696BC8C6}" presName="rect1" presStyleLbl="trAlignAcc1" presStyleIdx="2" presStyleCnt="9">
        <dgm:presLayoutVars>
          <dgm:bulletEnabled val="1"/>
        </dgm:presLayoutVars>
      </dgm:prSet>
      <dgm:spPr/>
    </dgm:pt>
    <dgm:pt modelId="{15B84049-0C19-461D-935B-AD75C65B60E7}" type="pres">
      <dgm:prSet presAssocID="{E7521AC1-4A00-4BD1-8671-E1F5696BC8C6}" presName="rect2" presStyleLbl="fgImgPlace1" presStyleIdx="2" presStyleCnt="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pertura contorno"/>
        </a:ext>
      </dgm:extLst>
    </dgm:pt>
    <dgm:pt modelId="{E7D3642C-6B59-40AD-8186-8BFFD0DC3E6B}" type="pres">
      <dgm:prSet presAssocID="{8A827662-B102-4D48-B706-071E40EC12B8}" presName="sibTrans" presStyleCnt="0"/>
      <dgm:spPr/>
    </dgm:pt>
    <dgm:pt modelId="{62F839F6-8771-48A6-9CEE-E78F9C6B85C1}" type="pres">
      <dgm:prSet presAssocID="{AF6B899C-535B-49AC-A4A4-8DB3756EFB84}" presName="composite" presStyleCnt="0"/>
      <dgm:spPr/>
    </dgm:pt>
    <dgm:pt modelId="{04223EDC-7698-443B-9FFD-CE33904D722F}" type="pres">
      <dgm:prSet presAssocID="{AF6B899C-535B-49AC-A4A4-8DB3756EFB84}" presName="rect1" presStyleLbl="trAlignAcc1" presStyleIdx="3" presStyleCnt="9">
        <dgm:presLayoutVars>
          <dgm:bulletEnabled val="1"/>
        </dgm:presLayoutVars>
      </dgm:prSet>
      <dgm:spPr/>
    </dgm:pt>
    <dgm:pt modelId="{34C4E776-2081-42DA-B27C-BE8AABEC2FDD}" type="pres">
      <dgm:prSet presAssocID="{AF6B899C-535B-49AC-A4A4-8DB3756EFB84}" presName="rect2" presStyleLbl="fgImgPlace1" presStyleIdx="3" presStyleCnt="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ispositivo USB contorno"/>
        </a:ext>
      </dgm:extLst>
    </dgm:pt>
    <dgm:pt modelId="{A41A5FDC-EDC0-4CC7-834D-F1EFD78881FB}" type="pres">
      <dgm:prSet presAssocID="{4EDF27EE-286B-4AFA-BF1F-721EDAA02661}" presName="sibTrans" presStyleCnt="0"/>
      <dgm:spPr/>
    </dgm:pt>
    <dgm:pt modelId="{34548C0F-7B30-4ADA-B12F-709A671E52B7}" type="pres">
      <dgm:prSet presAssocID="{0456DA7B-F1AE-44D2-851B-1E2CF2FB5E29}" presName="composite" presStyleCnt="0"/>
      <dgm:spPr/>
    </dgm:pt>
    <dgm:pt modelId="{A9F765EC-6AD2-44E4-8181-6F36E85CCD98}" type="pres">
      <dgm:prSet presAssocID="{0456DA7B-F1AE-44D2-851B-1E2CF2FB5E29}" presName="rect1" presStyleLbl="trAlignAcc1" presStyleIdx="4" presStyleCnt="9">
        <dgm:presLayoutVars>
          <dgm:bulletEnabled val="1"/>
        </dgm:presLayoutVars>
      </dgm:prSet>
      <dgm:spPr/>
    </dgm:pt>
    <dgm:pt modelId="{547FF96B-70B8-4D4E-9288-573A7DE6D428}" type="pres">
      <dgm:prSet presAssocID="{0456DA7B-F1AE-44D2-851B-1E2CF2FB5E29}" presName="rect2" presStyleLbl="fgImgPlace1" presStyleIdx="4" presStyleCnt="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elfie con relleno sólido"/>
        </a:ext>
      </dgm:extLst>
    </dgm:pt>
    <dgm:pt modelId="{E83C19E8-7669-4415-AF43-599ABFB78535}" type="pres">
      <dgm:prSet presAssocID="{03E82B9C-A88B-4895-A9B1-33C856450380}" presName="sibTrans" presStyleCnt="0"/>
      <dgm:spPr/>
    </dgm:pt>
    <dgm:pt modelId="{F38F26B6-07D3-4122-AC5B-4644CB2FB51C}" type="pres">
      <dgm:prSet presAssocID="{EC95E847-356E-4DD7-8981-DD9A7C73F547}" presName="composite" presStyleCnt="0"/>
      <dgm:spPr/>
    </dgm:pt>
    <dgm:pt modelId="{6CAF43B9-C4F1-4123-AF21-BE1BEEC4BD6B}" type="pres">
      <dgm:prSet presAssocID="{EC95E847-356E-4DD7-8981-DD9A7C73F547}" presName="rect1" presStyleLbl="trAlignAcc1" presStyleIdx="5" presStyleCnt="9">
        <dgm:presLayoutVars>
          <dgm:bulletEnabled val="1"/>
        </dgm:presLayoutVars>
      </dgm:prSet>
      <dgm:spPr/>
    </dgm:pt>
    <dgm:pt modelId="{3F62B54A-E98A-456D-B3B2-6389BC3EF47B}" type="pres">
      <dgm:prSet presAssocID="{EC95E847-356E-4DD7-8981-DD9A7C73F547}" presName="rect2" presStyleLbl="fgImgPlace1" presStyleIdx="5" presStyleCnt="9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nectado desconectado con relleno sólido"/>
        </a:ext>
      </dgm:extLst>
    </dgm:pt>
    <dgm:pt modelId="{215975BD-719C-42A1-9F95-2D1E9D57C154}" type="pres">
      <dgm:prSet presAssocID="{484780DA-3228-4048-9189-E04E37745D13}" presName="sibTrans" presStyleCnt="0"/>
      <dgm:spPr/>
    </dgm:pt>
    <dgm:pt modelId="{1ED66F15-AFB5-449B-BE09-7F604F3B40A0}" type="pres">
      <dgm:prSet presAssocID="{7273FF2B-2E84-4A7A-8D5E-807D51D57A94}" presName="composite" presStyleCnt="0"/>
      <dgm:spPr/>
    </dgm:pt>
    <dgm:pt modelId="{3FB60F88-4D69-4C44-A6B8-25CBFAE5A3F9}" type="pres">
      <dgm:prSet presAssocID="{7273FF2B-2E84-4A7A-8D5E-807D51D57A94}" presName="rect1" presStyleLbl="trAlignAcc1" presStyleIdx="6" presStyleCnt="9">
        <dgm:presLayoutVars>
          <dgm:bulletEnabled val="1"/>
        </dgm:presLayoutVars>
      </dgm:prSet>
      <dgm:spPr/>
    </dgm:pt>
    <dgm:pt modelId="{B23E866A-0EDE-4A9A-B2F1-BEC321585F95}" type="pres">
      <dgm:prSet presAssocID="{7273FF2B-2E84-4A7A-8D5E-807D51D57A94}" presName="rect2" presStyleLbl="fgImgPlace1" presStyleIdx="6" presStyleCnt="9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ódigo QR contorno"/>
        </a:ext>
      </dgm:extLst>
    </dgm:pt>
    <dgm:pt modelId="{58174309-D4B9-4EE7-8D42-B6E027FFB81C}" type="pres">
      <dgm:prSet presAssocID="{4126C0AD-121B-4838-AAEB-BFACDABA2223}" presName="sibTrans" presStyleCnt="0"/>
      <dgm:spPr/>
    </dgm:pt>
    <dgm:pt modelId="{A847ACFD-82FF-448F-800D-E9523C456F45}" type="pres">
      <dgm:prSet presAssocID="{AE079209-A374-469E-803E-1E470DE6E496}" presName="composite" presStyleCnt="0"/>
      <dgm:spPr/>
    </dgm:pt>
    <dgm:pt modelId="{F4884F2B-CF47-432D-80A3-419159486A1B}" type="pres">
      <dgm:prSet presAssocID="{AE079209-A374-469E-803E-1E470DE6E496}" presName="rect1" presStyleLbl="trAlignAcc1" presStyleIdx="7" presStyleCnt="9">
        <dgm:presLayoutVars>
          <dgm:bulletEnabled val="1"/>
        </dgm:presLayoutVars>
      </dgm:prSet>
      <dgm:spPr/>
    </dgm:pt>
    <dgm:pt modelId="{C64D799A-5AC6-4EC0-AE65-C5107A675327}" type="pres">
      <dgm:prSet presAssocID="{AE079209-A374-469E-803E-1E470DE6E496}" presName="rect2" presStyleLbl="fgImgPlace1" presStyleIdx="7" presStyleCnt="9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neles solares con relleno sólido"/>
        </a:ext>
      </dgm:extLst>
    </dgm:pt>
    <dgm:pt modelId="{07C505B6-6923-4288-8B20-B047416FE5C0}" type="pres">
      <dgm:prSet presAssocID="{58B47EBF-0057-42D3-AA5B-BF3ED0FB6D3A}" presName="sibTrans" presStyleCnt="0"/>
      <dgm:spPr/>
    </dgm:pt>
    <dgm:pt modelId="{D7E6240C-E282-478F-868F-9B5BA78E487F}" type="pres">
      <dgm:prSet presAssocID="{AA537937-AFE7-4D90-851A-CAEB8F661FB6}" presName="composite" presStyleCnt="0"/>
      <dgm:spPr/>
    </dgm:pt>
    <dgm:pt modelId="{FCE1FE7F-0864-4137-A29E-D4784C7B744F}" type="pres">
      <dgm:prSet presAssocID="{AA537937-AFE7-4D90-851A-CAEB8F661FB6}" presName="rect1" presStyleLbl="trAlignAcc1" presStyleIdx="8" presStyleCnt="9">
        <dgm:presLayoutVars>
          <dgm:bulletEnabled val="1"/>
        </dgm:presLayoutVars>
      </dgm:prSet>
      <dgm:spPr/>
    </dgm:pt>
    <dgm:pt modelId="{5FB3CECC-CD7F-4AF8-8C68-0998F12FF2E9}" type="pres">
      <dgm:prSet presAssocID="{AA537937-AFE7-4D90-851A-CAEB8F661FB6}" presName="rect2" presStyleLbl="fgImgPlace1" presStyleIdx="8" presStyleCnt="9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Informática en la nube contorno"/>
        </a:ext>
      </dgm:extLst>
    </dgm:pt>
  </dgm:ptLst>
  <dgm:cxnLst>
    <dgm:cxn modelId="{97EC595C-4CAD-43BE-9897-A2BA005A034F}" type="presOf" srcId="{E7521AC1-4A00-4BD1-8671-E1F5696BC8C6}" destId="{99807C2D-9FCF-417E-97CA-0C98DA09D220}" srcOrd="0" destOrd="0" presId="urn:microsoft.com/office/officeart/2008/layout/PictureStrips"/>
    <dgm:cxn modelId="{DA3D8C5F-0E4A-4AC7-95F3-1253A6032D3F}" srcId="{782CEA8A-70B7-4BD3-9EC6-7D0E4195227B}" destId="{EC95E847-356E-4DD7-8981-DD9A7C73F547}" srcOrd="5" destOrd="0" parTransId="{B2DEA1C6-5B6E-4647-BF80-45F1649CD20F}" sibTransId="{484780DA-3228-4048-9189-E04E37745D13}"/>
    <dgm:cxn modelId="{521FC166-086F-4028-8343-2C0E44CB725C}" srcId="{782CEA8A-70B7-4BD3-9EC6-7D0E4195227B}" destId="{AA537937-AFE7-4D90-851A-CAEB8F661FB6}" srcOrd="8" destOrd="0" parTransId="{1331CE88-E7AC-4A57-A0A2-EF76F35586DA}" sibTransId="{1A918070-6E22-4745-B83D-883D574C633D}"/>
    <dgm:cxn modelId="{B37E0E68-9231-443B-9775-1E5D0BBA2452}" type="presOf" srcId="{115B880A-3492-4019-8EBD-048CFA19FD7B}" destId="{FA13A443-21B8-4C52-BC49-F75C18D81419}" srcOrd="0" destOrd="0" presId="urn:microsoft.com/office/officeart/2008/layout/PictureStrips"/>
    <dgm:cxn modelId="{49F5206C-85F1-4011-81C7-3D107143F9F2}" type="presOf" srcId="{EC95E847-356E-4DD7-8981-DD9A7C73F547}" destId="{6CAF43B9-C4F1-4123-AF21-BE1BEEC4BD6B}" srcOrd="0" destOrd="0" presId="urn:microsoft.com/office/officeart/2008/layout/PictureStrips"/>
    <dgm:cxn modelId="{881D466D-7176-4A15-8183-F387AEACFB09}" type="presOf" srcId="{7273FF2B-2E84-4A7A-8D5E-807D51D57A94}" destId="{3FB60F88-4D69-4C44-A6B8-25CBFAE5A3F9}" srcOrd="0" destOrd="0" presId="urn:microsoft.com/office/officeart/2008/layout/PictureStrips"/>
    <dgm:cxn modelId="{DD8B3074-5E86-4531-94E5-95BBBE5034DB}" srcId="{782CEA8A-70B7-4BD3-9EC6-7D0E4195227B}" destId="{10A4171F-8B4C-48D0-B1B2-52C4DC1F1D86}" srcOrd="0" destOrd="0" parTransId="{513E1795-ECC1-4B1B-A9C9-892925B869B7}" sibTransId="{98C29209-3D99-4319-BCB5-180E1D790B2C}"/>
    <dgm:cxn modelId="{C6E3047F-1110-4AC3-8AEB-56696401B6C3}" srcId="{782CEA8A-70B7-4BD3-9EC6-7D0E4195227B}" destId="{7273FF2B-2E84-4A7A-8D5E-807D51D57A94}" srcOrd="6" destOrd="0" parTransId="{B264C515-A967-4489-8F00-6A595C638B75}" sibTransId="{4126C0AD-121B-4838-AAEB-BFACDABA2223}"/>
    <dgm:cxn modelId="{0A30AD86-2D57-40EE-98DC-5AFC1F11F5A0}" type="presOf" srcId="{10A4171F-8B4C-48D0-B1B2-52C4DC1F1D86}" destId="{D16F5B31-C40B-4A3E-93CB-A781E0C3750D}" srcOrd="0" destOrd="0" presId="urn:microsoft.com/office/officeart/2008/layout/PictureStrips"/>
    <dgm:cxn modelId="{AD7BB38D-A031-4EF3-B152-86ECE5C39F18}" type="presOf" srcId="{782CEA8A-70B7-4BD3-9EC6-7D0E4195227B}" destId="{B8868ABF-9D99-4CF1-9177-BD677186FDB7}" srcOrd="0" destOrd="0" presId="urn:microsoft.com/office/officeart/2008/layout/PictureStrips"/>
    <dgm:cxn modelId="{B348F48D-32E8-4DC1-8AE3-3643D87D7AFF}" srcId="{782CEA8A-70B7-4BD3-9EC6-7D0E4195227B}" destId="{AF6B899C-535B-49AC-A4A4-8DB3756EFB84}" srcOrd="3" destOrd="0" parTransId="{1BCEBAAC-D204-4E70-A92E-6843263C6CAD}" sibTransId="{4EDF27EE-286B-4AFA-BF1F-721EDAA02661}"/>
    <dgm:cxn modelId="{98235197-E0E9-44F5-BF97-310CE4198625}" srcId="{782CEA8A-70B7-4BD3-9EC6-7D0E4195227B}" destId="{AE079209-A374-469E-803E-1E470DE6E496}" srcOrd="7" destOrd="0" parTransId="{4E74391E-F30F-4437-845F-D9D31EF056DC}" sibTransId="{58B47EBF-0057-42D3-AA5B-BF3ED0FB6D3A}"/>
    <dgm:cxn modelId="{0C8ACAA9-22EE-4B46-9C70-7545B2363A5B}" srcId="{782CEA8A-70B7-4BD3-9EC6-7D0E4195227B}" destId="{0456DA7B-F1AE-44D2-851B-1E2CF2FB5E29}" srcOrd="4" destOrd="0" parTransId="{DED8F8A7-FA5A-480C-AB99-E7859F6FEBEC}" sibTransId="{03E82B9C-A88B-4895-A9B1-33C856450380}"/>
    <dgm:cxn modelId="{BB2DD4AB-3C15-4EA8-B40F-F96CEC18D422}" type="presOf" srcId="{AF6B899C-535B-49AC-A4A4-8DB3756EFB84}" destId="{04223EDC-7698-443B-9FFD-CE33904D722F}" srcOrd="0" destOrd="0" presId="urn:microsoft.com/office/officeart/2008/layout/PictureStrips"/>
    <dgm:cxn modelId="{8C860EAD-B1DF-4BEC-8873-19DEF420800F}" type="presOf" srcId="{0456DA7B-F1AE-44D2-851B-1E2CF2FB5E29}" destId="{A9F765EC-6AD2-44E4-8181-6F36E85CCD98}" srcOrd="0" destOrd="0" presId="urn:microsoft.com/office/officeart/2008/layout/PictureStrips"/>
    <dgm:cxn modelId="{A63F6CAE-AC4E-4F95-AED1-A53BC251ACE4}" srcId="{782CEA8A-70B7-4BD3-9EC6-7D0E4195227B}" destId="{115B880A-3492-4019-8EBD-048CFA19FD7B}" srcOrd="1" destOrd="0" parTransId="{E342ACED-7547-40EC-9E78-12C46C97D3BA}" sibTransId="{26B390F8-5050-46AC-9E9F-03AD19AEA8D1}"/>
    <dgm:cxn modelId="{F06963B0-02D2-4F7A-99E6-3844D10EB281}" type="presOf" srcId="{AE079209-A374-469E-803E-1E470DE6E496}" destId="{F4884F2B-CF47-432D-80A3-419159486A1B}" srcOrd="0" destOrd="0" presId="urn:microsoft.com/office/officeart/2008/layout/PictureStrips"/>
    <dgm:cxn modelId="{C6D1A1BC-2FE7-4A7B-9281-32EA620D7638}" type="presOf" srcId="{AA537937-AFE7-4D90-851A-CAEB8F661FB6}" destId="{FCE1FE7F-0864-4137-A29E-D4784C7B744F}" srcOrd="0" destOrd="0" presId="urn:microsoft.com/office/officeart/2008/layout/PictureStrips"/>
    <dgm:cxn modelId="{FF3E3CC2-914F-4F04-ACAD-F1192EB8A5AB}" srcId="{782CEA8A-70B7-4BD3-9EC6-7D0E4195227B}" destId="{E7521AC1-4A00-4BD1-8671-E1F5696BC8C6}" srcOrd="2" destOrd="0" parTransId="{73FB6A30-84CE-4C16-9AD5-5794C67459CF}" sibTransId="{8A827662-B102-4D48-B706-071E40EC12B8}"/>
    <dgm:cxn modelId="{FEE5DFFF-5230-4C7F-BDE7-26760168BFCB}" type="presParOf" srcId="{B8868ABF-9D99-4CF1-9177-BD677186FDB7}" destId="{C5AB5B0E-6DAC-496B-8E8F-3D6BD03D65F7}" srcOrd="0" destOrd="0" presId="urn:microsoft.com/office/officeart/2008/layout/PictureStrips"/>
    <dgm:cxn modelId="{A1A7F66D-A863-4765-B2EC-09555614B4C6}" type="presParOf" srcId="{C5AB5B0E-6DAC-496B-8E8F-3D6BD03D65F7}" destId="{D16F5B31-C40B-4A3E-93CB-A781E0C3750D}" srcOrd="0" destOrd="0" presId="urn:microsoft.com/office/officeart/2008/layout/PictureStrips"/>
    <dgm:cxn modelId="{5B34079B-244F-4418-A27B-F262D40E3813}" type="presParOf" srcId="{C5AB5B0E-6DAC-496B-8E8F-3D6BD03D65F7}" destId="{8D94106C-A376-426C-94A8-51997D8C98FB}" srcOrd="1" destOrd="0" presId="urn:microsoft.com/office/officeart/2008/layout/PictureStrips"/>
    <dgm:cxn modelId="{9ACE3461-8062-49A3-98C4-C374BAE19950}" type="presParOf" srcId="{B8868ABF-9D99-4CF1-9177-BD677186FDB7}" destId="{5849F4BD-7C28-4275-958F-AE40CABED79F}" srcOrd="1" destOrd="0" presId="urn:microsoft.com/office/officeart/2008/layout/PictureStrips"/>
    <dgm:cxn modelId="{B96028E5-3035-4439-8AAE-73D14617F392}" type="presParOf" srcId="{B8868ABF-9D99-4CF1-9177-BD677186FDB7}" destId="{860415E7-DB32-4B8D-BE5D-994B6A8EDE14}" srcOrd="2" destOrd="0" presId="urn:microsoft.com/office/officeart/2008/layout/PictureStrips"/>
    <dgm:cxn modelId="{1F0F3459-CC51-4B56-B4F4-537D2F196F55}" type="presParOf" srcId="{860415E7-DB32-4B8D-BE5D-994B6A8EDE14}" destId="{FA13A443-21B8-4C52-BC49-F75C18D81419}" srcOrd="0" destOrd="0" presId="urn:microsoft.com/office/officeart/2008/layout/PictureStrips"/>
    <dgm:cxn modelId="{6C8C485E-754D-4679-8FB0-63D00C4A3A6A}" type="presParOf" srcId="{860415E7-DB32-4B8D-BE5D-994B6A8EDE14}" destId="{C6E692F6-5DD4-4127-A2C7-C17B457805AA}" srcOrd="1" destOrd="0" presId="urn:microsoft.com/office/officeart/2008/layout/PictureStrips"/>
    <dgm:cxn modelId="{4C2E1F10-CCBC-407A-951E-4C9139D357BE}" type="presParOf" srcId="{B8868ABF-9D99-4CF1-9177-BD677186FDB7}" destId="{F9C92D96-80A1-4826-9467-466D5FF93925}" srcOrd="3" destOrd="0" presId="urn:microsoft.com/office/officeart/2008/layout/PictureStrips"/>
    <dgm:cxn modelId="{F0243D29-8403-415C-812A-581356DFE140}" type="presParOf" srcId="{B8868ABF-9D99-4CF1-9177-BD677186FDB7}" destId="{69AED1D0-158A-4D1A-8A6E-8A48E8DBCBD6}" srcOrd="4" destOrd="0" presId="urn:microsoft.com/office/officeart/2008/layout/PictureStrips"/>
    <dgm:cxn modelId="{C3CC0BB3-2254-46A6-A7C5-6132FC9DA5B7}" type="presParOf" srcId="{69AED1D0-158A-4D1A-8A6E-8A48E8DBCBD6}" destId="{99807C2D-9FCF-417E-97CA-0C98DA09D220}" srcOrd="0" destOrd="0" presId="urn:microsoft.com/office/officeart/2008/layout/PictureStrips"/>
    <dgm:cxn modelId="{036D6BB2-E47C-4894-BF74-56BFC462412E}" type="presParOf" srcId="{69AED1D0-158A-4D1A-8A6E-8A48E8DBCBD6}" destId="{15B84049-0C19-461D-935B-AD75C65B60E7}" srcOrd="1" destOrd="0" presId="urn:microsoft.com/office/officeart/2008/layout/PictureStrips"/>
    <dgm:cxn modelId="{B2A661D7-A901-45F1-98EF-B3A2C904BA0E}" type="presParOf" srcId="{B8868ABF-9D99-4CF1-9177-BD677186FDB7}" destId="{E7D3642C-6B59-40AD-8186-8BFFD0DC3E6B}" srcOrd="5" destOrd="0" presId="urn:microsoft.com/office/officeart/2008/layout/PictureStrips"/>
    <dgm:cxn modelId="{936A4D57-D4B2-4E54-9B2E-69D917DABD5E}" type="presParOf" srcId="{B8868ABF-9D99-4CF1-9177-BD677186FDB7}" destId="{62F839F6-8771-48A6-9CEE-E78F9C6B85C1}" srcOrd="6" destOrd="0" presId="urn:microsoft.com/office/officeart/2008/layout/PictureStrips"/>
    <dgm:cxn modelId="{F6BA6755-54BC-4D9D-8BD3-4DB8969D3580}" type="presParOf" srcId="{62F839F6-8771-48A6-9CEE-E78F9C6B85C1}" destId="{04223EDC-7698-443B-9FFD-CE33904D722F}" srcOrd="0" destOrd="0" presId="urn:microsoft.com/office/officeart/2008/layout/PictureStrips"/>
    <dgm:cxn modelId="{90EF72DC-3B6B-4F09-AAC3-5A58A0F78170}" type="presParOf" srcId="{62F839F6-8771-48A6-9CEE-E78F9C6B85C1}" destId="{34C4E776-2081-42DA-B27C-BE8AABEC2FDD}" srcOrd="1" destOrd="0" presId="urn:microsoft.com/office/officeart/2008/layout/PictureStrips"/>
    <dgm:cxn modelId="{66684E64-BC9E-443B-8765-C9F52645D239}" type="presParOf" srcId="{B8868ABF-9D99-4CF1-9177-BD677186FDB7}" destId="{A41A5FDC-EDC0-4CC7-834D-F1EFD78881FB}" srcOrd="7" destOrd="0" presId="urn:microsoft.com/office/officeart/2008/layout/PictureStrips"/>
    <dgm:cxn modelId="{7A4565A8-FE8D-4D7A-A164-08BDE3706D76}" type="presParOf" srcId="{B8868ABF-9D99-4CF1-9177-BD677186FDB7}" destId="{34548C0F-7B30-4ADA-B12F-709A671E52B7}" srcOrd="8" destOrd="0" presId="urn:microsoft.com/office/officeart/2008/layout/PictureStrips"/>
    <dgm:cxn modelId="{0B145D27-D79C-443C-9B4C-0460E94E7F93}" type="presParOf" srcId="{34548C0F-7B30-4ADA-B12F-709A671E52B7}" destId="{A9F765EC-6AD2-44E4-8181-6F36E85CCD98}" srcOrd="0" destOrd="0" presId="urn:microsoft.com/office/officeart/2008/layout/PictureStrips"/>
    <dgm:cxn modelId="{FE273583-9C6E-4960-A145-4D3FB2A0BB77}" type="presParOf" srcId="{34548C0F-7B30-4ADA-B12F-709A671E52B7}" destId="{547FF96B-70B8-4D4E-9288-573A7DE6D428}" srcOrd="1" destOrd="0" presId="urn:microsoft.com/office/officeart/2008/layout/PictureStrips"/>
    <dgm:cxn modelId="{7B73D8B3-916C-4423-8CCF-87734194AD90}" type="presParOf" srcId="{B8868ABF-9D99-4CF1-9177-BD677186FDB7}" destId="{E83C19E8-7669-4415-AF43-599ABFB78535}" srcOrd="9" destOrd="0" presId="urn:microsoft.com/office/officeart/2008/layout/PictureStrips"/>
    <dgm:cxn modelId="{C33D6D7D-4FBB-4620-BCD7-41F247903370}" type="presParOf" srcId="{B8868ABF-9D99-4CF1-9177-BD677186FDB7}" destId="{F38F26B6-07D3-4122-AC5B-4644CB2FB51C}" srcOrd="10" destOrd="0" presId="urn:microsoft.com/office/officeart/2008/layout/PictureStrips"/>
    <dgm:cxn modelId="{E6EF1596-3842-4FD5-89CF-FB559CBB3E14}" type="presParOf" srcId="{F38F26B6-07D3-4122-AC5B-4644CB2FB51C}" destId="{6CAF43B9-C4F1-4123-AF21-BE1BEEC4BD6B}" srcOrd="0" destOrd="0" presId="urn:microsoft.com/office/officeart/2008/layout/PictureStrips"/>
    <dgm:cxn modelId="{79D79048-01DB-4CFA-9DA5-DDC30B13A873}" type="presParOf" srcId="{F38F26B6-07D3-4122-AC5B-4644CB2FB51C}" destId="{3F62B54A-E98A-456D-B3B2-6389BC3EF47B}" srcOrd="1" destOrd="0" presId="urn:microsoft.com/office/officeart/2008/layout/PictureStrips"/>
    <dgm:cxn modelId="{0445E3D3-9FAA-4A99-88EF-943BC3540FB0}" type="presParOf" srcId="{B8868ABF-9D99-4CF1-9177-BD677186FDB7}" destId="{215975BD-719C-42A1-9F95-2D1E9D57C154}" srcOrd="11" destOrd="0" presId="urn:microsoft.com/office/officeart/2008/layout/PictureStrips"/>
    <dgm:cxn modelId="{F5718D5F-C1FB-4EC4-82C6-F824786341D0}" type="presParOf" srcId="{B8868ABF-9D99-4CF1-9177-BD677186FDB7}" destId="{1ED66F15-AFB5-449B-BE09-7F604F3B40A0}" srcOrd="12" destOrd="0" presId="urn:microsoft.com/office/officeart/2008/layout/PictureStrips"/>
    <dgm:cxn modelId="{2FF07E10-CB7C-4367-ACB3-E7DED0EE7B3B}" type="presParOf" srcId="{1ED66F15-AFB5-449B-BE09-7F604F3B40A0}" destId="{3FB60F88-4D69-4C44-A6B8-25CBFAE5A3F9}" srcOrd="0" destOrd="0" presId="urn:microsoft.com/office/officeart/2008/layout/PictureStrips"/>
    <dgm:cxn modelId="{053145D1-57BE-4D79-B9B5-30BE17212D4B}" type="presParOf" srcId="{1ED66F15-AFB5-449B-BE09-7F604F3B40A0}" destId="{B23E866A-0EDE-4A9A-B2F1-BEC321585F95}" srcOrd="1" destOrd="0" presId="urn:microsoft.com/office/officeart/2008/layout/PictureStrips"/>
    <dgm:cxn modelId="{71FF34D8-0AD7-4D61-9AA0-6A86493D2EDA}" type="presParOf" srcId="{B8868ABF-9D99-4CF1-9177-BD677186FDB7}" destId="{58174309-D4B9-4EE7-8D42-B6E027FFB81C}" srcOrd="13" destOrd="0" presId="urn:microsoft.com/office/officeart/2008/layout/PictureStrips"/>
    <dgm:cxn modelId="{E243C08E-226B-41A6-B99C-A7F1729A9012}" type="presParOf" srcId="{B8868ABF-9D99-4CF1-9177-BD677186FDB7}" destId="{A847ACFD-82FF-448F-800D-E9523C456F45}" srcOrd="14" destOrd="0" presId="urn:microsoft.com/office/officeart/2008/layout/PictureStrips"/>
    <dgm:cxn modelId="{DB2B4D61-5481-4E57-932C-E8B2EDE014C4}" type="presParOf" srcId="{A847ACFD-82FF-448F-800D-E9523C456F45}" destId="{F4884F2B-CF47-432D-80A3-419159486A1B}" srcOrd="0" destOrd="0" presId="urn:microsoft.com/office/officeart/2008/layout/PictureStrips"/>
    <dgm:cxn modelId="{13717F22-5DC4-4CEB-A176-54837377206F}" type="presParOf" srcId="{A847ACFD-82FF-448F-800D-E9523C456F45}" destId="{C64D799A-5AC6-4EC0-AE65-C5107A675327}" srcOrd="1" destOrd="0" presId="urn:microsoft.com/office/officeart/2008/layout/PictureStrips"/>
    <dgm:cxn modelId="{96BB2DD5-0093-4686-852A-B150DDC95F55}" type="presParOf" srcId="{B8868ABF-9D99-4CF1-9177-BD677186FDB7}" destId="{07C505B6-6923-4288-8B20-B047416FE5C0}" srcOrd="15" destOrd="0" presId="urn:microsoft.com/office/officeart/2008/layout/PictureStrips"/>
    <dgm:cxn modelId="{BDA53E4D-7D61-48D8-A91D-4490DDB4B8CB}" type="presParOf" srcId="{B8868ABF-9D99-4CF1-9177-BD677186FDB7}" destId="{D7E6240C-E282-478F-868F-9B5BA78E487F}" srcOrd="16" destOrd="0" presId="urn:microsoft.com/office/officeart/2008/layout/PictureStrips"/>
    <dgm:cxn modelId="{F82ED5F5-FCBB-4999-83A4-76E622A214F5}" type="presParOf" srcId="{D7E6240C-E282-478F-868F-9B5BA78E487F}" destId="{FCE1FE7F-0864-4137-A29E-D4784C7B744F}" srcOrd="0" destOrd="0" presId="urn:microsoft.com/office/officeart/2008/layout/PictureStrips"/>
    <dgm:cxn modelId="{0DCFE88B-DD98-4B84-985D-7CC541DA11E2}" type="presParOf" srcId="{D7E6240C-E282-478F-868F-9B5BA78E487F}" destId="{5FB3CECC-CD7F-4AF8-8C68-0998F12FF2E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EA0605-797F-4E9E-A6D0-AC78ECEDF5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43022102-0C22-4331-A251-D97B70069761}">
      <dgm:prSet phldrT="[Texto]"/>
      <dgm:spPr/>
      <dgm:t>
        <a:bodyPr/>
        <a:lstStyle/>
        <a:p>
          <a:pPr>
            <a:buSzPts val="1000"/>
            <a:buFont typeface="Wingdings" panose="05000000000000000000" pitchFamily="2" charset="2"/>
            <a:buChar char=""/>
          </a:pPr>
          <a:r>
            <a:rPr lang="es-CO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Fortalecimiento de seguridad de servicios de nube.</a:t>
          </a:r>
          <a:endParaRPr lang="es-CO"/>
        </a:p>
      </dgm:t>
    </dgm:pt>
    <dgm:pt modelId="{207F2960-363F-448C-BADB-713ED407DCD6}" type="parTrans" cxnId="{067ECC31-A431-412A-A6F4-90AA9BA8E577}">
      <dgm:prSet/>
      <dgm:spPr/>
      <dgm:t>
        <a:bodyPr/>
        <a:lstStyle/>
        <a:p>
          <a:endParaRPr lang="es-CO"/>
        </a:p>
      </dgm:t>
    </dgm:pt>
    <dgm:pt modelId="{7B5727B5-3AB6-4992-A836-3DEA37503CDF}" type="sibTrans" cxnId="{067ECC31-A431-412A-A6F4-90AA9BA8E577}">
      <dgm:prSet/>
      <dgm:spPr/>
      <dgm:t>
        <a:bodyPr/>
        <a:lstStyle/>
        <a:p>
          <a:endParaRPr lang="es-CO"/>
        </a:p>
      </dgm:t>
    </dgm:pt>
    <dgm:pt modelId="{561D0D89-BA3B-467E-A749-9D660FA138B4}">
      <dgm:prSet phldrT="[Texto]"/>
      <dgm:spPr/>
      <dgm:t>
        <a:bodyPr/>
        <a:lstStyle/>
        <a:p>
          <a:pPr>
            <a:buSzPts val="1000"/>
            <a:buFont typeface="Wingdings" panose="05000000000000000000" pitchFamily="2" charset="2"/>
            <a:buChar char=""/>
          </a:pPr>
          <a:r>
            <a:rPr lang="es-CO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Fortalecimiento de seguridad servicios </a:t>
          </a:r>
          <a:r>
            <a:rPr lang="es-CO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</a:t>
          </a:r>
          <a:r>
            <a:rPr lang="es-CO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-premise.</a:t>
          </a:r>
          <a:endParaRPr lang="es-CO"/>
        </a:p>
      </dgm:t>
    </dgm:pt>
    <dgm:pt modelId="{641DB4C9-4F0E-4723-BE60-EFF3A7F8FE04}" type="parTrans" cxnId="{6BCFDBA1-36E4-4AD8-BB46-379310DAACEA}">
      <dgm:prSet/>
      <dgm:spPr/>
      <dgm:t>
        <a:bodyPr/>
        <a:lstStyle/>
        <a:p>
          <a:endParaRPr lang="es-CO"/>
        </a:p>
      </dgm:t>
    </dgm:pt>
    <dgm:pt modelId="{90520913-A26E-4F12-8294-6FCF515A6C27}" type="sibTrans" cxnId="{6BCFDBA1-36E4-4AD8-BB46-379310DAACEA}">
      <dgm:prSet/>
      <dgm:spPr/>
      <dgm:t>
        <a:bodyPr/>
        <a:lstStyle/>
        <a:p>
          <a:endParaRPr lang="es-CO"/>
        </a:p>
      </dgm:t>
    </dgm:pt>
    <dgm:pt modelId="{A33C69BF-3350-4E34-94FF-2EB206CC7446}">
      <dgm:prSet phldrT="[Texto]"/>
      <dgm:spPr/>
      <dgm:t>
        <a:bodyPr/>
        <a:lstStyle/>
        <a:p>
          <a:pPr>
            <a:buSzPts val="1000"/>
            <a:buFont typeface="Wingdings" panose="05000000000000000000" pitchFamily="2" charset="2"/>
            <a:buChar char=""/>
          </a:pPr>
          <a:r>
            <a:rPr lang="es-CO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Modernización de políticas de seguridad de la información a implementar en servicios Web.</a:t>
          </a:r>
          <a:endParaRPr lang="es-CO"/>
        </a:p>
      </dgm:t>
    </dgm:pt>
    <dgm:pt modelId="{2B23BA5E-9D06-4F57-A684-F2E555D46B75}" type="parTrans" cxnId="{881A5126-F42C-4267-A9DE-5D42B2811828}">
      <dgm:prSet/>
      <dgm:spPr/>
      <dgm:t>
        <a:bodyPr/>
        <a:lstStyle/>
        <a:p>
          <a:endParaRPr lang="es-CO"/>
        </a:p>
      </dgm:t>
    </dgm:pt>
    <dgm:pt modelId="{45F96544-FA36-44C9-8A16-D54382AAD198}" type="sibTrans" cxnId="{881A5126-F42C-4267-A9DE-5D42B2811828}">
      <dgm:prSet/>
      <dgm:spPr/>
      <dgm:t>
        <a:bodyPr/>
        <a:lstStyle/>
        <a:p>
          <a:endParaRPr lang="es-CO"/>
        </a:p>
      </dgm:t>
    </dgm:pt>
    <dgm:pt modelId="{29BFFD5D-B603-4A13-AE71-7AEC999CD79F}">
      <dgm:prSet phldrT="[Texto]"/>
      <dgm:spPr/>
      <dgm:t>
        <a:bodyPr/>
        <a:lstStyle/>
        <a:p>
          <a:pPr>
            <a:buSzPts val="1000"/>
            <a:buFont typeface="Wingdings" panose="05000000000000000000" pitchFamily="2" charset="2"/>
            <a:buChar char=""/>
          </a:pPr>
          <a:r>
            <a:rPr lang="es-CO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Ejecución de pruebas de Hacking ético.</a:t>
          </a:r>
          <a:endParaRPr lang="es-CO"/>
        </a:p>
      </dgm:t>
    </dgm:pt>
    <dgm:pt modelId="{A9F40522-BA78-4BD4-AECA-A96C716F6570}" type="parTrans" cxnId="{AF440B10-B7D2-48A9-86DB-45BCE8A2D970}">
      <dgm:prSet/>
      <dgm:spPr/>
      <dgm:t>
        <a:bodyPr/>
        <a:lstStyle/>
        <a:p>
          <a:endParaRPr lang="es-CO"/>
        </a:p>
      </dgm:t>
    </dgm:pt>
    <dgm:pt modelId="{5EB118B2-3B5D-435F-9476-8E18EFD413EC}" type="sibTrans" cxnId="{AF440B10-B7D2-48A9-86DB-45BCE8A2D970}">
      <dgm:prSet/>
      <dgm:spPr/>
      <dgm:t>
        <a:bodyPr/>
        <a:lstStyle/>
        <a:p>
          <a:endParaRPr lang="es-CO"/>
        </a:p>
      </dgm:t>
    </dgm:pt>
    <dgm:pt modelId="{EB38253A-44D3-42F2-BA28-A68A59588C85}">
      <dgm:prSet phldrT="[Texto]"/>
      <dgm:spPr/>
      <dgm:t>
        <a:bodyPr/>
        <a:lstStyle/>
        <a:p>
          <a:pPr>
            <a:buSzPts val="1000"/>
            <a:buFont typeface="Wingdings" panose="05000000000000000000" pitchFamily="2" charset="2"/>
            <a:buChar char=""/>
          </a:pPr>
          <a:r>
            <a:rPr lang="es-CO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 de tratamiento de riesgos.</a:t>
          </a:r>
          <a:endParaRPr lang="es-CO"/>
        </a:p>
      </dgm:t>
    </dgm:pt>
    <dgm:pt modelId="{8BB3D5EB-1681-4EAD-82D8-6210D7ED2E5C}" type="parTrans" cxnId="{4C7417B7-EBDB-4150-B6D3-F038F59B5D53}">
      <dgm:prSet/>
      <dgm:spPr/>
      <dgm:t>
        <a:bodyPr/>
        <a:lstStyle/>
        <a:p>
          <a:endParaRPr lang="es-CO"/>
        </a:p>
      </dgm:t>
    </dgm:pt>
    <dgm:pt modelId="{E0119A3A-1E8F-4EE6-BB27-376E3318979C}" type="sibTrans" cxnId="{4C7417B7-EBDB-4150-B6D3-F038F59B5D53}">
      <dgm:prSet/>
      <dgm:spPr/>
      <dgm:t>
        <a:bodyPr/>
        <a:lstStyle/>
        <a:p>
          <a:endParaRPr lang="es-CO"/>
        </a:p>
      </dgm:t>
    </dgm:pt>
    <dgm:pt modelId="{7FDA4708-4061-4EEB-8E6F-FE5A939DE42F}" type="pres">
      <dgm:prSet presAssocID="{07EA0605-797F-4E9E-A6D0-AC78ECEDF5F5}" presName="Name0" presStyleCnt="0">
        <dgm:presLayoutVars>
          <dgm:chMax val="7"/>
          <dgm:chPref val="7"/>
          <dgm:dir/>
        </dgm:presLayoutVars>
      </dgm:prSet>
      <dgm:spPr/>
    </dgm:pt>
    <dgm:pt modelId="{6E92A8C9-07FA-4EC9-9474-B68B6652B408}" type="pres">
      <dgm:prSet presAssocID="{07EA0605-797F-4E9E-A6D0-AC78ECEDF5F5}" presName="Name1" presStyleCnt="0"/>
      <dgm:spPr/>
    </dgm:pt>
    <dgm:pt modelId="{5A9F0EC2-0DB4-4EA5-90EA-EE424E0BB372}" type="pres">
      <dgm:prSet presAssocID="{07EA0605-797F-4E9E-A6D0-AC78ECEDF5F5}" presName="cycle" presStyleCnt="0"/>
      <dgm:spPr/>
    </dgm:pt>
    <dgm:pt modelId="{726E821F-8CEC-4B63-8C71-ADB1D51FF6CF}" type="pres">
      <dgm:prSet presAssocID="{07EA0605-797F-4E9E-A6D0-AC78ECEDF5F5}" presName="srcNode" presStyleLbl="node1" presStyleIdx="0" presStyleCnt="5"/>
      <dgm:spPr/>
    </dgm:pt>
    <dgm:pt modelId="{3C1149B1-2E5D-433A-A4C3-3468C695E1DD}" type="pres">
      <dgm:prSet presAssocID="{07EA0605-797F-4E9E-A6D0-AC78ECEDF5F5}" presName="conn" presStyleLbl="parChTrans1D2" presStyleIdx="0" presStyleCnt="1"/>
      <dgm:spPr/>
    </dgm:pt>
    <dgm:pt modelId="{501DBFBA-382C-4731-B49D-FB7DFFBDA9A3}" type="pres">
      <dgm:prSet presAssocID="{07EA0605-797F-4E9E-A6D0-AC78ECEDF5F5}" presName="extraNode" presStyleLbl="node1" presStyleIdx="0" presStyleCnt="5"/>
      <dgm:spPr/>
    </dgm:pt>
    <dgm:pt modelId="{81832F21-BA8E-4389-9BC7-1FC490AA091E}" type="pres">
      <dgm:prSet presAssocID="{07EA0605-797F-4E9E-A6D0-AC78ECEDF5F5}" presName="dstNode" presStyleLbl="node1" presStyleIdx="0" presStyleCnt="5"/>
      <dgm:spPr/>
    </dgm:pt>
    <dgm:pt modelId="{06D27EC0-D075-4C16-A204-A014AF44AB56}" type="pres">
      <dgm:prSet presAssocID="{43022102-0C22-4331-A251-D97B70069761}" presName="text_1" presStyleLbl="node1" presStyleIdx="0" presStyleCnt="5">
        <dgm:presLayoutVars>
          <dgm:bulletEnabled val="1"/>
        </dgm:presLayoutVars>
      </dgm:prSet>
      <dgm:spPr/>
    </dgm:pt>
    <dgm:pt modelId="{FDA1E72C-7D01-4020-B636-D045E9A5B1B5}" type="pres">
      <dgm:prSet presAssocID="{43022102-0C22-4331-A251-D97B70069761}" presName="accent_1" presStyleCnt="0"/>
      <dgm:spPr/>
    </dgm:pt>
    <dgm:pt modelId="{D1AE6681-6510-40BB-851B-58175D74F935}" type="pres">
      <dgm:prSet presAssocID="{43022102-0C22-4331-A251-D97B70069761}" presName="accentRepeatNode" presStyleLbl="solidFgAcc1" presStyleIdx="0" presStyleCnt="5"/>
      <dgm:spPr/>
    </dgm:pt>
    <dgm:pt modelId="{569F18BD-92F5-412C-88DD-76EE1AF06938}" type="pres">
      <dgm:prSet presAssocID="{561D0D89-BA3B-467E-A749-9D660FA138B4}" presName="text_2" presStyleLbl="node1" presStyleIdx="1" presStyleCnt="5">
        <dgm:presLayoutVars>
          <dgm:bulletEnabled val="1"/>
        </dgm:presLayoutVars>
      </dgm:prSet>
      <dgm:spPr/>
    </dgm:pt>
    <dgm:pt modelId="{78C2455F-D0BB-4A81-ACFC-AC83D352CB13}" type="pres">
      <dgm:prSet presAssocID="{561D0D89-BA3B-467E-A749-9D660FA138B4}" presName="accent_2" presStyleCnt="0"/>
      <dgm:spPr/>
    </dgm:pt>
    <dgm:pt modelId="{4BB6DD1A-2A31-4289-88C2-2733D6054E0D}" type="pres">
      <dgm:prSet presAssocID="{561D0D89-BA3B-467E-A749-9D660FA138B4}" presName="accentRepeatNode" presStyleLbl="solidFgAcc1" presStyleIdx="1" presStyleCnt="5"/>
      <dgm:spPr/>
    </dgm:pt>
    <dgm:pt modelId="{2F689C20-FA40-434F-9D1B-5D3EB1AE846E}" type="pres">
      <dgm:prSet presAssocID="{A33C69BF-3350-4E34-94FF-2EB206CC7446}" presName="text_3" presStyleLbl="node1" presStyleIdx="2" presStyleCnt="5">
        <dgm:presLayoutVars>
          <dgm:bulletEnabled val="1"/>
        </dgm:presLayoutVars>
      </dgm:prSet>
      <dgm:spPr/>
    </dgm:pt>
    <dgm:pt modelId="{AEACF015-8527-40BE-B684-938D7A8A3C01}" type="pres">
      <dgm:prSet presAssocID="{A33C69BF-3350-4E34-94FF-2EB206CC7446}" presName="accent_3" presStyleCnt="0"/>
      <dgm:spPr/>
    </dgm:pt>
    <dgm:pt modelId="{8C17132F-FCCD-4855-B6DC-AC50D738B7FA}" type="pres">
      <dgm:prSet presAssocID="{A33C69BF-3350-4E34-94FF-2EB206CC7446}" presName="accentRepeatNode" presStyleLbl="solidFgAcc1" presStyleIdx="2" presStyleCnt="5"/>
      <dgm:spPr/>
    </dgm:pt>
    <dgm:pt modelId="{F389BDC6-FDCE-4E92-B741-0F764DEE3B7C}" type="pres">
      <dgm:prSet presAssocID="{EB38253A-44D3-42F2-BA28-A68A59588C85}" presName="text_4" presStyleLbl="node1" presStyleIdx="3" presStyleCnt="5">
        <dgm:presLayoutVars>
          <dgm:bulletEnabled val="1"/>
        </dgm:presLayoutVars>
      </dgm:prSet>
      <dgm:spPr/>
    </dgm:pt>
    <dgm:pt modelId="{8F52E44C-86D5-440D-BFB3-5169B5A605CA}" type="pres">
      <dgm:prSet presAssocID="{EB38253A-44D3-42F2-BA28-A68A59588C85}" presName="accent_4" presStyleCnt="0"/>
      <dgm:spPr/>
    </dgm:pt>
    <dgm:pt modelId="{543B0042-68D7-4217-83F4-5D176A5DCA2A}" type="pres">
      <dgm:prSet presAssocID="{EB38253A-44D3-42F2-BA28-A68A59588C85}" presName="accentRepeatNode" presStyleLbl="solidFgAcc1" presStyleIdx="3" presStyleCnt="5"/>
      <dgm:spPr/>
    </dgm:pt>
    <dgm:pt modelId="{4FB5842C-C7F3-4B64-85F8-68DC0C6A00C7}" type="pres">
      <dgm:prSet presAssocID="{29BFFD5D-B603-4A13-AE71-7AEC999CD79F}" presName="text_5" presStyleLbl="node1" presStyleIdx="4" presStyleCnt="5">
        <dgm:presLayoutVars>
          <dgm:bulletEnabled val="1"/>
        </dgm:presLayoutVars>
      </dgm:prSet>
      <dgm:spPr/>
    </dgm:pt>
    <dgm:pt modelId="{EE5BB444-EDF7-470C-913A-1BB82714684F}" type="pres">
      <dgm:prSet presAssocID="{29BFFD5D-B603-4A13-AE71-7AEC999CD79F}" presName="accent_5" presStyleCnt="0"/>
      <dgm:spPr/>
    </dgm:pt>
    <dgm:pt modelId="{E8086D0D-2ABF-42CE-BBC2-032C65541E89}" type="pres">
      <dgm:prSet presAssocID="{29BFFD5D-B603-4A13-AE71-7AEC999CD79F}" presName="accentRepeatNode" presStyleLbl="solidFgAcc1" presStyleIdx="4" presStyleCnt="5"/>
      <dgm:spPr/>
    </dgm:pt>
  </dgm:ptLst>
  <dgm:cxnLst>
    <dgm:cxn modelId="{98FEA007-AC5D-4816-8CC3-365B63ACA866}" type="presOf" srcId="{43022102-0C22-4331-A251-D97B70069761}" destId="{06D27EC0-D075-4C16-A204-A014AF44AB56}" srcOrd="0" destOrd="0" presId="urn:microsoft.com/office/officeart/2008/layout/VerticalCurvedList"/>
    <dgm:cxn modelId="{AF440B10-B7D2-48A9-86DB-45BCE8A2D970}" srcId="{07EA0605-797F-4E9E-A6D0-AC78ECEDF5F5}" destId="{29BFFD5D-B603-4A13-AE71-7AEC999CD79F}" srcOrd="4" destOrd="0" parTransId="{A9F40522-BA78-4BD4-AECA-A96C716F6570}" sibTransId="{5EB118B2-3B5D-435F-9476-8E18EFD413EC}"/>
    <dgm:cxn modelId="{881A5126-F42C-4267-A9DE-5D42B2811828}" srcId="{07EA0605-797F-4E9E-A6D0-AC78ECEDF5F5}" destId="{A33C69BF-3350-4E34-94FF-2EB206CC7446}" srcOrd="2" destOrd="0" parTransId="{2B23BA5E-9D06-4F57-A684-F2E555D46B75}" sibTransId="{45F96544-FA36-44C9-8A16-D54382AAD198}"/>
    <dgm:cxn modelId="{067ECC31-A431-412A-A6F4-90AA9BA8E577}" srcId="{07EA0605-797F-4E9E-A6D0-AC78ECEDF5F5}" destId="{43022102-0C22-4331-A251-D97B70069761}" srcOrd="0" destOrd="0" parTransId="{207F2960-363F-448C-BADB-713ED407DCD6}" sibTransId="{7B5727B5-3AB6-4992-A836-3DEA37503CDF}"/>
    <dgm:cxn modelId="{373CF831-F900-4DDF-979C-00A747136982}" type="presOf" srcId="{7B5727B5-3AB6-4992-A836-3DEA37503CDF}" destId="{3C1149B1-2E5D-433A-A4C3-3468C695E1DD}" srcOrd="0" destOrd="0" presId="urn:microsoft.com/office/officeart/2008/layout/VerticalCurvedList"/>
    <dgm:cxn modelId="{B63EBC64-F709-4EAE-9229-BDC1E3177714}" type="presOf" srcId="{EB38253A-44D3-42F2-BA28-A68A59588C85}" destId="{F389BDC6-FDCE-4E92-B741-0F764DEE3B7C}" srcOrd="0" destOrd="0" presId="urn:microsoft.com/office/officeart/2008/layout/VerticalCurvedList"/>
    <dgm:cxn modelId="{2C536E72-E2F4-44CE-A51F-F5DEF51713A1}" type="presOf" srcId="{561D0D89-BA3B-467E-A749-9D660FA138B4}" destId="{569F18BD-92F5-412C-88DD-76EE1AF06938}" srcOrd="0" destOrd="0" presId="urn:microsoft.com/office/officeart/2008/layout/VerticalCurvedList"/>
    <dgm:cxn modelId="{1E429572-7FE3-43A1-852A-2D52788C9B76}" type="presOf" srcId="{29BFFD5D-B603-4A13-AE71-7AEC999CD79F}" destId="{4FB5842C-C7F3-4B64-85F8-68DC0C6A00C7}" srcOrd="0" destOrd="0" presId="urn:microsoft.com/office/officeart/2008/layout/VerticalCurvedList"/>
    <dgm:cxn modelId="{6BCFDBA1-36E4-4AD8-BB46-379310DAACEA}" srcId="{07EA0605-797F-4E9E-A6D0-AC78ECEDF5F5}" destId="{561D0D89-BA3B-467E-A749-9D660FA138B4}" srcOrd="1" destOrd="0" parTransId="{641DB4C9-4F0E-4723-BE60-EFF3A7F8FE04}" sibTransId="{90520913-A26E-4F12-8294-6FCF515A6C27}"/>
    <dgm:cxn modelId="{4C7417B7-EBDB-4150-B6D3-F038F59B5D53}" srcId="{07EA0605-797F-4E9E-A6D0-AC78ECEDF5F5}" destId="{EB38253A-44D3-42F2-BA28-A68A59588C85}" srcOrd="3" destOrd="0" parTransId="{8BB3D5EB-1681-4EAD-82D8-6210D7ED2E5C}" sibTransId="{E0119A3A-1E8F-4EE6-BB27-376E3318979C}"/>
    <dgm:cxn modelId="{D094F1CB-5C77-45A4-B4F4-8F8FA4B2E78F}" type="presOf" srcId="{A33C69BF-3350-4E34-94FF-2EB206CC7446}" destId="{2F689C20-FA40-434F-9D1B-5D3EB1AE846E}" srcOrd="0" destOrd="0" presId="urn:microsoft.com/office/officeart/2008/layout/VerticalCurvedList"/>
    <dgm:cxn modelId="{279888EC-5934-48F7-A101-336DF2ECFAC2}" type="presOf" srcId="{07EA0605-797F-4E9E-A6D0-AC78ECEDF5F5}" destId="{7FDA4708-4061-4EEB-8E6F-FE5A939DE42F}" srcOrd="0" destOrd="0" presId="urn:microsoft.com/office/officeart/2008/layout/VerticalCurvedList"/>
    <dgm:cxn modelId="{020E870E-178C-455E-A769-9BE2058B97D9}" type="presParOf" srcId="{7FDA4708-4061-4EEB-8E6F-FE5A939DE42F}" destId="{6E92A8C9-07FA-4EC9-9474-B68B6652B408}" srcOrd="0" destOrd="0" presId="urn:microsoft.com/office/officeart/2008/layout/VerticalCurvedList"/>
    <dgm:cxn modelId="{D6653EF1-2BF9-43A0-8764-C4B0B25D7CD5}" type="presParOf" srcId="{6E92A8C9-07FA-4EC9-9474-B68B6652B408}" destId="{5A9F0EC2-0DB4-4EA5-90EA-EE424E0BB372}" srcOrd="0" destOrd="0" presId="urn:microsoft.com/office/officeart/2008/layout/VerticalCurvedList"/>
    <dgm:cxn modelId="{1BF0C2CA-428A-4AE2-9928-DF58E0BB6BE1}" type="presParOf" srcId="{5A9F0EC2-0DB4-4EA5-90EA-EE424E0BB372}" destId="{726E821F-8CEC-4B63-8C71-ADB1D51FF6CF}" srcOrd="0" destOrd="0" presId="urn:microsoft.com/office/officeart/2008/layout/VerticalCurvedList"/>
    <dgm:cxn modelId="{1B985B72-4DCC-4D89-A8C4-42B4D124FCE8}" type="presParOf" srcId="{5A9F0EC2-0DB4-4EA5-90EA-EE424E0BB372}" destId="{3C1149B1-2E5D-433A-A4C3-3468C695E1DD}" srcOrd="1" destOrd="0" presId="urn:microsoft.com/office/officeart/2008/layout/VerticalCurvedList"/>
    <dgm:cxn modelId="{62EB8EC4-3200-4B63-ACFB-EB0BD81592AC}" type="presParOf" srcId="{5A9F0EC2-0DB4-4EA5-90EA-EE424E0BB372}" destId="{501DBFBA-382C-4731-B49D-FB7DFFBDA9A3}" srcOrd="2" destOrd="0" presId="urn:microsoft.com/office/officeart/2008/layout/VerticalCurvedList"/>
    <dgm:cxn modelId="{74A16230-19F2-42D3-9AD3-C1B213AF8E3B}" type="presParOf" srcId="{5A9F0EC2-0DB4-4EA5-90EA-EE424E0BB372}" destId="{81832F21-BA8E-4389-9BC7-1FC490AA091E}" srcOrd="3" destOrd="0" presId="urn:microsoft.com/office/officeart/2008/layout/VerticalCurvedList"/>
    <dgm:cxn modelId="{274297DB-F245-47BE-B7D3-FCD8800E09DF}" type="presParOf" srcId="{6E92A8C9-07FA-4EC9-9474-B68B6652B408}" destId="{06D27EC0-D075-4C16-A204-A014AF44AB56}" srcOrd="1" destOrd="0" presId="urn:microsoft.com/office/officeart/2008/layout/VerticalCurvedList"/>
    <dgm:cxn modelId="{8E6438DB-6F86-4360-8422-AA28D5F56927}" type="presParOf" srcId="{6E92A8C9-07FA-4EC9-9474-B68B6652B408}" destId="{FDA1E72C-7D01-4020-B636-D045E9A5B1B5}" srcOrd="2" destOrd="0" presId="urn:microsoft.com/office/officeart/2008/layout/VerticalCurvedList"/>
    <dgm:cxn modelId="{DF6DFF9C-D805-4514-AC64-6CA02EFFF813}" type="presParOf" srcId="{FDA1E72C-7D01-4020-B636-D045E9A5B1B5}" destId="{D1AE6681-6510-40BB-851B-58175D74F935}" srcOrd="0" destOrd="0" presId="urn:microsoft.com/office/officeart/2008/layout/VerticalCurvedList"/>
    <dgm:cxn modelId="{89F7AB1E-8C1C-45D9-AE19-12D986B51A6C}" type="presParOf" srcId="{6E92A8C9-07FA-4EC9-9474-B68B6652B408}" destId="{569F18BD-92F5-412C-88DD-76EE1AF06938}" srcOrd="3" destOrd="0" presId="urn:microsoft.com/office/officeart/2008/layout/VerticalCurvedList"/>
    <dgm:cxn modelId="{EC2D814B-A4B3-4A19-ABB8-6D7EA5CA9830}" type="presParOf" srcId="{6E92A8C9-07FA-4EC9-9474-B68B6652B408}" destId="{78C2455F-D0BB-4A81-ACFC-AC83D352CB13}" srcOrd="4" destOrd="0" presId="urn:microsoft.com/office/officeart/2008/layout/VerticalCurvedList"/>
    <dgm:cxn modelId="{8220A921-8656-4912-B06A-D48FEA4D6C1F}" type="presParOf" srcId="{78C2455F-D0BB-4A81-ACFC-AC83D352CB13}" destId="{4BB6DD1A-2A31-4289-88C2-2733D6054E0D}" srcOrd="0" destOrd="0" presId="urn:microsoft.com/office/officeart/2008/layout/VerticalCurvedList"/>
    <dgm:cxn modelId="{2C294F8B-A13E-482A-B3D3-E24652E0613F}" type="presParOf" srcId="{6E92A8C9-07FA-4EC9-9474-B68B6652B408}" destId="{2F689C20-FA40-434F-9D1B-5D3EB1AE846E}" srcOrd="5" destOrd="0" presId="urn:microsoft.com/office/officeart/2008/layout/VerticalCurvedList"/>
    <dgm:cxn modelId="{53434C77-0005-4FF5-A0C3-15F0701B8B1C}" type="presParOf" srcId="{6E92A8C9-07FA-4EC9-9474-B68B6652B408}" destId="{AEACF015-8527-40BE-B684-938D7A8A3C01}" srcOrd="6" destOrd="0" presId="urn:microsoft.com/office/officeart/2008/layout/VerticalCurvedList"/>
    <dgm:cxn modelId="{9255A053-A7C7-47B8-BD0C-FC618E850CF8}" type="presParOf" srcId="{AEACF015-8527-40BE-B684-938D7A8A3C01}" destId="{8C17132F-FCCD-4855-B6DC-AC50D738B7FA}" srcOrd="0" destOrd="0" presId="urn:microsoft.com/office/officeart/2008/layout/VerticalCurvedList"/>
    <dgm:cxn modelId="{9F294D69-6413-4751-A8A7-FE8D0CCC2F51}" type="presParOf" srcId="{6E92A8C9-07FA-4EC9-9474-B68B6652B408}" destId="{F389BDC6-FDCE-4E92-B741-0F764DEE3B7C}" srcOrd="7" destOrd="0" presId="urn:microsoft.com/office/officeart/2008/layout/VerticalCurvedList"/>
    <dgm:cxn modelId="{BE5CF903-F3F1-48E8-890B-ACFE55ECDAA8}" type="presParOf" srcId="{6E92A8C9-07FA-4EC9-9474-B68B6652B408}" destId="{8F52E44C-86D5-440D-BFB3-5169B5A605CA}" srcOrd="8" destOrd="0" presId="urn:microsoft.com/office/officeart/2008/layout/VerticalCurvedList"/>
    <dgm:cxn modelId="{22A5E3B6-6614-4D41-BCDA-B857BA6315F6}" type="presParOf" srcId="{8F52E44C-86D5-440D-BFB3-5169B5A605CA}" destId="{543B0042-68D7-4217-83F4-5D176A5DCA2A}" srcOrd="0" destOrd="0" presId="urn:microsoft.com/office/officeart/2008/layout/VerticalCurvedList"/>
    <dgm:cxn modelId="{2E76FA31-1099-4237-BEA0-7964EB3F9D0D}" type="presParOf" srcId="{6E92A8C9-07FA-4EC9-9474-B68B6652B408}" destId="{4FB5842C-C7F3-4B64-85F8-68DC0C6A00C7}" srcOrd="9" destOrd="0" presId="urn:microsoft.com/office/officeart/2008/layout/VerticalCurvedList"/>
    <dgm:cxn modelId="{472835CF-38A8-43B5-A7F3-79B80FABD754}" type="presParOf" srcId="{6E92A8C9-07FA-4EC9-9474-B68B6652B408}" destId="{EE5BB444-EDF7-470C-913A-1BB82714684F}" srcOrd="10" destOrd="0" presId="urn:microsoft.com/office/officeart/2008/layout/VerticalCurvedList"/>
    <dgm:cxn modelId="{D40B933A-0116-435F-8523-000ED1553027}" type="presParOf" srcId="{EE5BB444-EDF7-470C-913A-1BB82714684F}" destId="{E8086D0D-2ABF-42CE-BBC2-032C65541E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023F5-07DB-4E71-B194-A6AE4D551136}">
      <dsp:nvSpPr>
        <dsp:cNvPr id="0" name=""/>
        <dsp:cNvSpPr/>
      </dsp:nvSpPr>
      <dsp:spPr>
        <a:xfrm>
          <a:off x="3899934" y="2894"/>
          <a:ext cx="8238416" cy="8184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u="none" strike="noStrike" kern="1200" baseline="0">
              <a:solidFill>
                <a:schemeClr val="tx2"/>
              </a:solidFill>
              <a:latin typeface="Corbel" panose="020B0503020204020204" pitchFamily="34" charset="0"/>
            </a:rPr>
            <a:t>OBJETIVO GENERAL</a:t>
          </a:r>
          <a:r>
            <a:rPr lang="es-MX" sz="1400" b="0" i="0" u="none" strike="noStrike" kern="1200" baseline="0">
              <a:solidFill>
                <a:schemeClr val="tx2"/>
              </a:solidFill>
              <a:latin typeface="Corbel" panose="020B0503020204020204" pitchFamily="34" charset="0"/>
            </a:rPr>
            <a:t>: </a:t>
          </a:r>
          <a:r>
            <a:rPr lang="es-MX" sz="14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Posicionar al Grupo Interno de Trabajo de Tecnologías de la Información y las Telecomunicaciones - GIT TIC de la Agencia Nacional de Infraestructura - ANI como impulsor de la transformación digital y como aliado estratégico de la gestión institucional, para propiciar cambios y capacidades que generen valor agregado a través de soluciones tecnológicas</a:t>
          </a:r>
          <a:endParaRPr lang="es-CO" sz="1400" kern="1200"/>
        </a:p>
      </dsp:txBody>
      <dsp:txXfrm>
        <a:off x="3923907" y="26867"/>
        <a:ext cx="8190470" cy="770536"/>
      </dsp:txXfrm>
    </dsp:sp>
    <dsp:sp modelId="{1E15BD77-E314-47F4-B9D4-DE7E109DB3B5}">
      <dsp:nvSpPr>
        <dsp:cNvPr id="0" name=""/>
        <dsp:cNvSpPr/>
      </dsp:nvSpPr>
      <dsp:spPr>
        <a:xfrm>
          <a:off x="3899934" y="968704"/>
          <a:ext cx="818482" cy="8184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CF253-7F3B-40F0-AB04-8D7FCF001B28}">
      <dsp:nvSpPr>
        <dsp:cNvPr id="0" name=""/>
        <dsp:cNvSpPr/>
      </dsp:nvSpPr>
      <dsp:spPr>
        <a:xfrm>
          <a:off x="4767526" y="968704"/>
          <a:ext cx="7370824" cy="81848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Modernizar la infraestructura tecnológica de la ANI para mejorar el rendimiento y disponibilidad de los servicios de Tecnologías de la Información - TI. </a:t>
          </a:r>
          <a:endParaRPr lang="es-CO" sz="1600" kern="1200"/>
        </a:p>
      </dsp:txBody>
      <dsp:txXfrm>
        <a:off x="4807488" y="1008666"/>
        <a:ext cx="7290900" cy="738558"/>
      </dsp:txXfrm>
    </dsp:sp>
    <dsp:sp modelId="{FCC2C495-5F95-4BF4-A0F8-F0267B322885}">
      <dsp:nvSpPr>
        <dsp:cNvPr id="0" name=""/>
        <dsp:cNvSpPr/>
      </dsp:nvSpPr>
      <dsp:spPr>
        <a:xfrm>
          <a:off x="3899934" y="1885405"/>
          <a:ext cx="818482" cy="8184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26C2C-E701-4262-B7C4-36D9764CA703}">
      <dsp:nvSpPr>
        <dsp:cNvPr id="0" name=""/>
        <dsp:cNvSpPr/>
      </dsp:nvSpPr>
      <dsp:spPr>
        <a:xfrm>
          <a:off x="4767526" y="1885405"/>
          <a:ext cx="7370824" cy="81848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Ejecutar las actividades planificadas del Plan Estratégico de Seguridad de la Información – PESI, para fortalecer la prevención de pérdidas de datos, económicas, de reputación y las interrupciones en el servicio. </a:t>
          </a:r>
          <a:endParaRPr lang="es-CO" sz="1600" kern="1200"/>
        </a:p>
      </dsp:txBody>
      <dsp:txXfrm>
        <a:off x="4807488" y="1925367"/>
        <a:ext cx="7290900" cy="738558"/>
      </dsp:txXfrm>
    </dsp:sp>
    <dsp:sp modelId="{5F26FF99-2F79-4117-8B9A-D2F26A4B48F8}">
      <dsp:nvSpPr>
        <dsp:cNvPr id="0" name=""/>
        <dsp:cNvSpPr/>
      </dsp:nvSpPr>
      <dsp:spPr>
        <a:xfrm>
          <a:off x="3899934" y="2802106"/>
          <a:ext cx="818482" cy="8184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FBB61-4C54-48A2-84B4-15F9843398FC}">
      <dsp:nvSpPr>
        <dsp:cNvPr id="0" name=""/>
        <dsp:cNvSpPr/>
      </dsp:nvSpPr>
      <dsp:spPr>
        <a:xfrm>
          <a:off x="4767526" y="2802106"/>
          <a:ext cx="7370824" cy="81848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Propender por la mejora en la eficiencia y calidad de los servicios de TI. </a:t>
          </a:r>
          <a:endParaRPr lang="es-CO" sz="1600" kern="1200"/>
        </a:p>
      </dsp:txBody>
      <dsp:txXfrm>
        <a:off x="4807488" y="2842068"/>
        <a:ext cx="7290900" cy="738558"/>
      </dsp:txXfrm>
    </dsp:sp>
    <dsp:sp modelId="{3759470A-4CF8-4A01-852D-B8C5A3BFC164}">
      <dsp:nvSpPr>
        <dsp:cNvPr id="0" name=""/>
        <dsp:cNvSpPr/>
      </dsp:nvSpPr>
      <dsp:spPr>
        <a:xfrm>
          <a:off x="3899934" y="3718806"/>
          <a:ext cx="818482" cy="8184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BA571-DDD5-4FCA-8225-377C522450A3}">
      <dsp:nvSpPr>
        <dsp:cNvPr id="0" name=""/>
        <dsp:cNvSpPr/>
      </dsp:nvSpPr>
      <dsp:spPr>
        <a:xfrm>
          <a:off x="4767526" y="3718806"/>
          <a:ext cx="7370824" cy="81848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Asegurar el cumplimiento de la normatividad vigente y de los lineamientos internos establecidos para el proceso de gestión tecnológica a fin de lograr resultados satisfactorios en las auditorías internas y externas. </a:t>
          </a:r>
          <a:endParaRPr lang="es-CO" sz="1600" kern="1200"/>
        </a:p>
      </dsp:txBody>
      <dsp:txXfrm>
        <a:off x="4807488" y="3758768"/>
        <a:ext cx="7290900" cy="738558"/>
      </dsp:txXfrm>
    </dsp:sp>
    <dsp:sp modelId="{59CA16E4-7604-45A9-94C7-13ADB4B9927E}">
      <dsp:nvSpPr>
        <dsp:cNvPr id="0" name=""/>
        <dsp:cNvSpPr/>
      </dsp:nvSpPr>
      <dsp:spPr>
        <a:xfrm>
          <a:off x="3899934" y="4635507"/>
          <a:ext cx="818482" cy="8184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EBEC3-50B4-44A4-83DE-58253A1C5E23}">
      <dsp:nvSpPr>
        <dsp:cNvPr id="0" name=""/>
        <dsp:cNvSpPr/>
      </dsp:nvSpPr>
      <dsp:spPr>
        <a:xfrm>
          <a:off x="4767526" y="4635507"/>
          <a:ext cx="7370824" cy="81848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Monitorear los indicadores definidos para determinar el nivel de progreso hacia los objetivos establecidos. </a:t>
          </a:r>
          <a:endParaRPr lang="es-CO" sz="1600" kern="1200"/>
        </a:p>
      </dsp:txBody>
      <dsp:txXfrm>
        <a:off x="4807488" y="4675469"/>
        <a:ext cx="7290900" cy="738558"/>
      </dsp:txXfrm>
    </dsp:sp>
    <dsp:sp modelId="{6D6C834D-E378-4349-BD64-838A0230CAD7}">
      <dsp:nvSpPr>
        <dsp:cNvPr id="0" name=""/>
        <dsp:cNvSpPr/>
      </dsp:nvSpPr>
      <dsp:spPr>
        <a:xfrm>
          <a:off x="3899934" y="5552208"/>
          <a:ext cx="818482" cy="8184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5874F-9A37-40F9-BB45-524DE56EAA65}">
      <dsp:nvSpPr>
        <dsp:cNvPr id="0" name=""/>
        <dsp:cNvSpPr/>
      </dsp:nvSpPr>
      <dsp:spPr>
        <a:xfrm>
          <a:off x="4767526" y="5552208"/>
          <a:ext cx="7370824" cy="81848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Brindar capacitación a todo el personal de la Agencia sobre los servicios TI para fomentar una cultura de Uso y Apropiación de las herramientas tecnológicas. </a:t>
          </a:r>
          <a:endParaRPr lang="es-CO" sz="1600" kern="1200"/>
        </a:p>
      </dsp:txBody>
      <dsp:txXfrm>
        <a:off x="4807488" y="5592170"/>
        <a:ext cx="7290900" cy="738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204E5-36FA-453D-B13D-5005AEC9A64C}">
      <dsp:nvSpPr>
        <dsp:cNvPr id="0" name=""/>
        <dsp:cNvSpPr/>
      </dsp:nvSpPr>
      <dsp:spPr>
        <a:xfrm>
          <a:off x="0" y="542040"/>
          <a:ext cx="8998858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17E06-CDFD-477B-B3C2-56060E3649DC}">
      <dsp:nvSpPr>
        <dsp:cNvPr id="0" name=""/>
        <dsp:cNvSpPr/>
      </dsp:nvSpPr>
      <dsp:spPr>
        <a:xfrm>
          <a:off x="449942" y="40200"/>
          <a:ext cx="629920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95" tIns="0" rIns="2380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Realizar las gestiones con las áreas responsables con el fin de asegurar la sostenibilidad financiera para la operación del GIT TIC. </a:t>
          </a:r>
          <a:endParaRPr lang="es-CO" sz="1600" kern="1200"/>
        </a:p>
      </dsp:txBody>
      <dsp:txXfrm>
        <a:off x="498938" y="89196"/>
        <a:ext cx="6201208" cy="905688"/>
      </dsp:txXfrm>
    </dsp:sp>
    <dsp:sp modelId="{370B132D-B4A1-4272-926A-EFD2E486A6FC}">
      <dsp:nvSpPr>
        <dsp:cNvPr id="0" name=""/>
        <dsp:cNvSpPr/>
      </dsp:nvSpPr>
      <dsp:spPr>
        <a:xfrm>
          <a:off x="0" y="2084280"/>
          <a:ext cx="8998858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D4943-A36F-4196-AB93-D1D2B8CA4FF0}">
      <dsp:nvSpPr>
        <dsp:cNvPr id="0" name=""/>
        <dsp:cNvSpPr/>
      </dsp:nvSpPr>
      <dsp:spPr>
        <a:xfrm>
          <a:off x="449942" y="1582440"/>
          <a:ext cx="629920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95" tIns="0" rIns="23809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4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Incrementar la participación activa de la alta dirección en el entendimiento de las necesidades que se plantean desde el GIT TIC en aras de garantizar una respuesta a las necesidades específicas y el apalancamiento financiero de los proyectos e iniciativas con sus componentes. </a:t>
          </a:r>
          <a:endParaRPr lang="es-CO" sz="1400" kern="1200"/>
        </a:p>
      </dsp:txBody>
      <dsp:txXfrm>
        <a:off x="498938" y="1631436"/>
        <a:ext cx="6201208" cy="905688"/>
      </dsp:txXfrm>
    </dsp:sp>
    <dsp:sp modelId="{464782CF-6759-4801-A328-D10AEB696708}">
      <dsp:nvSpPr>
        <dsp:cNvPr id="0" name=""/>
        <dsp:cNvSpPr/>
      </dsp:nvSpPr>
      <dsp:spPr>
        <a:xfrm>
          <a:off x="0" y="3626520"/>
          <a:ext cx="8998858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15442-280F-49F6-832F-5A9F2B191725}">
      <dsp:nvSpPr>
        <dsp:cNvPr id="0" name=""/>
        <dsp:cNvSpPr/>
      </dsp:nvSpPr>
      <dsp:spPr>
        <a:xfrm>
          <a:off x="449942" y="3124680"/>
          <a:ext cx="629920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95" tIns="0" rIns="2380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Optimizar la capacidad operativa del GIT TIC mediante la ampliación del equipo de trabajo a través del aseguramiento de los recursos y del fortalecimiento de su continuidad. </a:t>
          </a:r>
          <a:endParaRPr lang="es-CO" sz="1600" kern="1200"/>
        </a:p>
      </dsp:txBody>
      <dsp:txXfrm>
        <a:off x="498938" y="3173676"/>
        <a:ext cx="6201208" cy="905688"/>
      </dsp:txXfrm>
    </dsp:sp>
    <dsp:sp modelId="{58019C34-DEE9-4E5D-8F35-E80D58BEF169}">
      <dsp:nvSpPr>
        <dsp:cNvPr id="0" name=""/>
        <dsp:cNvSpPr/>
      </dsp:nvSpPr>
      <dsp:spPr>
        <a:xfrm>
          <a:off x="0" y="5168760"/>
          <a:ext cx="8998858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CD7D0-9E35-4867-928C-5B773593A431}">
      <dsp:nvSpPr>
        <dsp:cNvPr id="0" name=""/>
        <dsp:cNvSpPr/>
      </dsp:nvSpPr>
      <dsp:spPr>
        <a:xfrm>
          <a:off x="449942" y="4666920"/>
          <a:ext cx="629920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95" tIns="0" rIns="2380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6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Ejecutar las actividades que se estructuren en los planes y proyectos definidos para la vigencia. </a:t>
          </a:r>
          <a:endParaRPr lang="es-CO" sz="1600" kern="1200"/>
        </a:p>
      </dsp:txBody>
      <dsp:txXfrm>
        <a:off x="498938" y="4715916"/>
        <a:ext cx="6201208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3FD09-1026-42F2-800C-AA11C03300C8}">
      <dsp:nvSpPr>
        <dsp:cNvPr id="0" name=""/>
        <dsp:cNvSpPr/>
      </dsp:nvSpPr>
      <dsp:spPr>
        <a:xfrm>
          <a:off x="0" y="0"/>
          <a:ext cx="10334172" cy="192640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s-CO" sz="4800" b="1" kern="120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stado</a:t>
          </a:r>
          <a:r>
            <a:rPr lang="es-CO" sz="48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actual de la Tecnología</a:t>
          </a:r>
          <a:endParaRPr lang="es-CO" sz="4800" kern="1200">
            <a:solidFill>
              <a:schemeClr val="bg1"/>
            </a:solidFill>
          </a:endParaRPr>
        </a:p>
      </dsp:txBody>
      <dsp:txXfrm>
        <a:off x="0" y="0"/>
        <a:ext cx="10334172" cy="1926408"/>
      </dsp:txXfrm>
    </dsp:sp>
    <dsp:sp modelId="{40909EFD-4973-4B5F-8871-2DDF0BAE8E51}">
      <dsp:nvSpPr>
        <dsp:cNvPr id="0" name=""/>
        <dsp:cNvSpPr/>
      </dsp:nvSpPr>
      <dsp:spPr>
        <a:xfrm>
          <a:off x="5045" y="1926408"/>
          <a:ext cx="3441360" cy="40454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5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La Agencia Nacional de Infraestructura - ANI se encuentra en un momento determinante para su proceso de transición digital, con la necesidad de actualizar su infraestructura tecnológica, fortalecer la seguridad y privacidad de la información, gestionar el Uso y la Apropiación de las herramientas tecnológicas y procurar la modernización y eficiencia de los sistemas de información, en aras de alinear la tecnología con las necesidades actuales y futuras y de permitir el aprovechamiento por parte de sus usuarios finales de las herramientas tecnológicas y servicios de TI. </a:t>
          </a:r>
          <a:endParaRPr lang="es-CO" sz="1500" kern="1200"/>
        </a:p>
      </dsp:txBody>
      <dsp:txXfrm>
        <a:off x="5045" y="1926408"/>
        <a:ext cx="3441360" cy="4045458"/>
      </dsp:txXfrm>
    </dsp:sp>
    <dsp:sp modelId="{E6E6D1F4-C652-4FBE-A394-1BD7C6F3CBF4}">
      <dsp:nvSpPr>
        <dsp:cNvPr id="0" name=""/>
        <dsp:cNvSpPr/>
      </dsp:nvSpPr>
      <dsp:spPr>
        <a:xfrm>
          <a:off x="3446405" y="1926408"/>
          <a:ext cx="3441360" cy="40454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5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Una transición tecnológica bien planificada representa una oportunidad significativa para transformar la entidad, haciéndola más segura, eficiente y competitiva bajo los estándares de calidad y de control establecidos en los marcos de trabajo vigentes. </a:t>
          </a:r>
          <a:endParaRPr lang="es-CO" sz="1500" kern="1200"/>
        </a:p>
      </dsp:txBody>
      <dsp:txXfrm>
        <a:off x="3446405" y="1926408"/>
        <a:ext cx="3441360" cy="4045458"/>
      </dsp:txXfrm>
    </dsp:sp>
    <dsp:sp modelId="{BE81A727-451A-4169-B1E4-0238E6CDD06B}">
      <dsp:nvSpPr>
        <dsp:cNvPr id="0" name=""/>
        <dsp:cNvSpPr/>
      </dsp:nvSpPr>
      <dsp:spPr>
        <a:xfrm>
          <a:off x="6887766" y="1926408"/>
          <a:ext cx="3441360" cy="40454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500" b="0" i="0" u="none" strike="noStrike" kern="1200" baseline="0">
              <a:solidFill>
                <a:srgbClr val="404040"/>
              </a:solidFill>
              <a:latin typeface="Corbel" panose="020B0503020204020204" pitchFamily="34" charset="0"/>
            </a:rPr>
            <a:t>Se debe priorizar la creación de un marco integral que permita enfrentar los desafíos de la ciberseguridad y la protección de los datos, fomentando una cultura de seguridad al interior de la entidad, fortaleciendo la seguridad y privacidad de los datos tanto institucionales como personales con el cumplimiento de la normatividad vigente y la creación de un entorno digital seguro y confiable, donde la información esté protegida de amenazas cibernéticas y en el que se respete la privacidad de los usuarios. Este aspecto es necesario abordarlo a través de la ejecución de las actividades planteadas en el Plan Estratégico de Seguridad de la Información – PESI. </a:t>
          </a:r>
          <a:endParaRPr lang="es-CO" sz="1500" kern="1200"/>
        </a:p>
      </dsp:txBody>
      <dsp:txXfrm>
        <a:off x="6887766" y="1926408"/>
        <a:ext cx="3441360" cy="4045458"/>
      </dsp:txXfrm>
    </dsp:sp>
    <dsp:sp modelId="{2C4A8DD7-EF24-4EBA-93F2-6036F290D2DC}">
      <dsp:nvSpPr>
        <dsp:cNvPr id="0" name=""/>
        <dsp:cNvSpPr/>
      </dsp:nvSpPr>
      <dsp:spPr>
        <a:xfrm>
          <a:off x="0" y="5971866"/>
          <a:ext cx="10334172" cy="44949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F5B31-C40B-4A3E-93CB-A781E0C3750D}">
      <dsp:nvSpPr>
        <dsp:cNvPr id="0" name=""/>
        <dsp:cNvSpPr/>
      </dsp:nvSpPr>
      <dsp:spPr>
        <a:xfrm>
          <a:off x="149412" y="1549845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b="0" i="0" u="none" strike="noStrike" kern="1200" baseline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Identificación y caracterización de fuentes de datos transaccionales. 	</a:t>
          </a:r>
          <a:endParaRPr lang="es-CO" sz="1600" kern="1200"/>
        </a:p>
      </dsp:txBody>
      <dsp:txXfrm>
        <a:off x="149412" y="1549845"/>
        <a:ext cx="3482367" cy="1088239"/>
      </dsp:txXfrm>
    </dsp:sp>
    <dsp:sp modelId="{8D94106C-A376-426C-94A8-51997D8C98FB}">
      <dsp:nvSpPr>
        <dsp:cNvPr id="0" name=""/>
        <dsp:cNvSpPr/>
      </dsp:nvSpPr>
      <dsp:spPr>
        <a:xfrm>
          <a:off x="4313" y="1392654"/>
          <a:ext cx="761767" cy="1142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3A443-21B8-4C52-BC49-F75C18D81419}">
      <dsp:nvSpPr>
        <dsp:cNvPr id="0" name=""/>
        <dsp:cNvSpPr/>
      </dsp:nvSpPr>
      <dsp:spPr>
        <a:xfrm>
          <a:off x="3993751" y="1549845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Fortalecimiento al Sistema de Información </a:t>
          </a:r>
          <a:r>
            <a:rPr lang="es-MX" sz="1600" b="0" i="0" u="none" strike="noStrike" kern="1200" baseline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Aniscopio</a:t>
          </a:r>
          <a:r>
            <a:rPr lang="es-MX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. 	</a:t>
          </a:r>
          <a:endParaRPr lang="es-CO" sz="1600" kern="1200"/>
        </a:p>
      </dsp:txBody>
      <dsp:txXfrm>
        <a:off x="3993751" y="1549845"/>
        <a:ext cx="3482367" cy="1088239"/>
      </dsp:txXfrm>
    </dsp:sp>
    <dsp:sp modelId="{C6E692F6-5DD4-4127-A2C7-C17B457805AA}">
      <dsp:nvSpPr>
        <dsp:cNvPr id="0" name=""/>
        <dsp:cNvSpPr/>
      </dsp:nvSpPr>
      <dsp:spPr>
        <a:xfrm>
          <a:off x="3848653" y="1392654"/>
          <a:ext cx="761767" cy="11426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07C2D-9FCF-417E-97CA-0C98DA09D220}">
      <dsp:nvSpPr>
        <dsp:cNvPr id="0" name=""/>
        <dsp:cNvSpPr/>
      </dsp:nvSpPr>
      <dsp:spPr>
        <a:xfrm>
          <a:off x="7838091" y="1549845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Implementar una estrategia de integración SOA, REST O API (Bus, </a:t>
          </a:r>
          <a:r>
            <a:rPr lang="es-MX" sz="1600" b="0" i="0" u="none" strike="noStrike" kern="1200" baseline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Apigateway</a:t>
          </a:r>
          <a:r>
            <a:rPr lang="es-MX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 + Gobierno. 	</a:t>
          </a:r>
          <a:endParaRPr lang="es-CO" sz="1600" kern="1200"/>
        </a:p>
      </dsp:txBody>
      <dsp:txXfrm>
        <a:off x="7838091" y="1549845"/>
        <a:ext cx="3482367" cy="1088239"/>
      </dsp:txXfrm>
    </dsp:sp>
    <dsp:sp modelId="{15B84049-0C19-461D-935B-AD75C65B60E7}">
      <dsp:nvSpPr>
        <dsp:cNvPr id="0" name=""/>
        <dsp:cNvSpPr/>
      </dsp:nvSpPr>
      <dsp:spPr>
        <a:xfrm>
          <a:off x="7692993" y="1392654"/>
          <a:ext cx="761767" cy="11426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23EDC-7698-443B-9FFD-CE33904D722F}">
      <dsp:nvSpPr>
        <dsp:cNvPr id="0" name=""/>
        <dsp:cNvSpPr/>
      </dsp:nvSpPr>
      <dsp:spPr>
        <a:xfrm>
          <a:off x="149412" y="2919818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Fortalecimiento del Gobierno de TI. 	</a:t>
          </a:r>
          <a:endParaRPr lang="es-CO" sz="1600" kern="1200"/>
        </a:p>
      </dsp:txBody>
      <dsp:txXfrm>
        <a:off x="149412" y="2919818"/>
        <a:ext cx="3482367" cy="1088239"/>
      </dsp:txXfrm>
    </dsp:sp>
    <dsp:sp modelId="{34C4E776-2081-42DA-B27C-BE8AABEC2FDD}">
      <dsp:nvSpPr>
        <dsp:cNvPr id="0" name=""/>
        <dsp:cNvSpPr/>
      </dsp:nvSpPr>
      <dsp:spPr>
        <a:xfrm>
          <a:off x="4313" y="2762627"/>
          <a:ext cx="761767" cy="11426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765EC-6AD2-44E4-8181-6F36E85CCD98}">
      <dsp:nvSpPr>
        <dsp:cNvPr id="0" name=""/>
        <dsp:cNvSpPr/>
      </dsp:nvSpPr>
      <dsp:spPr>
        <a:xfrm>
          <a:off x="3993751" y="2919818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b="0" i="0" u="none" strike="noStrike" kern="1200" baseline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Implementación del servicio de nube pública para la Gestión del Cobro Nacional de Valorización - CNV. 	</a:t>
          </a:r>
          <a:endParaRPr lang="es-CO" sz="1600" kern="1200"/>
        </a:p>
      </dsp:txBody>
      <dsp:txXfrm>
        <a:off x="3993751" y="2919818"/>
        <a:ext cx="3482367" cy="1088239"/>
      </dsp:txXfrm>
    </dsp:sp>
    <dsp:sp modelId="{547FF96B-70B8-4D4E-9288-573A7DE6D428}">
      <dsp:nvSpPr>
        <dsp:cNvPr id="0" name=""/>
        <dsp:cNvSpPr/>
      </dsp:nvSpPr>
      <dsp:spPr>
        <a:xfrm>
          <a:off x="3848653" y="2762627"/>
          <a:ext cx="761767" cy="11426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F43B9-C4F1-4123-AF21-BE1BEEC4BD6B}">
      <dsp:nvSpPr>
        <dsp:cNvPr id="0" name=""/>
        <dsp:cNvSpPr/>
      </dsp:nvSpPr>
      <dsp:spPr>
        <a:xfrm>
          <a:off x="7838091" y="2919818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Actualización y modernización de la infraestructura tecnológica </a:t>
          </a:r>
          <a:r>
            <a:rPr lang="es-MX" sz="1600" b="0" i="0" u="none" strike="noStrike" kern="1200" baseline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On</a:t>
          </a:r>
          <a:r>
            <a:rPr lang="es-MX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Premise (base). 	</a:t>
          </a:r>
          <a:endParaRPr lang="es-CO" sz="1600" kern="1200"/>
        </a:p>
      </dsp:txBody>
      <dsp:txXfrm>
        <a:off x="7838091" y="2919818"/>
        <a:ext cx="3482367" cy="1088239"/>
      </dsp:txXfrm>
    </dsp:sp>
    <dsp:sp modelId="{3F62B54A-E98A-456D-B3B2-6389BC3EF47B}">
      <dsp:nvSpPr>
        <dsp:cNvPr id="0" name=""/>
        <dsp:cNvSpPr/>
      </dsp:nvSpPr>
      <dsp:spPr>
        <a:xfrm>
          <a:off x="7692993" y="2762627"/>
          <a:ext cx="761767" cy="11426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60F88-4D69-4C44-A6B8-25CBFAE5A3F9}">
      <dsp:nvSpPr>
        <dsp:cNvPr id="0" name=""/>
        <dsp:cNvSpPr/>
      </dsp:nvSpPr>
      <dsp:spPr>
        <a:xfrm>
          <a:off x="149412" y="4289791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Herramienta tecnológica para la nómina e inventarios. 	</a:t>
          </a:r>
          <a:endParaRPr lang="es-CO" sz="1600" kern="1200"/>
        </a:p>
      </dsp:txBody>
      <dsp:txXfrm>
        <a:off x="149412" y="4289791"/>
        <a:ext cx="3482367" cy="1088239"/>
      </dsp:txXfrm>
    </dsp:sp>
    <dsp:sp modelId="{B23E866A-0EDE-4A9A-B2F1-BEC321585F95}">
      <dsp:nvSpPr>
        <dsp:cNvPr id="0" name=""/>
        <dsp:cNvSpPr/>
      </dsp:nvSpPr>
      <dsp:spPr>
        <a:xfrm>
          <a:off x="4313" y="4132601"/>
          <a:ext cx="761767" cy="114265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84F2B-CF47-432D-80A3-419159486A1B}">
      <dsp:nvSpPr>
        <dsp:cNvPr id="0" name=""/>
        <dsp:cNvSpPr/>
      </dsp:nvSpPr>
      <dsp:spPr>
        <a:xfrm>
          <a:off x="3993751" y="4289791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Rediseño Intranet ANI, entornos </a:t>
          </a:r>
          <a:r>
            <a:rPr lang="es-MX" sz="1600" b="0" i="0" u="none" strike="noStrike" kern="1200" baseline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UniANI</a:t>
          </a:r>
          <a:r>
            <a:rPr lang="es-MX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y Portal ANI. 	</a:t>
          </a:r>
          <a:endParaRPr lang="es-CO" sz="1600" kern="1200"/>
        </a:p>
      </dsp:txBody>
      <dsp:txXfrm>
        <a:off x="3993751" y="4289791"/>
        <a:ext cx="3482367" cy="1088239"/>
      </dsp:txXfrm>
    </dsp:sp>
    <dsp:sp modelId="{C64D799A-5AC6-4EC0-AE65-C5107A675327}">
      <dsp:nvSpPr>
        <dsp:cNvPr id="0" name=""/>
        <dsp:cNvSpPr/>
      </dsp:nvSpPr>
      <dsp:spPr>
        <a:xfrm>
          <a:off x="3848653" y="4132601"/>
          <a:ext cx="761767" cy="114265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1FE7F-0864-4137-A29E-D4784C7B744F}">
      <dsp:nvSpPr>
        <dsp:cNvPr id="0" name=""/>
        <dsp:cNvSpPr/>
      </dsp:nvSpPr>
      <dsp:spPr>
        <a:xfrm>
          <a:off x="7838091" y="4289791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Fortalecimiento de la estrategia de Uso y Apropiación de TI. 	</a:t>
          </a:r>
          <a:endParaRPr lang="es-CO" sz="1600" kern="1200"/>
        </a:p>
      </dsp:txBody>
      <dsp:txXfrm>
        <a:off x="7838091" y="4289791"/>
        <a:ext cx="3482367" cy="1088239"/>
      </dsp:txXfrm>
    </dsp:sp>
    <dsp:sp modelId="{5FB3CECC-CD7F-4AF8-8C68-0998F12FF2E9}">
      <dsp:nvSpPr>
        <dsp:cNvPr id="0" name=""/>
        <dsp:cNvSpPr/>
      </dsp:nvSpPr>
      <dsp:spPr>
        <a:xfrm>
          <a:off x="7692993" y="4132601"/>
          <a:ext cx="761767" cy="1142651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023F5-07DB-4E71-B194-A6AE4D551136}">
      <dsp:nvSpPr>
        <dsp:cNvPr id="0" name=""/>
        <dsp:cNvSpPr/>
      </dsp:nvSpPr>
      <dsp:spPr>
        <a:xfrm>
          <a:off x="1658264" y="1509"/>
          <a:ext cx="8599700" cy="11499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0" u="none" strike="noStrike" kern="1200" baseline="0">
              <a:solidFill>
                <a:schemeClr val="tx2"/>
              </a:solidFill>
              <a:latin typeface="Corbel" panose="020B0503020204020204" pitchFamily="34" charset="0"/>
            </a:rPr>
            <a:t>OBJETIVO GENERAL</a:t>
          </a:r>
          <a:r>
            <a:rPr lang="es-MX" sz="1600" b="0" i="0" u="none" strike="noStrike" kern="1200" baseline="0">
              <a:solidFill>
                <a:schemeClr val="tx2"/>
              </a:solidFill>
              <a:latin typeface="Corbel" panose="020B0503020204020204" pitchFamily="34" charset="0"/>
            </a:rPr>
            <a:t>: </a:t>
          </a:r>
          <a:r>
            <a:rPr lang="es-CO" sz="16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Desarrollar un Plan Estratégico de Seguridad y Privacidad de la Información que, como marco integral alineado con la naturaleza y los requerimientos del negocio, respalde la implementación del Modelo de Seguridad y Privacidad de la Información (MSPI) de la ANI, en cumplimiento de las disposiciones legales y normativas vigentes y procurando la protección de los datos y la información como los activos más valiosos de la entidad. </a:t>
          </a:r>
          <a:endParaRPr lang="es-CO" sz="1600" kern="1200"/>
        </a:p>
      </dsp:txBody>
      <dsp:txXfrm>
        <a:off x="1691944" y="35189"/>
        <a:ext cx="8532340" cy="1082561"/>
      </dsp:txXfrm>
    </dsp:sp>
    <dsp:sp modelId="{1E15BD77-E314-47F4-B9D4-DE7E109DB3B5}">
      <dsp:nvSpPr>
        <dsp:cNvPr id="0" name=""/>
        <dsp:cNvSpPr/>
      </dsp:nvSpPr>
      <dsp:spPr>
        <a:xfrm>
          <a:off x="1658264" y="1358417"/>
          <a:ext cx="1149921" cy="114992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CF253-7F3B-40F0-AB04-8D7FCF001B28}">
      <dsp:nvSpPr>
        <dsp:cNvPr id="0" name=""/>
        <dsp:cNvSpPr/>
      </dsp:nvSpPr>
      <dsp:spPr>
        <a:xfrm>
          <a:off x="2877181" y="1358417"/>
          <a:ext cx="7380783" cy="114992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6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Establecer las fases del plan para desarrollar las iniciativas y proyectos de seguridad y privacidad de la información de la ANI, así como la estrategia de seguridad digital, asegurando que cada etapa esté claramente delineada y alineada con los objetivos estratégicos de la entidad.</a:t>
          </a:r>
          <a:endParaRPr lang="es-CO" sz="1600" kern="1200"/>
        </a:p>
      </dsp:txBody>
      <dsp:txXfrm>
        <a:off x="2933326" y="1414562"/>
        <a:ext cx="7268493" cy="1037631"/>
      </dsp:txXfrm>
    </dsp:sp>
    <dsp:sp modelId="{FCC2C495-5F95-4BF4-A0F8-F0267B322885}">
      <dsp:nvSpPr>
        <dsp:cNvPr id="0" name=""/>
        <dsp:cNvSpPr/>
      </dsp:nvSpPr>
      <dsp:spPr>
        <a:xfrm>
          <a:off x="1658264" y="2646329"/>
          <a:ext cx="1149921" cy="114992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26C2C-E701-4262-B7C4-36D9764CA703}">
      <dsp:nvSpPr>
        <dsp:cNvPr id="0" name=""/>
        <dsp:cNvSpPr/>
      </dsp:nvSpPr>
      <dsp:spPr>
        <a:xfrm>
          <a:off x="2877181" y="2646329"/>
          <a:ext cx="7380783" cy="114992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6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Publicar el PESI conforme a lo establecido en el Decreto 612 de 2018.</a:t>
          </a:r>
          <a:endParaRPr lang="es-CO" sz="1600" kern="1200"/>
        </a:p>
      </dsp:txBody>
      <dsp:txXfrm>
        <a:off x="2933326" y="2702474"/>
        <a:ext cx="7268493" cy="1037631"/>
      </dsp:txXfrm>
    </dsp:sp>
    <dsp:sp modelId="{5F26FF99-2F79-4117-8B9A-D2F26A4B48F8}">
      <dsp:nvSpPr>
        <dsp:cNvPr id="0" name=""/>
        <dsp:cNvSpPr/>
      </dsp:nvSpPr>
      <dsp:spPr>
        <a:xfrm>
          <a:off x="1658264" y="3934242"/>
          <a:ext cx="1149921" cy="114992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FBB61-4C54-48A2-84B4-15F9843398FC}">
      <dsp:nvSpPr>
        <dsp:cNvPr id="0" name=""/>
        <dsp:cNvSpPr/>
      </dsp:nvSpPr>
      <dsp:spPr>
        <a:xfrm>
          <a:off x="2877181" y="3934242"/>
          <a:ext cx="7380783" cy="114992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6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Implementar el Modelo de Seguridad y Privacidad de la Información - MSPI de acuerdo con los requerimientos establecidos en la política de Gobierno Digital, el cual adopta las mejores prácticas y estándares internacionales.</a:t>
          </a:r>
          <a:endParaRPr lang="es-CO" sz="1600" kern="1200"/>
        </a:p>
      </dsp:txBody>
      <dsp:txXfrm>
        <a:off x="2933326" y="3990387"/>
        <a:ext cx="7268493" cy="1037631"/>
      </dsp:txXfrm>
    </dsp:sp>
    <dsp:sp modelId="{3759470A-4CF8-4A01-852D-B8C5A3BFC164}">
      <dsp:nvSpPr>
        <dsp:cNvPr id="0" name=""/>
        <dsp:cNvSpPr/>
      </dsp:nvSpPr>
      <dsp:spPr>
        <a:xfrm>
          <a:off x="1658264" y="5222154"/>
          <a:ext cx="1149921" cy="114992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BA571-DDD5-4FCA-8225-377C522450A3}">
      <dsp:nvSpPr>
        <dsp:cNvPr id="0" name=""/>
        <dsp:cNvSpPr/>
      </dsp:nvSpPr>
      <dsp:spPr>
        <a:xfrm>
          <a:off x="2877181" y="5222154"/>
          <a:ext cx="7380783" cy="114992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600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Incorporar, formalizar y adoptar los lineamientos referenciados y las mejores prácticas de </a:t>
          </a:r>
          <a:r>
            <a:rPr lang="es-CO" sz="16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seguridad en la entidad, acompañando y concientizando una cultura de seguridad y privacidad que incluya tanto a los colaboradores como a las partes interesadas.</a:t>
          </a:r>
          <a:endParaRPr lang="es-CO" sz="1600" kern="1200"/>
        </a:p>
      </dsp:txBody>
      <dsp:txXfrm>
        <a:off x="2933326" y="5278299"/>
        <a:ext cx="7268493" cy="10376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954E8-D365-48DC-B014-C5BFA77C9BFD}">
      <dsp:nvSpPr>
        <dsp:cNvPr id="0" name=""/>
        <dsp:cNvSpPr/>
      </dsp:nvSpPr>
      <dsp:spPr>
        <a:xfrm>
          <a:off x="727992" y="357645"/>
          <a:ext cx="3722077" cy="11631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None/>
          </a:pPr>
          <a:r>
            <a:rPr lang="es-CO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Aprobación del Plan propuesto.</a:t>
          </a:r>
          <a:endParaRPr lang="es-CO" sz="1800" kern="1200"/>
        </a:p>
      </dsp:txBody>
      <dsp:txXfrm>
        <a:off x="727992" y="357645"/>
        <a:ext cx="3722077" cy="1163149"/>
      </dsp:txXfrm>
    </dsp:sp>
    <dsp:sp modelId="{39FBC576-D55E-40DB-8E30-EA0C87FBA4DE}">
      <dsp:nvSpPr>
        <dsp:cNvPr id="0" name=""/>
        <dsp:cNvSpPr/>
      </dsp:nvSpPr>
      <dsp:spPr>
        <a:xfrm>
          <a:off x="572905" y="189635"/>
          <a:ext cx="814204" cy="12213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D34E2-34E2-48C5-A3D7-CABF6CBD867D}">
      <dsp:nvSpPr>
        <dsp:cNvPr id="0" name=""/>
        <dsp:cNvSpPr/>
      </dsp:nvSpPr>
      <dsp:spPr>
        <a:xfrm>
          <a:off x="4863531" y="357645"/>
          <a:ext cx="3722077" cy="11631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CO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Fortalecimiento de la cultura y las habilidades en seguridad de la información desde el Uso y la Apropiación.</a:t>
          </a:r>
          <a:endParaRPr lang="es-CO" sz="1800" kern="1200"/>
        </a:p>
      </dsp:txBody>
      <dsp:txXfrm>
        <a:off x="4863531" y="357645"/>
        <a:ext cx="3722077" cy="1163149"/>
      </dsp:txXfrm>
    </dsp:sp>
    <dsp:sp modelId="{81F493E0-0037-4EAA-974D-4D50CC1C9735}">
      <dsp:nvSpPr>
        <dsp:cNvPr id="0" name=""/>
        <dsp:cNvSpPr/>
      </dsp:nvSpPr>
      <dsp:spPr>
        <a:xfrm>
          <a:off x="4708444" y="189635"/>
          <a:ext cx="814204" cy="12213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4F222-8E1B-4371-B103-4293EEDB011A}">
      <dsp:nvSpPr>
        <dsp:cNvPr id="0" name=""/>
        <dsp:cNvSpPr/>
      </dsp:nvSpPr>
      <dsp:spPr>
        <a:xfrm>
          <a:off x="727992" y="1821921"/>
          <a:ext cx="3722077" cy="11631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CO" sz="16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Identificación, clasificación y actualización del inventario de activos de la información de la ANI acorde al requerimiento legal y regulatorio vigente.</a:t>
          </a:r>
          <a:endParaRPr lang="es-CO" sz="1600" kern="1200"/>
        </a:p>
      </dsp:txBody>
      <dsp:txXfrm>
        <a:off x="727992" y="1821921"/>
        <a:ext cx="3722077" cy="1163149"/>
      </dsp:txXfrm>
    </dsp:sp>
    <dsp:sp modelId="{4D56B35E-ED11-4913-9E87-50E538B59B04}">
      <dsp:nvSpPr>
        <dsp:cNvPr id="0" name=""/>
        <dsp:cNvSpPr/>
      </dsp:nvSpPr>
      <dsp:spPr>
        <a:xfrm>
          <a:off x="572905" y="1653910"/>
          <a:ext cx="814204" cy="12213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1F69-D890-4D48-B881-21909A414F1A}">
      <dsp:nvSpPr>
        <dsp:cNvPr id="0" name=""/>
        <dsp:cNvSpPr/>
      </dsp:nvSpPr>
      <dsp:spPr>
        <a:xfrm>
          <a:off x="4863531" y="1821921"/>
          <a:ext cx="3722077" cy="11631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CO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Ajuste y formalización de los riesgos de seguridad y privacidad de la información.</a:t>
          </a:r>
          <a:endParaRPr lang="es-CO" sz="1800" kern="1200"/>
        </a:p>
      </dsp:txBody>
      <dsp:txXfrm>
        <a:off x="4863531" y="1821921"/>
        <a:ext cx="3722077" cy="1163149"/>
      </dsp:txXfrm>
    </dsp:sp>
    <dsp:sp modelId="{4D3314FA-21FB-45AC-8440-B2328F432C96}">
      <dsp:nvSpPr>
        <dsp:cNvPr id="0" name=""/>
        <dsp:cNvSpPr/>
      </dsp:nvSpPr>
      <dsp:spPr>
        <a:xfrm>
          <a:off x="4708444" y="1653910"/>
          <a:ext cx="814204" cy="12213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AFB2E-BC68-4F67-BEE4-1037E5AC8E39}">
      <dsp:nvSpPr>
        <dsp:cNvPr id="0" name=""/>
        <dsp:cNvSpPr/>
      </dsp:nvSpPr>
      <dsp:spPr>
        <a:xfrm>
          <a:off x="727992" y="3286196"/>
          <a:ext cx="3722077" cy="11631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CO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Gestión de incidentes de seguridad de manera efectiva.</a:t>
          </a:r>
          <a:endParaRPr lang="es-CO" sz="1800" kern="1200"/>
        </a:p>
      </dsp:txBody>
      <dsp:txXfrm>
        <a:off x="727992" y="3286196"/>
        <a:ext cx="3722077" cy="1163149"/>
      </dsp:txXfrm>
    </dsp:sp>
    <dsp:sp modelId="{8E497628-4FC4-490F-B0A9-95415E286683}">
      <dsp:nvSpPr>
        <dsp:cNvPr id="0" name=""/>
        <dsp:cNvSpPr/>
      </dsp:nvSpPr>
      <dsp:spPr>
        <a:xfrm>
          <a:off x="572905" y="3118186"/>
          <a:ext cx="814204" cy="12213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81D6B-02A3-4900-B80B-2970CEF9099B}">
      <dsp:nvSpPr>
        <dsp:cNvPr id="0" name=""/>
        <dsp:cNvSpPr/>
      </dsp:nvSpPr>
      <dsp:spPr>
        <a:xfrm>
          <a:off x="4863531" y="3286196"/>
          <a:ext cx="3722077" cy="11631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CO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Acompañamiento en la proyección del plan de continuidad del negocio.</a:t>
          </a:r>
          <a:endParaRPr lang="es-CO" sz="1800" kern="1200"/>
        </a:p>
      </dsp:txBody>
      <dsp:txXfrm>
        <a:off x="4863531" y="3286196"/>
        <a:ext cx="3722077" cy="1163149"/>
      </dsp:txXfrm>
    </dsp:sp>
    <dsp:sp modelId="{6387D5AF-857E-4D17-992D-1C7D0E81F629}">
      <dsp:nvSpPr>
        <dsp:cNvPr id="0" name=""/>
        <dsp:cNvSpPr/>
      </dsp:nvSpPr>
      <dsp:spPr>
        <a:xfrm>
          <a:off x="4708444" y="3118186"/>
          <a:ext cx="814204" cy="12213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EFD44-D9D5-404C-B54E-08669D837077}">
      <dsp:nvSpPr>
        <dsp:cNvPr id="0" name=""/>
        <dsp:cNvSpPr/>
      </dsp:nvSpPr>
      <dsp:spPr>
        <a:xfrm>
          <a:off x="727992" y="4750472"/>
          <a:ext cx="3722077" cy="11631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CO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Determinación y priorización de los proyectos a desarrollar conforme a las capacidades existentes.</a:t>
          </a:r>
          <a:endParaRPr lang="es-CO" sz="1800" kern="1200"/>
        </a:p>
      </dsp:txBody>
      <dsp:txXfrm>
        <a:off x="727992" y="4750472"/>
        <a:ext cx="3722077" cy="1163149"/>
      </dsp:txXfrm>
    </dsp:sp>
    <dsp:sp modelId="{DFA92D86-DA0F-4FF1-B708-98D195FC4D1D}">
      <dsp:nvSpPr>
        <dsp:cNvPr id="0" name=""/>
        <dsp:cNvSpPr/>
      </dsp:nvSpPr>
      <dsp:spPr>
        <a:xfrm>
          <a:off x="572905" y="4582462"/>
          <a:ext cx="814204" cy="122130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FB008-38D9-4CD9-8690-ADBEED4A8531}">
      <dsp:nvSpPr>
        <dsp:cNvPr id="0" name=""/>
        <dsp:cNvSpPr/>
      </dsp:nvSpPr>
      <dsp:spPr>
        <a:xfrm>
          <a:off x="4863531" y="4750472"/>
          <a:ext cx="3722077" cy="11631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CO" sz="18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Liderazgo en la creación del Plan de Recuperación de Desastres – DRP.</a:t>
          </a:r>
          <a:endParaRPr lang="es-CO" sz="1800" kern="1200"/>
        </a:p>
      </dsp:txBody>
      <dsp:txXfrm>
        <a:off x="4863531" y="4750472"/>
        <a:ext cx="3722077" cy="1163149"/>
      </dsp:txXfrm>
    </dsp:sp>
    <dsp:sp modelId="{3BE2E324-F7C8-49EF-BD32-7CC003A391FE}">
      <dsp:nvSpPr>
        <dsp:cNvPr id="0" name=""/>
        <dsp:cNvSpPr/>
      </dsp:nvSpPr>
      <dsp:spPr>
        <a:xfrm>
          <a:off x="4708444" y="4582462"/>
          <a:ext cx="814204" cy="1221306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F5B31-C40B-4A3E-93CB-A781E0C3750D}">
      <dsp:nvSpPr>
        <dsp:cNvPr id="0" name=""/>
        <dsp:cNvSpPr/>
      </dsp:nvSpPr>
      <dsp:spPr>
        <a:xfrm>
          <a:off x="149412" y="1549845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600" u="none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Activos de Información</a:t>
          </a:r>
          <a:endParaRPr lang="es-CO" sz="1600" u="none" kern="1200"/>
        </a:p>
      </dsp:txBody>
      <dsp:txXfrm>
        <a:off x="149412" y="1549845"/>
        <a:ext cx="3482367" cy="1088239"/>
      </dsp:txXfrm>
    </dsp:sp>
    <dsp:sp modelId="{8D94106C-A376-426C-94A8-51997D8C98FB}">
      <dsp:nvSpPr>
        <dsp:cNvPr id="0" name=""/>
        <dsp:cNvSpPr/>
      </dsp:nvSpPr>
      <dsp:spPr>
        <a:xfrm>
          <a:off x="4313" y="1392654"/>
          <a:ext cx="761767" cy="1142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3A443-21B8-4C52-BC49-F75C18D81419}">
      <dsp:nvSpPr>
        <dsp:cNvPr id="0" name=""/>
        <dsp:cNvSpPr/>
      </dsp:nvSpPr>
      <dsp:spPr>
        <a:xfrm>
          <a:off x="3993751" y="1549845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600" u="none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Riesgos de Seguridad y Privacidad de la Información</a:t>
          </a:r>
          <a:endParaRPr lang="es-CO" sz="1600" u="none" kern="1200"/>
        </a:p>
      </dsp:txBody>
      <dsp:txXfrm>
        <a:off x="3993751" y="1549845"/>
        <a:ext cx="3482367" cy="1088239"/>
      </dsp:txXfrm>
    </dsp:sp>
    <dsp:sp modelId="{C6E692F6-5DD4-4127-A2C7-C17B457805AA}">
      <dsp:nvSpPr>
        <dsp:cNvPr id="0" name=""/>
        <dsp:cNvSpPr/>
      </dsp:nvSpPr>
      <dsp:spPr>
        <a:xfrm>
          <a:off x="3848653" y="1392654"/>
          <a:ext cx="761767" cy="11426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07C2D-9FCF-417E-97CA-0C98DA09D220}">
      <dsp:nvSpPr>
        <dsp:cNvPr id="0" name=""/>
        <dsp:cNvSpPr/>
      </dsp:nvSpPr>
      <dsp:spPr>
        <a:xfrm>
          <a:off x="7838091" y="1549845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600" u="none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Concientización y capacitación en Seguridad y Privacidad de la Información</a:t>
          </a:r>
          <a:endParaRPr lang="es-CO" sz="1600" u="none" kern="1200"/>
        </a:p>
      </dsp:txBody>
      <dsp:txXfrm>
        <a:off x="7838091" y="1549845"/>
        <a:ext cx="3482367" cy="1088239"/>
      </dsp:txXfrm>
    </dsp:sp>
    <dsp:sp modelId="{15B84049-0C19-461D-935B-AD75C65B60E7}">
      <dsp:nvSpPr>
        <dsp:cNvPr id="0" name=""/>
        <dsp:cNvSpPr/>
      </dsp:nvSpPr>
      <dsp:spPr>
        <a:xfrm>
          <a:off x="7692993" y="1392654"/>
          <a:ext cx="761767" cy="11426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23EDC-7698-443B-9FFD-CE33904D722F}">
      <dsp:nvSpPr>
        <dsp:cNvPr id="0" name=""/>
        <dsp:cNvSpPr/>
      </dsp:nvSpPr>
      <dsp:spPr>
        <a:xfrm>
          <a:off x="149412" y="2919818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600" u="none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Protección de Datos Personales</a:t>
          </a:r>
          <a:endParaRPr lang="es-CO" sz="1600" u="none" kern="1200"/>
        </a:p>
      </dsp:txBody>
      <dsp:txXfrm>
        <a:off x="149412" y="2919818"/>
        <a:ext cx="3482367" cy="1088239"/>
      </dsp:txXfrm>
    </dsp:sp>
    <dsp:sp modelId="{34C4E776-2081-42DA-B27C-BE8AABEC2FDD}">
      <dsp:nvSpPr>
        <dsp:cNvPr id="0" name=""/>
        <dsp:cNvSpPr/>
      </dsp:nvSpPr>
      <dsp:spPr>
        <a:xfrm>
          <a:off x="4313" y="2762627"/>
          <a:ext cx="761767" cy="11426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765EC-6AD2-44E4-8181-6F36E85CCD98}">
      <dsp:nvSpPr>
        <dsp:cNvPr id="0" name=""/>
        <dsp:cNvSpPr/>
      </dsp:nvSpPr>
      <dsp:spPr>
        <a:xfrm>
          <a:off x="3993751" y="2919818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600" u="none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Sistema de Gestión de Seguridad de la Información</a:t>
          </a:r>
          <a:endParaRPr lang="es-CO" sz="1600" u="none" kern="1200"/>
        </a:p>
      </dsp:txBody>
      <dsp:txXfrm>
        <a:off x="3993751" y="2919818"/>
        <a:ext cx="3482367" cy="1088239"/>
      </dsp:txXfrm>
    </dsp:sp>
    <dsp:sp modelId="{547FF96B-70B8-4D4E-9288-573A7DE6D428}">
      <dsp:nvSpPr>
        <dsp:cNvPr id="0" name=""/>
        <dsp:cNvSpPr/>
      </dsp:nvSpPr>
      <dsp:spPr>
        <a:xfrm>
          <a:off x="3848653" y="2762627"/>
          <a:ext cx="761767" cy="11426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F43B9-C4F1-4123-AF21-BE1BEEC4BD6B}">
      <dsp:nvSpPr>
        <dsp:cNvPr id="0" name=""/>
        <dsp:cNvSpPr/>
      </dsp:nvSpPr>
      <dsp:spPr>
        <a:xfrm>
          <a:off x="7838091" y="2919818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u="none" kern="1200">
              <a:latin typeface="Calibri" panose="020F0502020204030204" pitchFamily="34" charset="0"/>
              <a:cs typeface="Calibri" panose="020F0502020204030204" pitchFamily="34" charset="0"/>
            </a:rPr>
            <a:t>Continuidad del negocio</a:t>
          </a:r>
          <a:endParaRPr lang="es-CO" sz="1600" u="none" kern="1200"/>
        </a:p>
      </dsp:txBody>
      <dsp:txXfrm>
        <a:off x="7838091" y="2919818"/>
        <a:ext cx="3482367" cy="1088239"/>
      </dsp:txXfrm>
    </dsp:sp>
    <dsp:sp modelId="{3F62B54A-E98A-456D-B3B2-6389BC3EF47B}">
      <dsp:nvSpPr>
        <dsp:cNvPr id="0" name=""/>
        <dsp:cNvSpPr/>
      </dsp:nvSpPr>
      <dsp:spPr>
        <a:xfrm>
          <a:off x="7692993" y="2762627"/>
          <a:ext cx="761767" cy="11426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60F88-4D69-4C44-A6B8-25CBFAE5A3F9}">
      <dsp:nvSpPr>
        <dsp:cNvPr id="0" name=""/>
        <dsp:cNvSpPr/>
      </dsp:nvSpPr>
      <dsp:spPr>
        <a:xfrm>
          <a:off x="149412" y="4289791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u="none" kern="1200">
              <a:latin typeface="Calibri" panose="020F0502020204030204" pitchFamily="34" charset="0"/>
              <a:cs typeface="Calibri" panose="020F0502020204030204" pitchFamily="34" charset="0"/>
            </a:rPr>
            <a:t>Seguridad Informática / Ciberseguridad</a:t>
          </a:r>
          <a:endParaRPr lang="es-CO" sz="1600" u="none" kern="1200"/>
        </a:p>
      </dsp:txBody>
      <dsp:txXfrm>
        <a:off x="149412" y="4289791"/>
        <a:ext cx="3482367" cy="1088239"/>
      </dsp:txXfrm>
    </dsp:sp>
    <dsp:sp modelId="{B23E866A-0EDE-4A9A-B2F1-BEC321585F95}">
      <dsp:nvSpPr>
        <dsp:cNvPr id="0" name=""/>
        <dsp:cNvSpPr/>
      </dsp:nvSpPr>
      <dsp:spPr>
        <a:xfrm>
          <a:off x="4313" y="4132601"/>
          <a:ext cx="761767" cy="114265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84F2B-CF47-432D-80A3-419159486A1B}">
      <dsp:nvSpPr>
        <dsp:cNvPr id="0" name=""/>
        <dsp:cNvSpPr/>
      </dsp:nvSpPr>
      <dsp:spPr>
        <a:xfrm>
          <a:off x="3993751" y="4289791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u="none" kern="1200">
              <a:latin typeface="Calibri" panose="020F0502020204030204" pitchFamily="34" charset="0"/>
              <a:cs typeface="Calibri" panose="020F0502020204030204" pitchFamily="34" charset="0"/>
            </a:rPr>
            <a:t>Mejora continua</a:t>
          </a:r>
          <a:endParaRPr lang="es-CO" sz="1600" u="none" kern="1200"/>
        </a:p>
      </dsp:txBody>
      <dsp:txXfrm>
        <a:off x="3993751" y="4289791"/>
        <a:ext cx="3482367" cy="1088239"/>
      </dsp:txXfrm>
    </dsp:sp>
    <dsp:sp modelId="{C64D799A-5AC6-4EC0-AE65-C5107A675327}">
      <dsp:nvSpPr>
        <dsp:cNvPr id="0" name=""/>
        <dsp:cNvSpPr/>
      </dsp:nvSpPr>
      <dsp:spPr>
        <a:xfrm>
          <a:off x="3848653" y="4132601"/>
          <a:ext cx="761767" cy="114265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1FE7F-0864-4137-A29E-D4784C7B744F}">
      <dsp:nvSpPr>
        <dsp:cNvPr id="0" name=""/>
        <dsp:cNvSpPr/>
      </dsp:nvSpPr>
      <dsp:spPr>
        <a:xfrm>
          <a:off x="7838091" y="4289791"/>
          <a:ext cx="3482367" cy="108823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0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u="none" kern="1200">
              <a:latin typeface="Calibri" panose="020F0502020204030204" pitchFamily="34" charset="0"/>
              <a:cs typeface="Calibri" panose="020F0502020204030204" pitchFamily="34" charset="0"/>
            </a:rPr>
            <a:t>Desarrollo del pilar estratégico de Seguridad de la Información alineado al Sector y Ministerio de Transporte</a:t>
          </a:r>
          <a:endParaRPr lang="es-CO" sz="1600" u="none" kern="1200"/>
        </a:p>
      </dsp:txBody>
      <dsp:txXfrm>
        <a:off x="7838091" y="4289791"/>
        <a:ext cx="3482367" cy="1088239"/>
      </dsp:txXfrm>
    </dsp:sp>
    <dsp:sp modelId="{5FB3CECC-CD7F-4AF8-8C68-0998F12FF2E9}">
      <dsp:nvSpPr>
        <dsp:cNvPr id="0" name=""/>
        <dsp:cNvSpPr/>
      </dsp:nvSpPr>
      <dsp:spPr>
        <a:xfrm>
          <a:off x="7692993" y="4132601"/>
          <a:ext cx="761767" cy="1142651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149B1-2E5D-433A-A4C3-3468C695E1D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27EC0-D075-4C16-A204-A014AF44AB56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CO" sz="20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Fortalecimiento de seguridad de servicios de nube.</a:t>
          </a:r>
          <a:endParaRPr lang="es-CO" sz="2000" kern="1200"/>
        </a:p>
      </dsp:txBody>
      <dsp:txXfrm>
        <a:off x="509717" y="338558"/>
        <a:ext cx="7541700" cy="677550"/>
      </dsp:txXfrm>
    </dsp:sp>
    <dsp:sp modelId="{D1AE6681-6510-40BB-851B-58175D74F93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F18BD-92F5-412C-88DD-76EE1AF06938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CO" sz="20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Fortalecimiento de seguridad servicios </a:t>
          </a:r>
          <a:r>
            <a:rPr lang="es-CO" sz="2000" kern="120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</a:t>
          </a:r>
          <a:r>
            <a:rPr lang="es-CO" sz="20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-premise.</a:t>
          </a:r>
          <a:endParaRPr lang="es-CO" sz="2000" kern="1200"/>
        </a:p>
      </dsp:txBody>
      <dsp:txXfrm>
        <a:off x="995230" y="1354558"/>
        <a:ext cx="7056187" cy="677550"/>
      </dsp:txXfrm>
    </dsp:sp>
    <dsp:sp modelId="{4BB6DD1A-2A31-4289-88C2-2733D6054E0D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89C20-FA40-434F-9D1B-5D3EB1AE846E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CO" sz="20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Modernización de políticas de seguridad de la información a implementar en servicios Web.</a:t>
          </a:r>
          <a:endParaRPr lang="es-CO" sz="2000" kern="1200"/>
        </a:p>
      </dsp:txBody>
      <dsp:txXfrm>
        <a:off x="1144243" y="2370558"/>
        <a:ext cx="6907174" cy="677550"/>
      </dsp:txXfrm>
    </dsp:sp>
    <dsp:sp modelId="{8C17132F-FCCD-4855-B6DC-AC50D738B7FA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BDC6-FDCE-4E92-B741-0F764DEE3B7C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CO" sz="20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 de tratamiento de riesgos.</a:t>
          </a:r>
          <a:endParaRPr lang="es-CO" sz="2000" kern="1200"/>
        </a:p>
      </dsp:txBody>
      <dsp:txXfrm>
        <a:off x="995230" y="3386558"/>
        <a:ext cx="7056187" cy="677550"/>
      </dsp:txXfrm>
    </dsp:sp>
    <dsp:sp modelId="{543B0042-68D7-4217-83F4-5D176A5DCA2A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5842C-C7F3-4B64-85F8-68DC0C6A00C7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CO" sz="20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Ejecución de pruebas de Hacking ético.</a:t>
          </a:r>
          <a:endParaRPr lang="es-CO" sz="2000" kern="1200"/>
        </a:p>
      </dsp:txBody>
      <dsp:txXfrm>
        <a:off x="509717" y="4402558"/>
        <a:ext cx="7541700" cy="677550"/>
      </dsp:txXfrm>
    </dsp:sp>
    <dsp:sp modelId="{E8086D0D-2ABF-42CE-BBC2-032C65541E89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>
              <a:latin typeface="Verdana" panose="020B060403050404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>
                <a:latin typeface="Verdana" panose="020B0604030504040204" pitchFamily="34" charset="0"/>
              </a:rPr>
              <a:t>31/01/2025</a:t>
            </a:fld>
            <a:endParaRPr lang="es-CO">
              <a:latin typeface="Verdana" panose="020B060403050404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>
              <a:latin typeface="Verdana" panose="020B060403050404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>
                <a:latin typeface="Verdana" panose="020B0604030504040204" pitchFamily="34" charset="0"/>
              </a:rPr>
              <a:t>‹Nº›</a:t>
            </a:fld>
            <a:endParaRPr lang="es-CO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548FE027-FF15-4B35-A3A3-F388589304CA}" type="datetimeFigureOut">
              <a:rPr lang="es-CO" smtClean="0"/>
              <a:pPr/>
              <a:t>31/01/2025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996BEE05-6087-46F1-95A9-FFABE469686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21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60181D9-5A21-AE27-197A-E4399349395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F58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6DBEC1F-2BCA-C7EE-B4D1-AC93A9626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5522" y="1638979"/>
            <a:ext cx="1980957" cy="35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E57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E57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1E59206-B501-7C42-4613-C8C535460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4872" y="259959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2138A61-318F-3CEB-D851-D0A990470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2672" y="277544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5EDE441-E0C5-0182-57F3-D13C15C10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594" y="5811943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3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F8DE3-30D4-4B53-526B-5D0634176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9D74B-85FB-0CAC-BA9D-2FB46350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617" y="1204306"/>
            <a:ext cx="10254458" cy="619731"/>
          </a:xfrm>
        </p:spPr>
        <p:txBody>
          <a:bodyPr>
            <a:noAutofit/>
          </a:bodyPr>
          <a:lstStyle/>
          <a:p>
            <a:pPr algn="ctr"/>
            <a:r>
              <a:rPr lang="es-MX" sz="4000"/>
              <a:t>CRONOGRAMA Y VALOR PROGRAMADO</a:t>
            </a:r>
            <a:endParaRPr lang="es-CO" sz="40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32C4F6-5DF9-E630-FD93-DABD65D75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425" y="1614487"/>
            <a:ext cx="10515600" cy="515778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endParaRPr lang="es-CO" sz="1800" b="0" i="0" u="none" strike="noStrike" baseline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MX" b="0" i="0" u="none" strike="noStrike" baseline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CO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MX" b="0" i="0" u="none" strike="noStrike" baseline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es-CO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C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es-C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83AF146F-0F51-7A48-F234-4F11A52DBF04}"/>
              </a:ext>
            </a:extLst>
          </p:cNvPr>
          <p:cNvSpPr txBox="1">
            <a:spLocks/>
          </p:cNvSpPr>
          <p:nvPr/>
        </p:nvSpPr>
        <p:spPr>
          <a:xfrm>
            <a:off x="942975" y="2198688"/>
            <a:ext cx="10515600" cy="3506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s-MX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Nota: </a:t>
            </a:r>
          </a:p>
          <a:p>
            <a:pPr algn="just">
              <a:lnSpc>
                <a:spcPct val="115000"/>
              </a:lnSpc>
            </a:pPr>
            <a:r>
              <a:rPr lang="es-MX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vigencia 2023 se destinaron recursos para el fortalecimiento de la infraestructura tecnológica por valor de $21.800.000.000 para los siguientes componentes: </a:t>
            </a:r>
          </a:p>
          <a:p>
            <a:pPr algn="just">
              <a:lnSpc>
                <a:spcPct val="115000"/>
              </a:lnSpc>
            </a:pPr>
            <a:r>
              <a:rPr lang="es-MX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de datos, seguridad, adecuaciones </a:t>
            </a:r>
            <a:r>
              <a:rPr lang="es-MX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DataCenter</a:t>
            </a:r>
            <a:r>
              <a:rPr lang="es-MX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centro de cableado, </a:t>
            </a:r>
            <a:r>
              <a:rPr lang="es-MX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Backup</a:t>
            </a:r>
            <a:r>
              <a:rPr lang="es-MX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almacenamiento.	</a:t>
            </a:r>
          </a:p>
          <a:p>
            <a:pPr algn="just">
              <a:lnSpc>
                <a:spcPct val="115000"/>
              </a:lnSpc>
            </a:pPr>
            <a:endParaRPr lang="es-CO" sz="180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MX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CO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MX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es-CO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es-CO" sz="1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endParaRPr lang="es-CO" sz="18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7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7AD19802-F9D4-78C8-6D27-F15AB4FCB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7" y="2114550"/>
            <a:ext cx="10855897" cy="1449107"/>
          </a:xfrm>
        </p:spPr>
        <p:txBody>
          <a:bodyPr>
            <a:noAutofit/>
          </a:bodyPr>
          <a:lstStyle/>
          <a:p>
            <a:pPr algn="l"/>
            <a:r>
              <a:rPr lang="es-ES" sz="4000" dirty="0">
                <a:solidFill>
                  <a:schemeClr val="bg1"/>
                </a:solidFill>
                <a:latin typeface="Nunito Black" pitchFamily="2" charset="0"/>
              </a:rPr>
              <a:t>PLAN ESTRATÉGICO DE SEGURIDAD DE LA INFORMACIÓN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8C0689-0C16-5F50-A6EA-3CFA3497A139}"/>
              </a:ext>
            </a:extLst>
          </p:cNvPr>
          <p:cNvSpPr txBox="1"/>
          <p:nvPr/>
        </p:nvSpPr>
        <p:spPr>
          <a:xfrm>
            <a:off x="831278" y="3563657"/>
            <a:ext cx="173094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4000">
                <a:solidFill>
                  <a:schemeClr val="bg1"/>
                </a:solidFill>
                <a:latin typeface="Nunito Black" pitchFamily="2" charset="0"/>
                <a:ea typeface="+mj-ea"/>
                <a:cs typeface="+mj-cs"/>
              </a:rPr>
              <a:t>PESI</a:t>
            </a:r>
            <a:endParaRPr lang="es-CO" sz="4000">
              <a:solidFill>
                <a:schemeClr val="bg1"/>
              </a:solidFill>
              <a:latin typeface="Nunito Black" pitchFamily="2" charset="0"/>
              <a:ea typeface="+mj-ea"/>
              <a:cs typeface="+mj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4D98-8C1B-4FD0-571F-85A8C9A5C5AC}"/>
              </a:ext>
            </a:extLst>
          </p:cNvPr>
          <p:cNvSpPr txBox="1"/>
          <p:nvPr/>
        </p:nvSpPr>
        <p:spPr>
          <a:xfrm>
            <a:off x="3053836" y="5271809"/>
            <a:ext cx="884018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 algn="r">
              <a:defRPr/>
            </a:pPr>
            <a:r>
              <a:rPr lang="es-MX" sz="1200">
                <a:solidFill>
                  <a:schemeClr val="bg1"/>
                </a:solidFill>
                <a:ea typeface="+mj-ea"/>
                <a:cs typeface="+mj-cs"/>
              </a:rPr>
              <a:t>G</a:t>
            </a:r>
            <a:r>
              <a:rPr lang="es-CO" sz="1200">
                <a:solidFill>
                  <a:schemeClr val="bg1"/>
                </a:solidFill>
                <a:ea typeface="+mj-ea"/>
                <a:cs typeface="+mj-cs"/>
              </a:rPr>
              <a:t>IT Tecnologías de la Información y las Telecomunicaciones - TIC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E5C9F0-1F71-4006-D3F5-AD8570A54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8" y="0"/>
            <a:ext cx="800265" cy="8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8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A9F56-F76C-B00B-896B-18AEC7CA2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DAAAF48-B331-5501-8FEF-38E678635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385494"/>
              </p:ext>
            </p:extLst>
          </p:nvPr>
        </p:nvGraphicFramePr>
        <p:xfrm>
          <a:off x="841827" y="242206"/>
          <a:ext cx="11916229" cy="637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35BA8F-1785-5CA2-E5D8-A8F1406D01A2}"/>
              </a:ext>
            </a:extLst>
          </p:cNvPr>
          <p:cNvSpPr/>
          <p:nvPr/>
        </p:nvSpPr>
        <p:spPr>
          <a:xfrm>
            <a:off x="-478666" y="2951945"/>
            <a:ext cx="346861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112342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D03F5-9854-2805-11DF-21FAE51ED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55244B8-3871-B646-05FD-3A8A53DB4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996153"/>
              </p:ext>
            </p:extLst>
          </p:nvPr>
        </p:nvGraphicFramePr>
        <p:xfrm>
          <a:off x="957943" y="754743"/>
          <a:ext cx="9158514" cy="610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66ECEB95-DB60-0200-5366-7E754EE3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50" y="174172"/>
            <a:ext cx="4502150" cy="814387"/>
          </a:xfrm>
        </p:spPr>
        <p:txBody>
          <a:bodyPr>
            <a:noAutofit/>
          </a:bodyPr>
          <a:lstStyle/>
          <a:p>
            <a:pPr algn="ctr"/>
            <a:r>
              <a:rPr lang="es-MX" sz="4800" b="1">
                <a:solidFill>
                  <a:schemeClr val="tx2"/>
                </a:solidFill>
              </a:rPr>
              <a:t>ENFOQUE</a:t>
            </a:r>
            <a:endParaRPr lang="es-CO" sz="4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4A2F5-4651-EC42-A0C4-06302FE59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967FD21-9CC4-EA62-44AC-375E03339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14806"/>
              </p:ext>
            </p:extLst>
          </p:nvPr>
        </p:nvGraphicFramePr>
        <p:xfrm>
          <a:off x="433613" y="363313"/>
          <a:ext cx="11324773" cy="677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5ADC3D4B-A863-105C-B4A8-626BDC6B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037" y="312285"/>
            <a:ext cx="6003925" cy="814387"/>
          </a:xfrm>
        </p:spPr>
        <p:txBody>
          <a:bodyPr>
            <a:noAutofit/>
          </a:bodyPr>
          <a:lstStyle/>
          <a:p>
            <a:pPr algn="ctr"/>
            <a:r>
              <a:rPr lang="es-MX" sz="4400" b="1">
                <a:solidFill>
                  <a:schemeClr val="tx2"/>
                </a:solidFill>
              </a:rPr>
              <a:t>HOJA DE RUTA</a:t>
            </a:r>
            <a:endParaRPr lang="es-CO" sz="4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BD33F-E538-18BE-DF7B-43AEC697E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E82446F-3C8F-664B-F65A-4BD93FB2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037" y="312285"/>
            <a:ext cx="6003925" cy="814387"/>
          </a:xfrm>
        </p:spPr>
        <p:txBody>
          <a:bodyPr>
            <a:noAutofit/>
          </a:bodyPr>
          <a:lstStyle/>
          <a:p>
            <a:pPr algn="ctr"/>
            <a:r>
              <a:rPr lang="es-MX" sz="4400" b="1">
                <a:solidFill>
                  <a:schemeClr val="tx2"/>
                </a:solidFill>
              </a:rPr>
              <a:t>PROYECTOS</a:t>
            </a:r>
            <a:endParaRPr lang="es-CO" sz="4400" b="1">
              <a:solidFill>
                <a:schemeClr val="tx2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FCBB599-EDB0-E1DF-4E94-5D0D411E6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404528"/>
              </p:ext>
            </p:extLst>
          </p:nvPr>
        </p:nvGraphicFramePr>
        <p:xfrm>
          <a:off x="2031999" y="11788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89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E80ED-5B8C-95D7-D4FA-0E7C9F58B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90776E-7CB6-527B-8FD5-FAD9ED1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CCB59EBC-8CA7-DB24-5713-8D6A9BC28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3836" y="2441938"/>
            <a:ext cx="6102923" cy="1449107"/>
          </a:xfrm>
        </p:spPr>
        <p:txBody>
          <a:bodyPr>
            <a:noAutofit/>
          </a:bodyPr>
          <a:lstStyle/>
          <a:p>
            <a:r>
              <a:rPr lang="es-ES" sz="8000" b="1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03879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F0B896-5BC7-1584-DF26-F35182FCAB61}"/>
              </a:ext>
            </a:extLst>
          </p:cNvPr>
          <p:cNvSpPr txBox="1">
            <a:spLocks/>
          </p:cNvSpPr>
          <p:nvPr/>
        </p:nvSpPr>
        <p:spPr>
          <a:xfrm>
            <a:off x="834591" y="2628677"/>
            <a:ext cx="7271321" cy="11623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4000">
                <a:solidFill>
                  <a:schemeClr val="bg1"/>
                </a:solidFill>
                <a:latin typeface="Nunito Black" pitchFamily="2" charset="0"/>
              </a:rPr>
              <a:t>COMITÉ INSTITUCIONAL </a:t>
            </a:r>
            <a:br>
              <a:rPr lang="es-ES" sz="4000">
                <a:solidFill>
                  <a:schemeClr val="bg1"/>
                </a:solidFill>
                <a:latin typeface="Nunito Black" pitchFamily="2" charset="0"/>
              </a:rPr>
            </a:br>
            <a:r>
              <a:rPr lang="es-ES" sz="4000">
                <a:solidFill>
                  <a:schemeClr val="bg1"/>
                </a:solidFill>
                <a:latin typeface="Nunito Black" pitchFamily="2" charset="0"/>
              </a:rPr>
              <a:t>DE GESTIÓN Y DESEMPEÑO</a:t>
            </a:r>
          </a:p>
        </p:txBody>
      </p:sp>
      <p:sp>
        <p:nvSpPr>
          <p:cNvPr id="3" name="Google Shape;126;p20">
            <a:extLst>
              <a:ext uri="{FF2B5EF4-FFF2-40B4-BE49-F238E27FC236}">
                <a16:creationId xmlns:a16="http://schemas.microsoft.com/office/drawing/2014/main" id="{80414035-DA01-543F-0769-3C486B3D73FC}"/>
              </a:ext>
            </a:extLst>
          </p:cNvPr>
          <p:cNvSpPr txBox="1">
            <a:spLocks/>
          </p:cNvSpPr>
          <p:nvPr/>
        </p:nvSpPr>
        <p:spPr>
          <a:xfrm>
            <a:off x="861952" y="4073578"/>
            <a:ext cx="6764376" cy="3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>
                <a:solidFill>
                  <a:schemeClr val="bg1"/>
                </a:solidFill>
                <a:latin typeface="Nunito Sans 10pt" pitchFamily="2" charset="0"/>
              </a:rPr>
              <a:t>GIT Planeación - Vicepresidencia de Planeación, Riesgos y Entorno.</a:t>
            </a:r>
          </a:p>
          <a:p>
            <a:pPr marL="0" indent="0">
              <a:buNone/>
            </a:pPr>
            <a:r>
              <a:rPr lang="es-ES" sz="1400">
                <a:solidFill>
                  <a:schemeClr val="bg1"/>
                </a:solidFill>
                <a:latin typeface="Montserrat" panose="02000505000000020004" pitchFamily="2" charset="0"/>
              </a:rPr>
              <a:t>Enero de 2025</a:t>
            </a:r>
          </a:p>
        </p:txBody>
      </p:sp>
    </p:spTree>
    <p:extLst>
      <p:ext uri="{BB962C8B-B14F-4D97-AF65-F5344CB8AC3E}">
        <p14:creationId xmlns:p14="http://schemas.microsoft.com/office/powerpoint/2010/main" val="102257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A483157-D0AE-51C4-FB4A-F7DF8493C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6128"/>
            <a:ext cx="9144000" cy="1655762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bg1"/>
                </a:solidFill>
                <a:latin typeface="Nunito Black" pitchFamily="2" charset="0"/>
              </a:rPr>
              <a:t>Los Planes Estratégico de Tecnologías – PETI y el </a:t>
            </a:r>
            <a:r>
              <a:rPr lang="es-ES" sz="2400" dirty="0">
                <a:solidFill>
                  <a:schemeClr val="bg1"/>
                </a:solidFill>
                <a:latin typeface="Nunito Black" pitchFamily="2" charset="0"/>
              </a:rPr>
              <a:t>Plan Estratégico de Seguridad De La Información – PESI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Nunito Black" pitchFamily="2" charset="0"/>
              </a:rPr>
              <a:t>Fueron aprobados en reunión del Comité de fecha 30 de enero de 2025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183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7AD19802-F9D4-78C8-6D27-F15AB4FCB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7" y="2114550"/>
            <a:ext cx="10855897" cy="1449107"/>
          </a:xfrm>
        </p:spPr>
        <p:txBody>
          <a:bodyPr>
            <a:noAutofit/>
          </a:bodyPr>
          <a:lstStyle/>
          <a:p>
            <a:pPr algn="l"/>
            <a:r>
              <a:rPr lang="es-ES" sz="4000" dirty="0">
                <a:solidFill>
                  <a:schemeClr val="bg1"/>
                </a:solidFill>
                <a:latin typeface="Nunito Black" pitchFamily="2" charset="0"/>
              </a:rPr>
              <a:t>PLAN ESTRATÉGICO DE TECNOLOGÍAS DE LA INFORMACIÓN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8C0689-0C16-5F50-A6EA-3CFA3497A139}"/>
              </a:ext>
            </a:extLst>
          </p:cNvPr>
          <p:cNvSpPr txBox="1"/>
          <p:nvPr/>
        </p:nvSpPr>
        <p:spPr>
          <a:xfrm>
            <a:off x="831278" y="3563657"/>
            <a:ext cx="17309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>
                <a:solidFill>
                  <a:schemeClr val="bg1"/>
                </a:solidFill>
                <a:latin typeface="Nunito Black" pitchFamily="2" charset="0"/>
                <a:ea typeface="+mj-ea"/>
                <a:cs typeface="+mj-cs"/>
              </a:rPr>
              <a:t>PETI</a:t>
            </a:r>
            <a:endParaRPr lang="es-CO" sz="4000">
              <a:solidFill>
                <a:schemeClr val="bg1"/>
              </a:solidFill>
              <a:latin typeface="Nunito Black" pitchFamily="2" charset="0"/>
              <a:ea typeface="+mj-ea"/>
              <a:cs typeface="+mj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4D98-8C1B-4FD0-571F-85A8C9A5C5AC}"/>
              </a:ext>
            </a:extLst>
          </p:cNvPr>
          <p:cNvSpPr txBox="1"/>
          <p:nvPr/>
        </p:nvSpPr>
        <p:spPr>
          <a:xfrm>
            <a:off x="3053836" y="5271809"/>
            <a:ext cx="884018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 algn="r">
              <a:defRPr/>
            </a:pPr>
            <a:r>
              <a:rPr lang="es-MX" sz="1200">
                <a:solidFill>
                  <a:schemeClr val="bg1"/>
                </a:solidFill>
                <a:ea typeface="+mj-ea"/>
                <a:cs typeface="+mj-cs"/>
              </a:rPr>
              <a:t>G</a:t>
            </a:r>
            <a:r>
              <a:rPr lang="es-CO" sz="1200">
                <a:solidFill>
                  <a:schemeClr val="bg1"/>
                </a:solidFill>
                <a:ea typeface="+mj-ea"/>
                <a:cs typeface="+mj-cs"/>
              </a:rPr>
              <a:t>IT Tecnologías de la Información y las Telecomunicaciones - TIC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12977D-51AB-7BB4-A0AA-4E49F7EA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2" y="-8432"/>
            <a:ext cx="800265" cy="8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9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2C644-01CC-C458-D9FD-793F32864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368958-45D3-59AF-D26C-6F2826786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675753"/>
              </p:ext>
            </p:extLst>
          </p:nvPr>
        </p:nvGraphicFramePr>
        <p:xfrm>
          <a:off x="-1132115" y="242207"/>
          <a:ext cx="16038286" cy="637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AF6DDD3A-8DD1-73DD-0952-F602B3207DF4}"/>
              </a:ext>
            </a:extLst>
          </p:cNvPr>
          <p:cNvSpPr/>
          <p:nvPr/>
        </p:nvSpPr>
        <p:spPr>
          <a:xfrm>
            <a:off x="-260952" y="2951946"/>
            <a:ext cx="346861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42270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F0A73-1BDC-FDBA-EA72-F76A7D1FA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419C9EB-FACE-EEBB-B19B-E9EB3195CF8E}"/>
              </a:ext>
            </a:extLst>
          </p:cNvPr>
          <p:cNvSpPr/>
          <p:nvPr/>
        </p:nvSpPr>
        <p:spPr>
          <a:xfrm>
            <a:off x="-144840" y="2951946"/>
            <a:ext cx="346861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Objetivos Estratégicos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3482953-F4C1-10E5-F511-B6D258DA8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144657"/>
              </p:ext>
            </p:extLst>
          </p:nvPr>
        </p:nvGraphicFramePr>
        <p:xfrm>
          <a:off x="2975428" y="653143"/>
          <a:ext cx="8998858" cy="606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66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817B8-05B3-3BA8-3C25-914496347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C703AC4-E683-8096-7C35-F02602607F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358737"/>
              </p:ext>
            </p:extLst>
          </p:nvPr>
        </p:nvGraphicFramePr>
        <p:xfrm>
          <a:off x="696685" y="218319"/>
          <a:ext cx="10334172" cy="64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90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00A88-032C-0F4B-C841-EC4F06302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DA61AEA-2A8D-2666-21F6-1062E9671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363131"/>
              </p:ext>
            </p:extLst>
          </p:nvPr>
        </p:nvGraphicFramePr>
        <p:xfrm>
          <a:off x="433613" y="363313"/>
          <a:ext cx="11324773" cy="677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0A55A3FA-3A7E-3F19-2CB2-6F9B25DC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037" y="312285"/>
            <a:ext cx="6003925" cy="814387"/>
          </a:xfrm>
        </p:spPr>
        <p:txBody>
          <a:bodyPr>
            <a:noAutofit/>
          </a:bodyPr>
          <a:lstStyle/>
          <a:p>
            <a:pPr algn="ctr"/>
            <a:r>
              <a:rPr lang="es-MX" sz="4400" b="1">
                <a:solidFill>
                  <a:schemeClr val="tx2"/>
                </a:solidFill>
              </a:rPr>
              <a:t>HOJA DE RUTA</a:t>
            </a:r>
            <a:endParaRPr lang="es-CO" sz="4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1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8FAE2-CE71-EBA2-1E2A-14DDCE8F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9F999E4-A2B5-A563-6BE6-1E496CDD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14" y="111635"/>
            <a:ext cx="10254458" cy="619731"/>
          </a:xfrm>
        </p:spPr>
        <p:txBody>
          <a:bodyPr>
            <a:noAutofit/>
          </a:bodyPr>
          <a:lstStyle/>
          <a:p>
            <a:pPr algn="ctr"/>
            <a:r>
              <a:rPr lang="es-MX" sz="2400" b="1">
                <a:solidFill>
                  <a:schemeClr val="tx2"/>
                </a:solidFill>
              </a:rPr>
              <a:t>CRONOGRAMA Y VALOR PROGRAMADO 2025</a:t>
            </a:r>
            <a:endParaRPr lang="es-CO" sz="2400" b="1">
              <a:solidFill>
                <a:schemeClr val="tx2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126ADC-D7B2-5BD2-C364-015E4C412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93" y="958684"/>
            <a:ext cx="9777413" cy="49406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3F69B9D-3173-DCFF-07DD-EBA5F6EC21B8}"/>
              </a:ext>
            </a:extLst>
          </p:cNvPr>
          <p:cNvSpPr txBox="1"/>
          <p:nvPr/>
        </p:nvSpPr>
        <p:spPr>
          <a:xfrm>
            <a:off x="299632" y="6126633"/>
            <a:ext cx="115927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vigencia 2023 se destinaron recursos para el fortalecimiento de la infraestructura tecnológica por valor de $21.800.000.000 para los siguientes componentes:  Red de datos, seguridad, adecuaciones </a:t>
            </a:r>
            <a:r>
              <a:rPr lang="es-MX" sz="12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DataCenter</a:t>
            </a:r>
            <a:r>
              <a:rPr lang="es-MX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centro de cableado, </a:t>
            </a:r>
            <a:r>
              <a:rPr lang="es-MX" sz="12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Backup</a:t>
            </a:r>
            <a:r>
              <a:rPr lang="es-MX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almacenamiento.</a:t>
            </a:r>
            <a:endParaRPr lang="es-CO" sz="1200"/>
          </a:p>
        </p:txBody>
      </p:sp>
    </p:spTree>
    <p:extLst>
      <p:ext uri="{BB962C8B-B14F-4D97-AF65-F5344CB8AC3E}">
        <p14:creationId xmlns:p14="http://schemas.microsoft.com/office/powerpoint/2010/main" val="2510573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t">
      <a:dk1>
        <a:srgbClr val="262626"/>
      </a:dk1>
      <a:lt1>
        <a:sysClr val="window" lastClr="FFFFFF"/>
      </a:lt1>
      <a:dk2>
        <a:srgbClr val="DC7240"/>
      </a:dk2>
      <a:lt2>
        <a:srgbClr val="E7E6E6"/>
      </a:lt2>
      <a:accent1>
        <a:srgbClr val="DC7240"/>
      </a:accent1>
      <a:accent2>
        <a:srgbClr val="262626"/>
      </a:accent2>
      <a:accent3>
        <a:srgbClr val="E38D67"/>
      </a:accent3>
      <a:accent4>
        <a:srgbClr val="595959"/>
      </a:accent4>
      <a:accent5>
        <a:srgbClr val="EFA725"/>
      </a:accent5>
      <a:accent6>
        <a:srgbClr val="0C0C0C"/>
      </a:accent6>
      <a:hlink>
        <a:srgbClr val="43B1A4"/>
      </a:hlink>
      <a:folHlink>
        <a:srgbClr val="DC724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27327982EAC5468F32DF6C3420B1AA" ma:contentTypeVersion="20" ma:contentTypeDescription="Crear nuevo documento." ma:contentTypeScope="" ma:versionID="381aef9627cb054efe8adab7be72ec77">
  <xsd:schema xmlns:xsd="http://www.w3.org/2001/XMLSchema" xmlns:xs="http://www.w3.org/2001/XMLSchema" xmlns:p="http://schemas.microsoft.com/office/2006/metadata/properties" xmlns:ns1="http://schemas.microsoft.com/sharepoint/v3" xmlns:ns2="8065b5fd-482f-4e82-81e0-fa392c3a563f" xmlns:ns3="721853b8-d97a-4303-8bf9-1c8c7b1c2bc5" targetNamespace="http://schemas.microsoft.com/office/2006/metadata/properties" ma:root="true" ma:fieldsID="1c90accc26e282327dbe83ba98b61c34" ns1:_="" ns2:_="" ns3:_="">
    <xsd:import namespace="http://schemas.microsoft.com/sharepoint/v3"/>
    <xsd:import namespace="8065b5fd-482f-4e82-81e0-fa392c3a563f"/>
    <xsd:import namespace="721853b8-d97a-4303-8bf9-1c8c7b1c2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5b5fd-482f-4e82-81e0-fa392c3a5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2e5d509d-97ca-41e2-ae05-ef8d2d2705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853b8-d97a-4303-8bf9-1c8c7b1c2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c50207-204c-4244-8481-d943f02c69e6}" ma:internalName="TaxCatchAll" ma:showField="CatchAllData" ma:web="721853b8-d97a-4303-8bf9-1c8c7b1c2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721853b8-d97a-4303-8bf9-1c8c7b1c2bc5" xsi:nil="true"/>
    <_ip_UnifiedCompliancePolicyProperties xmlns="http://schemas.microsoft.com/sharepoint/v3" xsi:nil="true"/>
    <lcf76f155ced4ddcb4097134ff3c332f xmlns="8065b5fd-482f-4e82-81e0-fa392c3a56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06DE66-6894-4FCC-AC35-5814FEE838A7}">
  <ds:schemaRefs>
    <ds:schemaRef ds:uri="721853b8-d97a-4303-8bf9-1c8c7b1c2bc5"/>
    <ds:schemaRef ds:uri="8065b5fd-482f-4e82-81e0-fa392c3a56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4D3D9A-4263-4C87-A31D-57DB776EB6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37386D-4891-4D7F-ABD8-F071F2E5F618}">
  <ds:schemaRefs>
    <ds:schemaRef ds:uri="721853b8-d97a-4303-8bf9-1c8c7b1c2bc5"/>
    <ds:schemaRef ds:uri="8065b5fd-482f-4e82-81e0-fa392c3a563f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Borrador Presentación Actualización Politica Gestión Documental</Template>
  <TotalTime>71</TotalTime>
  <Words>1288</Words>
  <Application>Microsoft Office PowerPoint</Application>
  <PresentationFormat>Panorámica</PresentationFormat>
  <Paragraphs>84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Montserrat</vt:lpstr>
      <vt:lpstr>Wingdings</vt:lpstr>
      <vt:lpstr>Nunito Black</vt:lpstr>
      <vt:lpstr>Symbol</vt:lpstr>
      <vt:lpstr>Verdana</vt:lpstr>
      <vt:lpstr>Nunito Sans 10pt</vt:lpstr>
      <vt:lpstr>Corbel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PLAN ESTRATÉGICO DE TECNOLOGÍAS DE LA INFORMACIÓN</vt:lpstr>
      <vt:lpstr>Presentación de PowerPoint</vt:lpstr>
      <vt:lpstr>Presentación de PowerPoint</vt:lpstr>
      <vt:lpstr>Presentación de PowerPoint</vt:lpstr>
      <vt:lpstr>HOJA DE RUTA</vt:lpstr>
      <vt:lpstr>CRONOGRAMA Y VALOR PROGRAMADO 2025</vt:lpstr>
      <vt:lpstr>CRONOGRAMA Y VALOR PROGRAMADO</vt:lpstr>
      <vt:lpstr>PLAN ESTRATÉGICO DE SEGURIDAD DE LA INFORMACIÓN</vt:lpstr>
      <vt:lpstr>Presentación de PowerPoint</vt:lpstr>
      <vt:lpstr>ENFOQUE</vt:lpstr>
      <vt:lpstr>HOJA DE RUTA</vt:lpstr>
      <vt:lpstr>PROYECTOS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Katheryn Torres Suarez</dc:creator>
  <cp:lastModifiedBy>Ricardo Aguilera Wilches</cp:lastModifiedBy>
  <cp:revision>3</cp:revision>
  <dcterms:created xsi:type="dcterms:W3CDTF">2024-12-27T23:44:26Z</dcterms:created>
  <dcterms:modified xsi:type="dcterms:W3CDTF">2025-01-31T20:13:35Z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0x0101009627327982EAC5468F32DF6C3420B1AA</vt:lpwstr>
  </property>
  <property fmtid="{D5CDD505-2E9C-101B-9397-08002B2CF9AE}" pid="3" name="MediaServiceImageTags">
    <vt:lpwstr/>
  </property>
</Properties>
</file>