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344" r:id="rId2"/>
    <p:sldId id="4084" r:id="rId3"/>
    <p:sldId id="4085" r:id="rId4"/>
    <p:sldId id="4086" r:id="rId5"/>
    <p:sldId id="3346" r:id="rId6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5E1C1F-9EEB-4B90-89D3-1C85389CB26A}" v="368" dt="2023-03-21T21:06:18.509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5595" autoAdjust="0"/>
  </p:normalViewPr>
  <p:slideViewPr>
    <p:cSldViewPr snapToGrid="0" snapToObjects="1">
      <p:cViewPr varScale="1">
        <p:scale>
          <a:sx n="35" d="100"/>
          <a:sy n="35" d="100"/>
        </p:scale>
        <p:origin x="738" y="8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10/18/2023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75C23708-A5A7-0CB1-D276-C2E54E98D60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3805" t="22789" r="9021" b="10125"/>
          <a:stretch/>
        </p:blipFill>
        <p:spPr>
          <a:xfrm>
            <a:off x="0" y="-65809"/>
            <a:ext cx="24377650" cy="13687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22239076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‹Nº›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4">
            <a:extLst>
              <a:ext uri="{FF2B5EF4-FFF2-40B4-BE49-F238E27FC236}">
                <a16:creationId xmlns:a16="http://schemas.microsoft.com/office/drawing/2014/main" id="{0691B514-E243-3D6E-CE4F-107EE32BE2A2}"/>
              </a:ext>
            </a:extLst>
          </p:cNvPr>
          <p:cNvSpPr txBox="1"/>
          <p:nvPr/>
        </p:nvSpPr>
        <p:spPr>
          <a:xfrm>
            <a:off x="5029200" y="3033491"/>
            <a:ext cx="18745200" cy="3824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buSzPts val="1400"/>
            </a:pPr>
            <a:r>
              <a:rPr lang="es-ES" sz="7200" b="1" dirty="0">
                <a:solidFill>
                  <a:srgbClr val="000000"/>
                </a:solidFill>
                <a:latin typeface="Montserrat ExtraBold" pitchFamily="2" charset="77"/>
                <a:ea typeface="+mj-ea"/>
                <a:cs typeface="+mj-cs"/>
              </a:rPr>
              <a:t>Resultados de la Evaluación Independiente del Sistema de Control Interno</a:t>
            </a:r>
          </a:p>
        </p:txBody>
      </p:sp>
      <p:sp>
        <p:nvSpPr>
          <p:cNvPr id="5" name="Google Shape;126;p20">
            <a:extLst>
              <a:ext uri="{FF2B5EF4-FFF2-40B4-BE49-F238E27FC236}">
                <a16:creationId xmlns:a16="http://schemas.microsoft.com/office/drawing/2014/main" id="{DC74E3F6-C7A5-04EC-CF99-E8EF412A80D2}"/>
              </a:ext>
            </a:extLst>
          </p:cNvPr>
          <p:cNvSpPr txBox="1">
            <a:spLocks/>
          </p:cNvSpPr>
          <p:nvPr/>
        </p:nvSpPr>
        <p:spPr>
          <a:xfrm>
            <a:off x="6679352" y="8229600"/>
            <a:ext cx="13787072" cy="182384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75" tIns="34275" rIns="68575" bIns="34275" rtlCol="0" anchor="t" anchorCtr="0">
            <a:noAutofit/>
          </a:bodyPr>
          <a:lstStyle>
            <a:lvl1pPr marL="173987" indent="-173987" algn="l" defTabSz="695950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1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96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82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6993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5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791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588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1386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183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0981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5778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spcBef>
                <a:spcPts val="800"/>
              </a:spcBef>
              <a:buClr>
                <a:srgbClr val="0054BC"/>
              </a:buClr>
              <a:buSzPts val="2100"/>
              <a:buNone/>
            </a:pPr>
            <a:r>
              <a:rPr lang="es-ES" sz="36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Oficina de Control Interno</a:t>
            </a:r>
          </a:p>
          <a:p>
            <a:pPr marL="0" indent="0">
              <a:lnSpc>
                <a:spcPct val="115000"/>
              </a:lnSpc>
              <a:spcBef>
                <a:spcPts val="800"/>
              </a:spcBef>
              <a:buClr>
                <a:srgbClr val="0054BC"/>
              </a:buClr>
              <a:buSzPts val="2100"/>
              <a:buNone/>
            </a:pPr>
            <a:r>
              <a:rPr lang="es-ES" sz="36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Marzo 2023</a:t>
            </a:r>
          </a:p>
          <a:p>
            <a:pPr marL="0" indent="0">
              <a:lnSpc>
                <a:spcPct val="115000"/>
              </a:lnSpc>
              <a:spcBef>
                <a:spcPts val="800"/>
              </a:spcBef>
              <a:buClr>
                <a:srgbClr val="0054BC"/>
              </a:buClr>
              <a:buSzPts val="2100"/>
              <a:buFont typeface="Arial"/>
              <a:buNone/>
            </a:pPr>
            <a:endParaRPr lang="es-ES" sz="2400" dirty="0">
              <a:solidFill>
                <a:schemeClr val="bg1">
                  <a:lumMod val="50000"/>
                </a:schemeClr>
              </a:solidFill>
              <a:latin typeface="Montserrat" pitchFamily="2" charset="77"/>
              <a:ea typeface="Work Sans SemiBold"/>
              <a:cs typeface="Work Sans SemiBold"/>
              <a:sym typeface="Work Sans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4129090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52588711-3FBD-7A4F-AC7C-D651C3714DF0}"/>
              </a:ext>
            </a:extLst>
          </p:cNvPr>
          <p:cNvGrpSpPr/>
          <p:nvPr/>
        </p:nvGrpSpPr>
        <p:grpSpPr>
          <a:xfrm>
            <a:off x="7361693" y="4078788"/>
            <a:ext cx="8756446" cy="8490900"/>
            <a:chOff x="6809870" y="2761818"/>
            <a:chExt cx="10757910" cy="10431668"/>
          </a:xfrm>
        </p:grpSpPr>
        <p:sp>
          <p:nvSpPr>
            <p:cNvPr id="3" name="Flecha: circular 2">
              <a:extLst>
                <a:ext uri="{FF2B5EF4-FFF2-40B4-BE49-F238E27FC236}">
                  <a16:creationId xmlns:a16="http://schemas.microsoft.com/office/drawing/2014/main" id="{3322D6D7-1EC6-3E94-0E08-18E684358525}"/>
                </a:ext>
              </a:extLst>
            </p:cNvPr>
            <p:cNvSpPr/>
            <p:nvPr/>
          </p:nvSpPr>
          <p:spPr>
            <a:xfrm>
              <a:off x="11309257" y="2904815"/>
              <a:ext cx="1759135" cy="1718742"/>
            </a:xfrm>
            <a:prstGeom prst="circularArrow">
              <a:avLst>
                <a:gd name="adj1" fmla="val 9128"/>
                <a:gd name="adj2" fmla="val 1069678"/>
                <a:gd name="adj3" fmla="val 17889918"/>
                <a:gd name="adj4" fmla="val 14119283"/>
                <a:gd name="adj5" fmla="val 8528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" name="Flecha: circular 3">
              <a:extLst>
                <a:ext uri="{FF2B5EF4-FFF2-40B4-BE49-F238E27FC236}">
                  <a16:creationId xmlns:a16="http://schemas.microsoft.com/office/drawing/2014/main" id="{11E8A921-D1C1-5B33-5886-899092CABD50}"/>
                </a:ext>
              </a:extLst>
            </p:cNvPr>
            <p:cNvSpPr/>
            <p:nvPr/>
          </p:nvSpPr>
          <p:spPr>
            <a:xfrm rot="4127696">
              <a:off x="14908396" y="5429324"/>
              <a:ext cx="1759135" cy="1718742"/>
            </a:xfrm>
            <a:prstGeom prst="circularArrow">
              <a:avLst>
                <a:gd name="adj1" fmla="val 9128"/>
                <a:gd name="adj2" fmla="val 1069678"/>
                <a:gd name="adj3" fmla="val 17889918"/>
                <a:gd name="adj4" fmla="val 14119283"/>
                <a:gd name="adj5" fmla="val 8528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" name="Flecha: circular 4">
              <a:extLst>
                <a:ext uri="{FF2B5EF4-FFF2-40B4-BE49-F238E27FC236}">
                  <a16:creationId xmlns:a16="http://schemas.microsoft.com/office/drawing/2014/main" id="{7EF9EB52-D4FB-002E-62A8-AEB6BE3978A3}"/>
                </a:ext>
              </a:extLst>
            </p:cNvPr>
            <p:cNvSpPr/>
            <p:nvPr/>
          </p:nvSpPr>
          <p:spPr>
            <a:xfrm rot="8323385">
              <a:off x="13593802" y="9862370"/>
              <a:ext cx="1759135" cy="1718742"/>
            </a:xfrm>
            <a:prstGeom prst="circularArrow">
              <a:avLst>
                <a:gd name="adj1" fmla="val 9128"/>
                <a:gd name="adj2" fmla="val 1069678"/>
                <a:gd name="adj3" fmla="val 17889918"/>
                <a:gd name="adj4" fmla="val 14119283"/>
                <a:gd name="adj5" fmla="val 852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Flecha: circular 5">
              <a:extLst>
                <a:ext uri="{FF2B5EF4-FFF2-40B4-BE49-F238E27FC236}">
                  <a16:creationId xmlns:a16="http://schemas.microsoft.com/office/drawing/2014/main" id="{D5E57A84-AF68-23AF-FBAB-1FC94147880C}"/>
                </a:ext>
              </a:extLst>
            </p:cNvPr>
            <p:cNvSpPr/>
            <p:nvPr/>
          </p:nvSpPr>
          <p:spPr>
            <a:xfrm rot="12905931">
              <a:off x="8977139" y="9849957"/>
              <a:ext cx="1759135" cy="1718742"/>
            </a:xfrm>
            <a:prstGeom prst="circularArrow">
              <a:avLst>
                <a:gd name="adj1" fmla="val 9128"/>
                <a:gd name="adj2" fmla="val 1069678"/>
                <a:gd name="adj3" fmla="val 17889918"/>
                <a:gd name="adj4" fmla="val 14119283"/>
                <a:gd name="adj5" fmla="val 8528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Flecha: circular 6">
              <a:extLst>
                <a:ext uri="{FF2B5EF4-FFF2-40B4-BE49-F238E27FC236}">
                  <a16:creationId xmlns:a16="http://schemas.microsoft.com/office/drawing/2014/main" id="{C02F50EF-1193-4AC7-D2A1-033A547EE31A}"/>
                </a:ext>
              </a:extLst>
            </p:cNvPr>
            <p:cNvSpPr/>
            <p:nvPr/>
          </p:nvSpPr>
          <p:spPr>
            <a:xfrm rot="17210555">
              <a:off x="7584648" y="5604422"/>
              <a:ext cx="1759135" cy="1718742"/>
            </a:xfrm>
            <a:prstGeom prst="circularArrow">
              <a:avLst>
                <a:gd name="adj1" fmla="val 9128"/>
                <a:gd name="adj2" fmla="val 1069678"/>
                <a:gd name="adj3" fmla="val 17889918"/>
                <a:gd name="adj4" fmla="val 14119283"/>
                <a:gd name="adj5" fmla="val 8528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" name="Freeform 1">
              <a:extLst>
                <a:ext uri="{FF2B5EF4-FFF2-40B4-BE49-F238E27FC236}">
                  <a16:creationId xmlns:a16="http://schemas.microsoft.com/office/drawing/2014/main" id="{C09AC87F-ED1B-7948-B824-1E04E40722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87397" y="2980213"/>
              <a:ext cx="3626412" cy="5632398"/>
            </a:xfrm>
            <a:custGeom>
              <a:avLst/>
              <a:gdLst>
                <a:gd name="T0" fmla="*/ 3174 w 5931"/>
                <a:gd name="T1" fmla="*/ 5790 h 9213"/>
                <a:gd name="T2" fmla="*/ 3008 w 5931"/>
                <a:gd name="T3" fmla="*/ 7119 h 9213"/>
                <a:gd name="T4" fmla="*/ 3044 w 5931"/>
                <a:gd name="T5" fmla="*/ 7748 h 9213"/>
                <a:gd name="T6" fmla="*/ 2602 w 5931"/>
                <a:gd name="T7" fmla="*/ 6035 h 9213"/>
                <a:gd name="T8" fmla="*/ 2606 w 5931"/>
                <a:gd name="T9" fmla="*/ 5864 h 9213"/>
                <a:gd name="T10" fmla="*/ 2621 w 5931"/>
                <a:gd name="T11" fmla="*/ 5556 h 9213"/>
                <a:gd name="T12" fmla="*/ 2323 w 5931"/>
                <a:gd name="T13" fmla="*/ 5480 h 9213"/>
                <a:gd name="T14" fmla="*/ 377 w 5931"/>
                <a:gd name="T15" fmla="*/ 2969 h 9213"/>
                <a:gd name="T16" fmla="*/ 2969 w 5931"/>
                <a:gd name="T17" fmla="*/ 377 h 9213"/>
                <a:gd name="T18" fmla="*/ 5453 w 5931"/>
                <a:gd name="T19" fmla="*/ 2229 h 9213"/>
                <a:gd name="T20" fmla="*/ 5464 w 5931"/>
                <a:gd name="T21" fmla="*/ 2267 h 9213"/>
                <a:gd name="T22" fmla="*/ 5488 w 5931"/>
                <a:gd name="T23" fmla="*/ 2358 h 9213"/>
                <a:gd name="T24" fmla="*/ 5489 w 5931"/>
                <a:gd name="T25" fmla="*/ 2365 h 9213"/>
                <a:gd name="T26" fmla="*/ 5527 w 5931"/>
                <a:gd name="T27" fmla="*/ 2557 h 9213"/>
                <a:gd name="T28" fmla="*/ 3174 w 5931"/>
                <a:gd name="T29" fmla="*/ 5790 h 9213"/>
                <a:gd name="T30" fmla="*/ 5930 w 5931"/>
                <a:gd name="T31" fmla="*/ 2756 h 9213"/>
                <a:gd name="T32" fmla="*/ 5855 w 5931"/>
                <a:gd name="T33" fmla="*/ 2270 h 9213"/>
                <a:gd name="T34" fmla="*/ 5825 w 5931"/>
                <a:gd name="T35" fmla="*/ 2158 h 9213"/>
                <a:gd name="T36" fmla="*/ 5821 w 5931"/>
                <a:gd name="T37" fmla="*/ 2143 h 9213"/>
                <a:gd name="T38" fmla="*/ 5815 w 5931"/>
                <a:gd name="T39" fmla="*/ 2121 h 9213"/>
                <a:gd name="T40" fmla="*/ 5814 w 5931"/>
                <a:gd name="T41" fmla="*/ 2121 h 9213"/>
                <a:gd name="T42" fmla="*/ 2969 w 5931"/>
                <a:gd name="T43" fmla="*/ 0 h 9213"/>
                <a:gd name="T44" fmla="*/ 0 w 5931"/>
                <a:gd name="T45" fmla="*/ 2969 h 9213"/>
                <a:gd name="T46" fmla="*/ 2229 w 5931"/>
                <a:gd name="T47" fmla="*/ 5845 h 9213"/>
                <a:gd name="T48" fmla="*/ 2225 w 5931"/>
                <a:gd name="T49" fmla="*/ 6035 h 9213"/>
                <a:gd name="T50" fmla="*/ 3843 w 5931"/>
                <a:gd name="T51" fmla="*/ 9212 h 9213"/>
                <a:gd name="T52" fmla="*/ 3386 w 5931"/>
                <a:gd name="T53" fmla="*/ 7119 h 9213"/>
                <a:gd name="T54" fmla="*/ 3540 w 5931"/>
                <a:gd name="T55" fmla="*/ 5883 h 9213"/>
                <a:gd name="T56" fmla="*/ 5930 w 5931"/>
                <a:gd name="T57" fmla="*/ 2756 h 9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931" h="9213">
                  <a:moveTo>
                    <a:pt x="3174" y="5790"/>
                  </a:moveTo>
                  <a:cubicBezTo>
                    <a:pt x="3064" y="6223"/>
                    <a:pt x="3008" y="6670"/>
                    <a:pt x="3008" y="7119"/>
                  </a:cubicBezTo>
                  <a:cubicBezTo>
                    <a:pt x="3008" y="7331"/>
                    <a:pt x="3020" y="7540"/>
                    <a:pt x="3044" y="7748"/>
                  </a:cubicBezTo>
                  <a:cubicBezTo>
                    <a:pt x="2759" y="7229"/>
                    <a:pt x="2602" y="6640"/>
                    <a:pt x="2602" y="6035"/>
                  </a:cubicBezTo>
                  <a:cubicBezTo>
                    <a:pt x="2602" y="5979"/>
                    <a:pt x="2603" y="5922"/>
                    <a:pt x="2606" y="5864"/>
                  </a:cubicBezTo>
                  <a:lnTo>
                    <a:pt x="2621" y="5556"/>
                  </a:lnTo>
                  <a:lnTo>
                    <a:pt x="2323" y="5480"/>
                  </a:lnTo>
                  <a:cubicBezTo>
                    <a:pt x="1177" y="5186"/>
                    <a:pt x="377" y="4154"/>
                    <a:pt x="377" y="2969"/>
                  </a:cubicBezTo>
                  <a:cubicBezTo>
                    <a:pt x="377" y="1540"/>
                    <a:pt x="1540" y="377"/>
                    <a:pt x="2969" y="377"/>
                  </a:cubicBezTo>
                  <a:cubicBezTo>
                    <a:pt x="4107" y="377"/>
                    <a:pt x="5128" y="1138"/>
                    <a:pt x="5453" y="2229"/>
                  </a:cubicBezTo>
                  <a:lnTo>
                    <a:pt x="5464" y="2267"/>
                  </a:lnTo>
                  <a:cubicBezTo>
                    <a:pt x="5472" y="2297"/>
                    <a:pt x="5480" y="2328"/>
                    <a:pt x="5488" y="2358"/>
                  </a:cubicBezTo>
                  <a:lnTo>
                    <a:pt x="5489" y="2365"/>
                  </a:lnTo>
                  <a:cubicBezTo>
                    <a:pt x="5504" y="2428"/>
                    <a:pt x="5517" y="2492"/>
                    <a:pt x="5527" y="2557"/>
                  </a:cubicBezTo>
                  <a:cubicBezTo>
                    <a:pt x="4363" y="3292"/>
                    <a:pt x="3512" y="4457"/>
                    <a:pt x="3174" y="5790"/>
                  </a:cubicBezTo>
                  <a:close/>
                  <a:moveTo>
                    <a:pt x="5930" y="2756"/>
                  </a:moveTo>
                  <a:cubicBezTo>
                    <a:pt x="5918" y="2590"/>
                    <a:pt x="5892" y="2428"/>
                    <a:pt x="5855" y="2270"/>
                  </a:cubicBezTo>
                  <a:cubicBezTo>
                    <a:pt x="5846" y="2233"/>
                    <a:pt x="5836" y="2195"/>
                    <a:pt x="5825" y="2158"/>
                  </a:cubicBezTo>
                  <a:cubicBezTo>
                    <a:pt x="5824" y="2153"/>
                    <a:pt x="5822" y="2148"/>
                    <a:pt x="5821" y="2143"/>
                  </a:cubicBezTo>
                  <a:cubicBezTo>
                    <a:pt x="5819" y="2136"/>
                    <a:pt x="5817" y="2129"/>
                    <a:pt x="5815" y="2121"/>
                  </a:cubicBezTo>
                  <a:cubicBezTo>
                    <a:pt x="5814" y="2121"/>
                    <a:pt x="5814" y="2121"/>
                    <a:pt x="5814" y="2121"/>
                  </a:cubicBezTo>
                  <a:cubicBezTo>
                    <a:pt x="5449" y="895"/>
                    <a:pt x="4314" y="0"/>
                    <a:pt x="2969" y="0"/>
                  </a:cubicBezTo>
                  <a:cubicBezTo>
                    <a:pt x="1329" y="0"/>
                    <a:pt x="0" y="1329"/>
                    <a:pt x="0" y="2969"/>
                  </a:cubicBezTo>
                  <a:cubicBezTo>
                    <a:pt x="0" y="4353"/>
                    <a:pt x="947" y="5516"/>
                    <a:pt x="2229" y="5845"/>
                  </a:cubicBezTo>
                  <a:cubicBezTo>
                    <a:pt x="2226" y="5908"/>
                    <a:pt x="2225" y="5972"/>
                    <a:pt x="2225" y="6035"/>
                  </a:cubicBezTo>
                  <a:cubicBezTo>
                    <a:pt x="2225" y="7341"/>
                    <a:pt x="2862" y="8498"/>
                    <a:pt x="3843" y="9212"/>
                  </a:cubicBezTo>
                  <a:cubicBezTo>
                    <a:pt x="3550" y="8575"/>
                    <a:pt x="3386" y="7866"/>
                    <a:pt x="3386" y="7119"/>
                  </a:cubicBezTo>
                  <a:cubicBezTo>
                    <a:pt x="3386" y="6692"/>
                    <a:pt x="3439" y="6279"/>
                    <a:pt x="3540" y="5883"/>
                  </a:cubicBezTo>
                  <a:cubicBezTo>
                    <a:pt x="3879" y="4544"/>
                    <a:pt x="4757" y="3421"/>
                    <a:pt x="5930" y="275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2">
              <a:extLst>
                <a:ext uri="{FF2B5EF4-FFF2-40B4-BE49-F238E27FC236}">
                  <a16:creationId xmlns:a16="http://schemas.microsoft.com/office/drawing/2014/main" id="{63CCCBAC-6F46-B095-7D0A-EF2E713017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09870" y="6849284"/>
              <a:ext cx="5831919" cy="3823237"/>
            </a:xfrm>
            <a:custGeom>
              <a:avLst/>
              <a:gdLst>
                <a:gd name="T0" fmla="*/ 7230 w 9539"/>
                <a:gd name="T1" fmla="*/ 4471 h 6253"/>
                <a:gd name="T2" fmla="*/ 6132 w 9539"/>
                <a:gd name="T3" fmla="*/ 4296 h 6253"/>
                <a:gd name="T4" fmla="*/ 5971 w 9539"/>
                <a:gd name="T5" fmla="*/ 4239 h 6253"/>
                <a:gd name="T6" fmla="*/ 5683 w 9539"/>
                <a:gd name="T7" fmla="*/ 4131 h 6253"/>
                <a:gd name="T8" fmla="*/ 5519 w 9539"/>
                <a:gd name="T9" fmla="*/ 4390 h 6253"/>
                <a:gd name="T10" fmla="*/ 3331 w 9539"/>
                <a:gd name="T11" fmla="*/ 5593 h 6253"/>
                <a:gd name="T12" fmla="*/ 2530 w 9539"/>
                <a:gd name="T13" fmla="*/ 5465 h 6253"/>
                <a:gd name="T14" fmla="*/ 866 w 9539"/>
                <a:gd name="T15" fmla="*/ 2199 h 6253"/>
                <a:gd name="T16" fmla="*/ 3330 w 9539"/>
                <a:gd name="T17" fmla="*/ 408 h 6253"/>
                <a:gd name="T18" fmla="*/ 3394 w 9539"/>
                <a:gd name="T19" fmla="*/ 409 h 6253"/>
                <a:gd name="T20" fmla="*/ 3430 w 9539"/>
                <a:gd name="T21" fmla="*/ 410 h 6253"/>
                <a:gd name="T22" fmla="*/ 3528 w 9539"/>
                <a:gd name="T23" fmla="*/ 416 h 6253"/>
                <a:gd name="T24" fmla="*/ 3535 w 9539"/>
                <a:gd name="T25" fmla="*/ 416 h 6253"/>
                <a:gd name="T26" fmla="*/ 3729 w 9539"/>
                <a:gd name="T27" fmla="*/ 439 h 6253"/>
                <a:gd name="T28" fmla="*/ 6077 w 9539"/>
                <a:gd name="T29" fmla="*/ 3677 h 6253"/>
                <a:gd name="T30" fmla="*/ 7289 w 9539"/>
                <a:gd name="T31" fmla="*/ 4245 h 6253"/>
                <a:gd name="T32" fmla="*/ 7903 w 9539"/>
                <a:gd name="T33" fmla="*/ 4405 h 6253"/>
                <a:gd name="T34" fmla="*/ 7230 w 9539"/>
                <a:gd name="T35" fmla="*/ 4471 h 6253"/>
                <a:gd name="T36" fmla="*/ 7406 w 9539"/>
                <a:gd name="T37" fmla="*/ 3886 h 6253"/>
                <a:gd name="T38" fmla="*/ 6278 w 9539"/>
                <a:gd name="T39" fmla="*/ 3358 h 6253"/>
                <a:gd name="T40" fmla="*/ 4043 w 9539"/>
                <a:gd name="T41" fmla="*/ 118 h 6253"/>
                <a:gd name="T42" fmla="*/ 3558 w 9539"/>
                <a:gd name="T43" fmla="*/ 39 h 6253"/>
                <a:gd name="T44" fmla="*/ 3442 w 9539"/>
                <a:gd name="T45" fmla="*/ 33 h 6253"/>
                <a:gd name="T46" fmla="*/ 3426 w 9539"/>
                <a:gd name="T47" fmla="*/ 32 h 6253"/>
                <a:gd name="T48" fmla="*/ 3403 w 9539"/>
                <a:gd name="T49" fmla="*/ 31 h 6253"/>
                <a:gd name="T50" fmla="*/ 3403 w 9539"/>
                <a:gd name="T51" fmla="*/ 32 h 6253"/>
                <a:gd name="T52" fmla="*/ 507 w 9539"/>
                <a:gd name="T53" fmla="*/ 2082 h 6253"/>
                <a:gd name="T54" fmla="*/ 2413 w 9539"/>
                <a:gd name="T55" fmla="*/ 5824 h 6253"/>
                <a:gd name="T56" fmla="*/ 5837 w 9539"/>
                <a:gd name="T57" fmla="*/ 4592 h 6253"/>
                <a:gd name="T58" fmla="*/ 6016 w 9539"/>
                <a:gd name="T59" fmla="*/ 4655 h 6253"/>
                <a:gd name="T60" fmla="*/ 9538 w 9539"/>
                <a:gd name="T61" fmla="*/ 4098 h 6253"/>
                <a:gd name="T62" fmla="*/ 7406 w 9539"/>
                <a:gd name="T63" fmla="*/ 3886 h 6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539" h="6253">
                  <a:moveTo>
                    <a:pt x="7230" y="4471"/>
                  </a:moveTo>
                  <a:cubicBezTo>
                    <a:pt x="6859" y="4471"/>
                    <a:pt x="6490" y="4412"/>
                    <a:pt x="6132" y="4296"/>
                  </a:cubicBezTo>
                  <a:cubicBezTo>
                    <a:pt x="6080" y="4279"/>
                    <a:pt x="6026" y="4260"/>
                    <a:pt x="5971" y="4239"/>
                  </a:cubicBezTo>
                  <a:lnTo>
                    <a:pt x="5683" y="4131"/>
                  </a:lnTo>
                  <a:lnTo>
                    <a:pt x="5519" y="4390"/>
                  </a:lnTo>
                  <a:cubicBezTo>
                    <a:pt x="5048" y="5132"/>
                    <a:pt x="4210" y="5593"/>
                    <a:pt x="3331" y="5593"/>
                  </a:cubicBezTo>
                  <a:cubicBezTo>
                    <a:pt x="3060" y="5593"/>
                    <a:pt x="2790" y="5550"/>
                    <a:pt x="2530" y="5465"/>
                  </a:cubicBezTo>
                  <a:cubicBezTo>
                    <a:pt x="1170" y="5023"/>
                    <a:pt x="424" y="3558"/>
                    <a:pt x="866" y="2199"/>
                  </a:cubicBezTo>
                  <a:cubicBezTo>
                    <a:pt x="1214" y="1128"/>
                    <a:pt x="2204" y="408"/>
                    <a:pt x="3330" y="408"/>
                  </a:cubicBezTo>
                  <a:cubicBezTo>
                    <a:pt x="3351" y="408"/>
                    <a:pt x="3373" y="409"/>
                    <a:pt x="3394" y="409"/>
                  </a:cubicBezTo>
                  <a:lnTo>
                    <a:pt x="3430" y="410"/>
                  </a:lnTo>
                  <a:cubicBezTo>
                    <a:pt x="3464" y="411"/>
                    <a:pt x="3496" y="413"/>
                    <a:pt x="3528" y="416"/>
                  </a:cubicBezTo>
                  <a:lnTo>
                    <a:pt x="3535" y="416"/>
                  </a:lnTo>
                  <a:cubicBezTo>
                    <a:pt x="3600" y="421"/>
                    <a:pt x="3665" y="429"/>
                    <a:pt x="3729" y="439"/>
                  </a:cubicBezTo>
                  <a:cubicBezTo>
                    <a:pt x="4068" y="1773"/>
                    <a:pt x="4913" y="2943"/>
                    <a:pt x="6077" y="3677"/>
                  </a:cubicBezTo>
                  <a:cubicBezTo>
                    <a:pt x="6454" y="3915"/>
                    <a:pt x="6862" y="4106"/>
                    <a:pt x="7289" y="4245"/>
                  </a:cubicBezTo>
                  <a:cubicBezTo>
                    <a:pt x="7492" y="4311"/>
                    <a:pt x="7696" y="4364"/>
                    <a:pt x="7903" y="4405"/>
                  </a:cubicBezTo>
                  <a:cubicBezTo>
                    <a:pt x="7681" y="4449"/>
                    <a:pt x="7456" y="4471"/>
                    <a:pt x="7230" y="4471"/>
                  </a:cubicBezTo>
                  <a:close/>
                  <a:moveTo>
                    <a:pt x="7406" y="3886"/>
                  </a:moveTo>
                  <a:cubicBezTo>
                    <a:pt x="7000" y="3754"/>
                    <a:pt x="6623" y="3575"/>
                    <a:pt x="6278" y="3358"/>
                  </a:cubicBezTo>
                  <a:cubicBezTo>
                    <a:pt x="5110" y="2621"/>
                    <a:pt x="4312" y="1439"/>
                    <a:pt x="4043" y="118"/>
                  </a:cubicBezTo>
                  <a:cubicBezTo>
                    <a:pt x="3881" y="78"/>
                    <a:pt x="3719" y="52"/>
                    <a:pt x="3558" y="39"/>
                  </a:cubicBezTo>
                  <a:cubicBezTo>
                    <a:pt x="3519" y="36"/>
                    <a:pt x="3480" y="34"/>
                    <a:pt x="3442" y="33"/>
                  </a:cubicBezTo>
                  <a:cubicBezTo>
                    <a:pt x="3437" y="32"/>
                    <a:pt x="3431" y="32"/>
                    <a:pt x="3426" y="32"/>
                  </a:cubicBezTo>
                  <a:cubicBezTo>
                    <a:pt x="3418" y="32"/>
                    <a:pt x="3411" y="32"/>
                    <a:pt x="3403" y="31"/>
                  </a:cubicBezTo>
                  <a:cubicBezTo>
                    <a:pt x="3403" y="32"/>
                    <a:pt x="3403" y="32"/>
                    <a:pt x="3403" y="32"/>
                  </a:cubicBezTo>
                  <a:cubicBezTo>
                    <a:pt x="2124" y="0"/>
                    <a:pt x="922" y="803"/>
                    <a:pt x="507" y="2082"/>
                  </a:cubicBezTo>
                  <a:cubicBezTo>
                    <a:pt x="0" y="3642"/>
                    <a:pt x="854" y="5317"/>
                    <a:pt x="2413" y="5824"/>
                  </a:cubicBezTo>
                  <a:cubicBezTo>
                    <a:pt x="3730" y="6252"/>
                    <a:pt x="5129" y="5710"/>
                    <a:pt x="5837" y="4592"/>
                  </a:cubicBezTo>
                  <a:cubicBezTo>
                    <a:pt x="5896" y="4615"/>
                    <a:pt x="5956" y="4636"/>
                    <a:pt x="6016" y="4655"/>
                  </a:cubicBezTo>
                  <a:cubicBezTo>
                    <a:pt x="7258" y="5059"/>
                    <a:pt x="8556" y="4810"/>
                    <a:pt x="9538" y="4098"/>
                  </a:cubicBezTo>
                  <a:cubicBezTo>
                    <a:pt x="8842" y="4180"/>
                    <a:pt x="8116" y="4117"/>
                    <a:pt x="7406" y="388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3">
              <a:extLst>
                <a:ext uri="{FF2B5EF4-FFF2-40B4-BE49-F238E27FC236}">
                  <a16:creationId xmlns:a16="http://schemas.microsoft.com/office/drawing/2014/main" id="{7054F7A5-0FA6-DBF2-59D6-AF0E9A7CE2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9800" y="7730948"/>
              <a:ext cx="4011972" cy="5462538"/>
            </a:xfrm>
            <a:custGeom>
              <a:avLst/>
              <a:gdLst>
                <a:gd name="T0" fmla="*/ 5322 w 6563"/>
                <a:gd name="T1" fmla="*/ 7088 h 8932"/>
                <a:gd name="T2" fmla="*/ 3223 w 6563"/>
                <a:gd name="T3" fmla="*/ 8157 h 8932"/>
                <a:gd name="T4" fmla="*/ 1702 w 6563"/>
                <a:gd name="T5" fmla="*/ 7662 h 8932"/>
                <a:gd name="T6" fmla="*/ 781 w 6563"/>
                <a:gd name="T7" fmla="*/ 4704 h 8932"/>
                <a:gd name="T8" fmla="*/ 795 w 6563"/>
                <a:gd name="T9" fmla="*/ 4665 h 8932"/>
                <a:gd name="T10" fmla="*/ 829 w 6563"/>
                <a:gd name="T11" fmla="*/ 4578 h 8932"/>
                <a:gd name="T12" fmla="*/ 835 w 6563"/>
                <a:gd name="T13" fmla="*/ 4565 h 8932"/>
                <a:gd name="T14" fmla="*/ 913 w 6563"/>
                <a:gd name="T15" fmla="*/ 4394 h 8932"/>
                <a:gd name="T16" fmla="*/ 1269 w 6563"/>
                <a:gd name="T17" fmla="*/ 4406 h 8932"/>
                <a:gd name="T18" fmla="*/ 4719 w 6563"/>
                <a:gd name="T19" fmla="*/ 3162 h 8932"/>
                <a:gd name="T20" fmla="*/ 5633 w 6563"/>
                <a:gd name="T21" fmla="*/ 2184 h 8932"/>
                <a:gd name="T22" fmla="*/ 5974 w 6563"/>
                <a:gd name="T23" fmla="*/ 1654 h 8932"/>
                <a:gd name="T24" fmla="*/ 5325 w 6563"/>
                <a:gd name="T25" fmla="*/ 3300 h 8932"/>
                <a:gd name="T26" fmla="*/ 5221 w 6563"/>
                <a:gd name="T27" fmla="*/ 3436 h 8932"/>
                <a:gd name="T28" fmla="*/ 5028 w 6563"/>
                <a:gd name="T29" fmla="*/ 3676 h 8932"/>
                <a:gd name="T30" fmla="*/ 5224 w 6563"/>
                <a:gd name="T31" fmla="*/ 3913 h 8932"/>
                <a:gd name="T32" fmla="*/ 5322 w 6563"/>
                <a:gd name="T33" fmla="*/ 7088 h 8932"/>
                <a:gd name="T34" fmla="*/ 5630 w 6563"/>
                <a:gd name="T35" fmla="*/ 3522 h 8932"/>
                <a:gd name="T36" fmla="*/ 6189 w 6563"/>
                <a:gd name="T37" fmla="*/ 0 h 8932"/>
                <a:gd name="T38" fmla="*/ 5328 w 6563"/>
                <a:gd name="T39" fmla="*/ 1962 h 8932"/>
                <a:gd name="T40" fmla="*/ 4477 w 6563"/>
                <a:gd name="T41" fmla="*/ 2872 h 8932"/>
                <a:gd name="T42" fmla="*/ 705 w 6563"/>
                <a:gd name="T43" fmla="*/ 3996 h 8932"/>
                <a:gd name="T44" fmla="*/ 481 w 6563"/>
                <a:gd name="T45" fmla="*/ 4433 h 8932"/>
                <a:gd name="T46" fmla="*/ 438 w 6563"/>
                <a:gd name="T47" fmla="*/ 4542 h 8932"/>
                <a:gd name="T48" fmla="*/ 433 w 6563"/>
                <a:gd name="T49" fmla="*/ 4556 h 8932"/>
                <a:gd name="T50" fmla="*/ 425 w 6563"/>
                <a:gd name="T51" fmla="*/ 4578 h 8932"/>
                <a:gd name="T52" fmla="*/ 1480 w 6563"/>
                <a:gd name="T53" fmla="*/ 7967 h 8932"/>
                <a:gd name="T54" fmla="*/ 5628 w 6563"/>
                <a:gd name="T55" fmla="*/ 7310 h 8932"/>
                <a:gd name="T56" fmla="*/ 5515 w 6563"/>
                <a:gd name="T57" fmla="*/ 3672 h 8932"/>
                <a:gd name="T58" fmla="*/ 5630 w 6563"/>
                <a:gd name="T59" fmla="*/ 3522 h 8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563" h="8932">
                  <a:moveTo>
                    <a:pt x="5322" y="7088"/>
                  </a:moveTo>
                  <a:cubicBezTo>
                    <a:pt x="4836" y="7757"/>
                    <a:pt x="4051" y="8157"/>
                    <a:pt x="3223" y="8157"/>
                  </a:cubicBezTo>
                  <a:cubicBezTo>
                    <a:pt x="2674" y="8157"/>
                    <a:pt x="2148" y="7985"/>
                    <a:pt x="1702" y="7662"/>
                  </a:cubicBezTo>
                  <a:cubicBezTo>
                    <a:pt x="782" y="6993"/>
                    <a:pt x="403" y="5776"/>
                    <a:pt x="781" y="4704"/>
                  </a:cubicBezTo>
                  <a:lnTo>
                    <a:pt x="795" y="4665"/>
                  </a:lnTo>
                  <a:cubicBezTo>
                    <a:pt x="805" y="4637"/>
                    <a:pt x="816" y="4608"/>
                    <a:pt x="829" y="4578"/>
                  </a:cubicBezTo>
                  <a:lnTo>
                    <a:pt x="835" y="4565"/>
                  </a:lnTo>
                  <a:cubicBezTo>
                    <a:pt x="859" y="4508"/>
                    <a:pt x="885" y="4451"/>
                    <a:pt x="913" y="4394"/>
                  </a:cubicBezTo>
                  <a:cubicBezTo>
                    <a:pt x="1032" y="4402"/>
                    <a:pt x="1151" y="4406"/>
                    <a:pt x="1269" y="4406"/>
                  </a:cubicBezTo>
                  <a:cubicBezTo>
                    <a:pt x="2530" y="4406"/>
                    <a:pt x="3754" y="3964"/>
                    <a:pt x="4719" y="3162"/>
                  </a:cubicBezTo>
                  <a:cubicBezTo>
                    <a:pt x="5062" y="2876"/>
                    <a:pt x="5369" y="2548"/>
                    <a:pt x="5633" y="2184"/>
                  </a:cubicBezTo>
                  <a:cubicBezTo>
                    <a:pt x="5757" y="2013"/>
                    <a:pt x="5871" y="1836"/>
                    <a:pt x="5974" y="1654"/>
                  </a:cubicBezTo>
                  <a:cubicBezTo>
                    <a:pt x="5900" y="2242"/>
                    <a:pt x="5681" y="2811"/>
                    <a:pt x="5325" y="3300"/>
                  </a:cubicBezTo>
                  <a:cubicBezTo>
                    <a:pt x="5292" y="3345"/>
                    <a:pt x="5257" y="3390"/>
                    <a:pt x="5221" y="3436"/>
                  </a:cubicBezTo>
                  <a:lnTo>
                    <a:pt x="5028" y="3676"/>
                  </a:lnTo>
                  <a:lnTo>
                    <a:pt x="5224" y="3913"/>
                  </a:lnTo>
                  <a:cubicBezTo>
                    <a:pt x="5978" y="4824"/>
                    <a:pt x="6019" y="6130"/>
                    <a:pt x="5322" y="7088"/>
                  </a:cubicBezTo>
                  <a:close/>
                  <a:moveTo>
                    <a:pt x="5630" y="3522"/>
                  </a:moveTo>
                  <a:cubicBezTo>
                    <a:pt x="6398" y="2465"/>
                    <a:pt x="6562" y="1154"/>
                    <a:pt x="6189" y="0"/>
                  </a:cubicBezTo>
                  <a:cubicBezTo>
                    <a:pt x="6051" y="688"/>
                    <a:pt x="5767" y="1358"/>
                    <a:pt x="5328" y="1962"/>
                  </a:cubicBezTo>
                  <a:cubicBezTo>
                    <a:pt x="5077" y="2307"/>
                    <a:pt x="4790" y="2611"/>
                    <a:pt x="4477" y="2872"/>
                  </a:cubicBezTo>
                  <a:cubicBezTo>
                    <a:pt x="3415" y="3755"/>
                    <a:pt x="2044" y="4148"/>
                    <a:pt x="705" y="3996"/>
                  </a:cubicBezTo>
                  <a:cubicBezTo>
                    <a:pt x="617" y="4138"/>
                    <a:pt x="542" y="4284"/>
                    <a:pt x="481" y="4433"/>
                  </a:cubicBezTo>
                  <a:cubicBezTo>
                    <a:pt x="465" y="4469"/>
                    <a:pt x="452" y="4506"/>
                    <a:pt x="438" y="4542"/>
                  </a:cubicBezTo>
                  <a:cubicBezTo>
                    <a:pt x="437" y="4547"/>
                    <a:pt x="435" y="4552"/>
                    <a:pt x="433" y="4556"/>
                  </a:cubicBezTo>
                  <a:cubicBezTo>
                    <a:pt x="431" y="4563"/>
                    <a:pt x="428" y="4571"/>
                    <a:pt x="425" y="4578"/>
                  </a:cubicBezTo>
                  <a:cubicBezTo>
                    <a:pt x="0" y="5785"/>
                    <a:pt x="392" y="7176"/>
                    <a:pt x="1480" y="7967"/>
                  </a:cubicBezTo>
                  <a:cubicBezTo>
                    <a:pt x="2807" y="8931"/>
                    <a:pt x="4664" y="8636"/>
                    <a:pt x="5628" y="7310"/>
                  </a:cubicBezTo>
                  <a:cubicBezTo>
                    <a:pt x="6442" y="6190"/>
                    <a:pt x="6359" y="4692"/>
                    <a:pt x="5515" y="3672"/>
                  </a:cubicBezTo>
                  <a:cubicBezTo>
                    <a:pt x="5554" y="3623"/>
                    <a:pt x="5593" y="3573"/>
                    <a:pt x="5630" y="35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4">
              <a:extLst>
                <a:ext uri="{FF2B5EF4-FFF2-40B4-BE49-F238E27FC236}">
                  <a16:creationId xmlns:a16="http://schemas.microsoft.com/office/drawing/2014/main" id="{357BB31B-CFEF-0F19-FDE6-92F5D1201F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33221" y="5975710"/>
              <a:ext cx="4734559" cy="4726471"/>
            </a:xfrm>
            <a:custGeom>
              <a:avLst/>
              <a:gdLst>
                <a:gd name="T0" fmla="*/ 5900 w 7743"/>
                <a:gd name="T1" fmla="*/ 6634 h 7731"/>
                <a:gd name="T2" fmla="*/ 4380 w 7743"/>
                <a:gd name="T3" fmla="*/ 7129 h 7731"/>
                <a:gd name="T4" fmla="*/ 2802 w 7743"/>
                <a:gd name="T5" fmla="*/ 6596 h 7731"/>
                <a:gd name="T6" fmla="*/ 2769 w 7743"/>
                <a:gd name="T7" fmla="*/ 6571 h 7731"/>
                <a:gd name="T8" fmla="*/ 2707 w 7743"/>
                <a:gd name="T9" fmla="*/ 6520 h 7731"/>
                <a:gd name="T10" fmla="*/ 2551 w 7743"/>
                <a:gd name="T11" fmla="*/ 6367 h 7731"/>
                <a:gd name="T12" fmla="*/ 2553 w 7743"/>
                <a:gd name="T13" fmla="*/ 2375 h 7731"/>
                <a:gd name="T14" fmla="*/ 1906 w 7743"/>
                <a:gd name="T15" fmla="*/ 1203 h 7731"/>
                <a:gd name="T16" fmla="*/ 1507 w 7743"/>
                <a:gd name="T17" fmla="*/ 716 h 7731"/>
                <a:gd name="T18" fmla="*/ 2872 w 7743"/>
                <a:gd name="T19" fmla="*/ 1841 h 7731"/>
                <a:gd name="T20" fmla="*/ 2969 w 7743"/>
                <a:gd name="T21" fmla="*/ 1983 h 7731"/>
                <a:gd name="T22" fmla="*/ 3138 w 7743"/>
                <a:gd name="T23" fmla="*/ 2240 h 7731"/>
                <a:gd name="T24" fmla="*/ 3424 w 7743"/>
                <a:gd name="T25" fmla="*/ 2127 h 7731"/>
                <a:gd name="T26" fmla="*/ 4374 w 7743"/>
                <a:gd name="T27" fmla="*/ 1946 h 7731"/>
                <a:gd name="T28" fmla="*/ 6473 w 7743"/>
                <a:gd name="T29" fmla="*/ 3014 h 7731"/>
                <a:gd name="T30" fmla="*/ 5900 w 7743"/>
                <a:gd name="T31" fmla="*/ 6634 h 7731"/>
                <a:gd name="T32" fmla="*/ 6778 w 7743"/>
                <a:gd name="T33" fmla="*/ 2792 h 7731"/>
                <a:gd name="T34" fmla="*/ 3285 w 7743"/>
                <a:gd name="T35" fmla="*/ 1775 h 7731"/>
                <a:gd name="T36" fmla="*/ 3177 w 7743"/>
                <a:gd name="T37" fmla="*/ 1620 h 7731"/>
                <a:gd name="T38" fmla="*/ 0 w 7743"/>
                <a:gd name="T39" fmla="*/ 0 h 7731"/>
                <a:gd name="T40" fmla="*/ 1600 w 7743"/>
                <a:gd name="T41" fmla="*/ 1425 h 7731"/>
                <a:gd name="T42" fmla="*/ 2202 w 7743"/>
                <a:gd name="T43" fmla="*/ 2515 h 7731"/>
                <a:gd name="T44" fmla="*/ 2106 w 7743"/>
                <a:gd name="T45" fmla="*/ 6451 h 7731"/>
                <a:gd name="T46" fmla="*/ 2452 w 7743"/>
                <a:gd name="T47" fmla="*/ 6799 h 7731"/>
                <a:gd name="T48" fmla="*/ 2453 w 7743"/>
                <a:gd name="T49" fmla="*/ 6799 h 7731"/>
                <a:gd name="T50" fmla="*/ 2542 w 7743"/>
                <a:gd name="T51" fmla="*/ 6872 h 7731"/>
                <a:gd name="T52" fmla="*/ 2555 w 7743"/>
                <a:gd name="T53" fmla="*/ 6882 h 7731"/>
                <a:gd name="T54" fmla="*/ 2573 w 7743"/>
                <a:gd name="T55" fmla="*/ 6896 h 7731"/>
                <a:gd name="T56" fmla="*/ 6122 w 7743"/>
                <a:gd name="T57" fmla="*/ 6940 h 7731"/>
                <a:gd name="T58" fmla="*/ 6778 w 7743"/>
                <a:gd name="T59" fmla="*/ 2792 h 77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7743" h="7731">
                  <a:moveTo>
                    <a:pt x="5900" y="6634"/>
                  </a:moveTo>
                  <a:cubicBezTo>
                    <a:pt x="5454" y="6958"/>
                    <a:pt x="4929" y="7129"/>
                    <a:pt x="4380" y="7129"/>
                  </a:cubicBezTo>
                  <a:cubicBezTo>
                    <a:pt x="3812" y="7129"/>
                    <a:pt x="3252" y="6940"/>
                    <a:pt x="2802" y="6596"/>
                  </a:cubicBezTo>
                  <a:lnTo>
                    <a:pt x="2769" y="6571"/>
                  </a:lnTo>
                  <a:cubicBezTo>
                    <a:pt x="2749" y="6555"/>
                    <a:pt x="2728" y="6537"/>
                    <a:pt x="2707" y="6520"/>
                  </a:cubicBezTo>
                  <a:lnTo>
                    <a:pt x="2551" y="6367"/>
                  </a:lnTo>
                  <a:cubicBezTo>
                    <a:pt x="3059" y="5091"/>
                    <a:pt x="3062" y="3650"/>
                    <a:pt x="2553" y="2375"/>
                  </a:cubicBezTo>
                  <a:cubicBezTo>
                    <a:pt x="2387" y="1961"/>
                    <a:pt x="2169" y="1566"/>
                    <a:pt x="1906" y="1203"/>
                  </a:cubicBezTo>
                  <a:cubicBezTo>
                    <a:pt x="1781" y="1032"/>
                    <a:pt x="1648" y="869"/>
                    <a:pt x="1507" y="716"/>
                  </a:cubicBezTo>
                  <a:cubicBezTo>
                    <a:pt x="2043" y="968"/>
                    <a:pt x="2516" y="1352"/>
                    <a:pt x="2872" y="1841"/>
                  </a:cubicBezTo>
                  <a:cubicBezTo>
                    <a:pt x="2903" y="1886"/>
                    <a:pt x="2936" y="1933"/>
                    <a:pt x="2969" y="1983"/>
                  </a:cubicBezTo>
                  <a:lnTo>
                    <a:pt x="3138" y="2240"/>
                  </a:lnTo>
                  <a:lnTo>
                    <a:pt x="3424" y="2127"/>
                  </a:lnTo>
                  <a:cubicBezTo>
                    <a:pt x="3727" y="2006"/>
                    <a:pt x="4046" y="1946"/>
                    <a:pt x="4374" y="1946"/>
                  </a:cubicBezTo>
                  <a:cubicBezTo>
                    <a:pt x="5202" y="1946"/>
                    <a:pt x="5987" y="2345"/>
                    <a:pt x="6473" y="3014"/>
                  </a:cubicBezTo>
                  <a:cubicBezTo>
                    <a:pt x="7313" y="4170"/>
                    <a:pt x="7056" y="5794"/>
                    <a:pt x="5900" y="6634"/>
                  </a:cubicBezTo>
                  <a:close/>
                  <a:moveTo>
                    <a:pt x="6778" y="2792"/>
                  </a:moveTo>
                  <a:cubicBezTo>
                    <a:pt x="5965" y="1672"/>
                    <a:pt x="4515" y="1288"/>
                    <a:pt x="3285" y="1775"/>
                  </a:cubicBezTo>
                  <a:cubicBezTo>
                    <a:pt x="3250" y="1723"/>
                    <a:pt x="3214" y="1671"/>
                    <a:pt x="3177" y="1620"/>
                  </a:cubicBezTo>
                  <a:cubicBezTo>
                    <a:pt x="2409" y="563"/>
                    <a:pt x="1213" y="1"/>
                    <a:pt x="0" y="0"/>
                  </a:cubicBezTo>
                  <a:cubicBezTo>
                    <a:pt x="612" y="343"/>
                    <a:pt x="1161" y="820"/>
                    <a:pt x="1600" y="1425"/>
                  </a:cubicBezTo>
                  <a:cubicBezTo>
                    <a:pt x="1851" y="1770"/>
                    <a:pt x="2051" y="2137"/>
                    <a:pt x="2202" y="2515"/>
                  </a:cubicBezTo>
                  <a:cubicBezTo>
                    <a:pt x="2714" y="3798"/>
                    <a:pt x="2664" y="5223"/>
                    <a:pt x="2106" y="6451"/>
                  </a:cubicBezTo>
                  <a:cubicBezTo>
                    <a:pt x="2214" y="6578"/>
                    <a:pt x="2330" y="6694"/>
                    <a:pt x="2452" y="6799"/>
                  </a:cubicBezTo>
                  <a:lnTo>
                    <a:pt x="2453" y="6799"/>
                  </a:lnTo>
                  <a:cubicBezTo>
                    <a:pt x="2482" y="6824"/>
                    <a:pt x="2512" y="6849"/>
                    <a:pt x="2542" y="6872"/>
                  </a:cubicBezTo>
                  <a:cubicBezTo>
                    <a:pt x="2546" y="6876"/>
                    <a:pt x="2550" y="6879"/>
                    <a:pt x="2555" y="6882"/>
                  </a:cubicBezTo>
                  <a:cubicBezTo>
                    <a:pt x="2561" y="6887"/>
                    <a:pt x="2567" y="6892"/>
                    <a:pt x="2573" y="6896"/>
                  </a:cubicBezTo>
                  <a:cubicBezTo>
                    <a:pt x="3589" y="7673"/>
                    <a:pt x="5034" y="7730"/>
                    <a:pt x="6122" y="6940"/>
                  </a:cubicBezTo>
                  <a:cubicBezTo>
                    <a:pt x="7448" y="5976"/>
                    <a:pt x="7742" y="4119"/>
                    <a:pt x="6778" y="279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F627F345-8759-6335-1C52-1FA74F82FD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78703" y="2761818"/>
              <a:ext cx="5446360" cy="3723478"/>
            </a:xfrm>
            <a:custGeom>
              <a:avLst/>
              <a:gdLst>
                <a:gd name="T0" fmla="*/ 7139 w 8908"/>
                <a:gd name="T1" fmla="*/ 5464 h 6092"/>
                <a:gd name="T2" fmla="*/ 7106 w 8908"/>
                <a:gd name="T3" fmla="*/ 5487 h 6092"/>
                <a:gd name="T4" fmla="*/ 7039 w 8908"/>
                <a:gd name="T5" fmla="*/ 5530 h 6092"/>
                <a:gd name="T6" fmla="*/ 7001 w 8908"/>
                <a:gd name="T7" fmla="*/ 5550 h 6092"/>
                <a:gd name="T8" fmla="*/ 6992 w 8908"/>
                <a:gd name="T9" fmla="*/ 5559 h 6092"/>
                <a:gd name="T10" fmla="*/ 6851 w 8908"/>
                <a:gd name="T11" fmla="*/ 5637 h 6092"/>
                <a:gd name="T12" fmla="*/ 3400 w 8908"/>
                <a:gd name="T13" fmla="*/ 4386 h 6092"/>
                <a:gd name="T14" fmla="*/ 3048 w 8908"/>
                <a:gd name="T15" fmla="*/ 4397 h 6092"/>
                <a:gd name="T16" fmla="*/ 1734 w 8908"/>
                <a:gd name="T17" fmla="*/ 4650 h 6092"/>
                <a:gd name="T18" fmla="*/ 1147 w 8908"/>
                <a:gd name="T19" fmla="*/ 4879 h 6092"/>
                <a:gd name="T20" fmla="*/ 2639 w 8908"/>
                <a:gd name="T21" fmla="*/ 3929 h 6092"/>
                <a:gd name="T22" fmla="*/ 2803 w 8908"/>
                <a:gd name="T23" fmla="*/ 3880 h 6092"/>
                <a:gd name="T24" fmla="*/ 3100 w 8908"/>
                <a:gd name="T25" fmla="*/ 3799 h 6092"/>
                <a:gd name="T26" fmla="*/ 3081 w 8908"/>
                <a:gd name="T27" fmla="*/ 3492 h 6092"/>
                <a:gd name="T28" fmla="*/ 4867 w 8908"/>
                <a:gd name="T29" fmla="*/ 866 h 6092"/>
                <a:gd name="T30" fmla="*/ 5668 w 8908"/>
                <a:gd name="T31" fmla="*/ 738 h 6092"/>
                <a:gd name="T32" fmla="*/ 8133 w 8908"/>
                <a:gd name="T33" fmla="*/ 2530 h 6092"/>
                <a:gd name="T34" fmla="*/ 7139 w 8908"/>
                <a:gd name="T35" fmla="*/ 5464 h 6092"/>
                <a:gd name="T36" fmla="*/ 8492 w 8908"/>
                <a:gd name="T37" fmla="*/ 2413 h 6092"/>
                <a:gd name="T38" fmla="*/ 4751 w 8908"/>
                <a:gd name="T39" fmla="*/ 507 h 6092"/>
                <a:gd name="T40" fmla="*/ 2704 w 8908"/>
                <a:gd name="T41" fmla="*/ 3516 h 6092"/>
                <a:gd name="T42" fmla="*/ 2522 w 8908"/>
                <a:gd name="T43" fmla="*/ 3570 h 6092"/>
                <a:gd name="T44" fmla="*/ 0 w 8908"/>
                <a:gd name="T45" fmla="*/ 6091 h 6092"/>
                <a:gd name="T46" fmla="*/ 1850 w 8908"/>
                <a:gd name="T47" fmla="*/ 5009 h 6092"/>
                <a:gd name="T48" fmla="*/ 3073 w 8908"/>
                <a:gd name="T49" fmla="*/ 4774 h 6092"/>
                <a:gd name="T50" fmla="*/ 6786 w 8908"/>
                <a:gd name="T51" fmla="*/ 6081 h 6092"/>
                <a:gd name="T52" fmla="*/ 7224 w 8908"/>
                <a:gd name="T53" fmla="*/ 5860 h 6092"/>
                <a:gd name="T54" fmla="*/ 7224 w 8908"/>
                <a:gd name="T55" fmla="*/ 5859 h 6092"/>
                <a:gd name="T56" fmla="*/ 7322 w 8908"/>
                <a:gd name="T57" fmla="*/ 5797 h 6092"/>
                <a:gd name="T58" fmla="*/ 7335 w 8908"/>
                <a:gd name="T59" fmla="*/ 5788 h 6092"/>
                <a:gd name="T60" fmla="*/ 7354 w 8908"/>
                <a:gd name="T61" fmla="*/ 5775 h 6092"/>
                <a:gd name="T62" fmla="*/ 8492 w 8908"/>
                <a:gd name="T63" fmla="*/ 2413 h 60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908" h="6092">
                  <a:moveTo>
                    <a:pt x="7139" y="5464"/>
                  </a:moveTo>
                  <a:lnTo>
                    <a:pt x="7106" y="5487"/>
                  </a:lnTo>
                  <a:cubicBezTo>
                    <a:pt x="7083" y="5502"/>
                    <a:pt x="7061" y="5517"/>
                    <a:pt x="7039" y="5530"/>
                  </a:cubicBezTo>
                  <a:lnTo>
                    <a:pt x="7001" y="5550"/>
                  </a:lnTo>
                  <a:lnTo>
                    <a:pt x="6992" y="5559"/>
                  </a:lnTo>
                  <a:cubicBezTo>
                    <a:pt x="6945" y="5587"/>
                    <a:pt x="6899" y="5613"/>
                    <a:pt x="6851" y="5637"/>
                  </a:cubicBezTo>
                  <a:cubicBezTo>
                    <a:pt x="5880" y="4829"/>
                    <a:pt x="4665" y="4386"/>
                    <a:pt x="3400" y="4386"/>
                  </a:cubicBezTo>
                  <a:cubicBezTo>
                    <a:pt x="3283" y="4386"/>
                    <a:pt x="3165" y="4390"/>
                    <a:pt x="3048" y="4397"/>
                  </a:cubicBezTo>
                  <a:cubicBezTo>
                    <a:pt x="2603" y="4427"/>
                    <a:pt x="2161" y="4512"/>
                    <a:pt x="1734" y="4650"/>
                  </a:cubicBezTo>
                  <a:cubicBezTo>
                    <a:pt x="1532" y="4716"/>
                    <a:pt x="1336" y="4792"/>
                    <a:pt x="1147" y="4879"/>
                  </a:cubicBezTo>
                  <a:cubicBezTo>
                    <a:pt x="1552" y="4447"/>
                    <a:pt x="2064" y="4116"/>
                    <a:pt x="2639" y="3929"/>
                  </a:cubicBezTo>
                  <a:cubicBezTo>
                    <a:pt x="2691" y="3912"/>
                    <a:pt x="2747" y="3896"/>
                    <a:pt x="2803" y="3880"/>
                  </a:cubicBezTo>
                  <a:lnTo>
                    <a:pt x="3100" y="3799"/>
                  </a:lnTo>
                  <a:lnTo>
                    <a:pt x="3081" y="3492"/>
                  </a:lnTo>
                  <a:cubicBezTo>
                    <a:pt x="3006" y="2312"/>
                    <a:pt x="3741" y="1232"/>
                    <a:pt x="4867" y="866"/>
                  </a:cubicBezTo>
                  <a:cubicBezTo>
                    <a:pt x="5128" y="781"/>
                    <a:pt x="5397" y="738"/>
                    <a:pt x="5668" y="738"/>
                  </a:cubicBezTo>
                  <a:cubicBezTo>
                    <a:pt x="6794" y="738"/>
                    <a:pt x="7785" y="1458"/>
                    <a:pt x="8133" y="2530"/>
                  </a:cubicBezTo>
                  <a:cubicBezTo>
                    <a:pt x="8485" y="3612"/>
                    <a:pt x="8076" y="4819"/>
                    <a:pt x="7139" y="5464"/>
                  </a:cubicBezTo>
                  <a:close/>
                  <a:moveTo>
                    <a:pt x="8492" y="2413"/>
                  </a:moveTo>
                  <a:cubicBezTo>
                    <a:pt x="7985" y="854"/>
                    <a:pt x="6310" y="0"/>
                    <a:pt x="4751" y="507"/>
                  </a:cubicBezTo>
                  <a:cubicBezTo>
                    <a:pt x="3434" y="935"/>
                    <a:pt x="2620" y="2196"/>
                    <a:pt x="2704" y="3516"/>
                  </a:cubicBezTo>
                  <a:cubicBezTo>
                    <a:pt x="2643" y="3533"/>
                    <a:pt x="2583" y="3550"/>
                    <a:pt x="2522" y="3570"/>
                  </a:cubicBezTo>
                  <a:cubicBezTo>
                    <a:pt x="1280" y="3974"/>
                    <a:pt x="377" y="4938"/>
                    <a:pt x="0" y="6091"/>
                  </a:cubicBezTo>
                  <a:cubicBezTo>
                    <a:pt x="516" y="5615"/>
                    <a:pt x="1139" y="5241"/>
                    <a:pt x="1850" y="5009"/>
                  </a:cubicBezTo>
                  <a:cubicBezTo>
                    <a:pt x="2256" y="4878"/>
                    <a:pt x="2666" y="4801"/>
                    <a:pt x="3073" y="4774"/>
                  </a:cubicBezTo>
                  <a:cubicBezTo>
                    <a:pt x="4451" y="4683"/>
                    <a:pt x="5791" y="5171"/>
                    <a:pt x="6786" y="6081"/>
                  </a:cubicBezTo>
                  <a:cubicBezTo>
                    <a:pt x="6940" y="6018"/>
                    <a:pt x="7086" y="5944"/>
                    <a:pt x="7224" y="5860"/>
                  </a:cubicBezTo>
                  <a:lnTo>
                    <a:pt x="7224" y="5859"/>
                  </a:lnTo>
                  <a:cubicBezTo>
                    <a:pt x="7258" y="5839"/>
                    <a:pt x="7290" y="5818"/>
                    <a:pt x="7322" y="5797"/>
                  </a:cubicBezTo>
                  <a:cubicBezTo>
                    <a:pt x="7327" y="5794"/>
                    <a:pt x="7331" y="5791"/>
                    <a:pt x="7335" y="5788"/>
                  </a:cubicBezTo>
                  <a:cubicBezTo>
                    <a:pt x="7341" y="5784"/>
                    <a:pt x="7348" y="5780"/>
                    <a:pt x="7354" y="5775"/>
                  </a:cubicBezTo>
                  <a:cubicBezTo>
                    <a:pt x="8407" y="5049"/>
                    <a:pt x="8907" y="3693"/>
                    <a:pt x="8492" y="241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" name="Subtitle 2">
            <a:extLst>
              <a:ext uri="{FF2B5EF4-FFF2-40B4-BE49-F238E27FC236}">
                <a16:creationId xmlns:a16="http://schemas.microsoft.com/office/drawing/2014/main" id="{83D00520-2E06-29B8-57FB-D54E5FD2EC74}"/>
              </a:ext>
            </a:extLst>
          </p:cNvPr>
          <p:cNvSpPr txBox="1">
            <a:spLocks/>
          </p:cNvSpPr>
          <p:nvPr/>
        </p:nvSpPr>
        <p:spPr>
          <a:xfrm>
            <a:off x="14489927" y="4463330"/>
            <a:ext cx="4348295" cy="678519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4400" b="1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96%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A6308D3-2693-3AC0-2060-8F6190D3E3DF}"/>
              </a:ext>
            </a:extLst>
          </p:cNvPr>
          <p:cNvSpPr txBox="1">
            <a:spLocks/>
          </p:cNvSpPr>
          <p:nvPr/>
        </p:nvSpPr>
        <p:spPr>
          <a:xfrm>
            <a:off x="17019169" y="9270499"/>
            <a:ext cx="4348295" cy="67851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4400" b="1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100%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73B1BEA3-641A-6684-CE4A-2679E9A4F650}"/>
              </a:ext>
            </a:extLst>
          </p:cNvPr>
          <p:cNvSpPr txBox="1">
            <a:spLocks/>
          </p:cNvSpPr>
          <p:nvPr/>
        </p:nvSpPr>
        <p:spPr>
          <a:xfrm>
            <a:off x="4783684" y="4577068"/>
            <a:ext cx="4348295" cy="678519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4400" b="1" dirty="0">
                <a:solidFill>
                  <a:schemeClr val="accent5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97%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BCCA7302-D228-80ED-8293-B9842A4F488B}"/>
              </a:ext>
            </a:extLst>
          </p:cNvPr>
          <p:cNvSpPr txBox="1">
            <a:spLocks/>
          </p:cNvSpPr>
          <p:nvPr/>
        </p:nvSpPr>
        <p:spPr>
          <a:xfrm>
            <a:off x="2857581" y="9338284"/>
            <a:ext cx="4348295" cy="678519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4400" b="1" dirty="0">
                <a:solidFill>
                  <a:schemeClr val="accent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94%.</a:t>
            </a:r>
          </a:p>
        </p:txBody>
      </p:sp>
      <p:sp>
        <p:nvSpPr>
          <p:cNvPr id="17" name="TextBox 67">
            <a:extLst>
              <a:ext uri="{FF2B5EF4-FFF2-40B4-BE49-F238E27FC236}">
                <a16:creationId xmlns:a16="http://schemas.microsoft.com/office/drawing/2014/main" id="{2F7C283E-EB53-376B-8748-8F56B6F6E862}"/>
              </a:ext>
            </a:extLst>
          </p:cNvPr>
          <p:cNvSpPr txBox="1"/>
          <p:nvPr/>
        </p:nvSpPr>
        <p:spPr>
          <a:xfrm>
            <a:off x="4788983" y="3851948"/>
            <a:ext cx="483016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CO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Evaluación de Riesgos</a:t>
            </a:r>
          </a:p>
        </p:txBody>
      </p:sp>
      <p:sp>
        <p:nvSpPr>
          <p:cNvPr id="18" name="TextBox 67">
            <a:extLst>
              <a:ext uri="{FF2B5EF4-FFF2-40B4-BE49-F238E27FC236}">
                <a16:creationId xmlns:a16="http://schemas.microsoft.com/office/drawing/2014/main" id="{E1BEC54F-661E-DD68-8EB3-EBB12B23BA51}"/>
              </a:ext>
            </a:extLst>
          </p:cNvPr>
          <p:cNvSpPr txBox="1"/>
          <p:nvPr/>
        </p:nvSpPr>
        <p:spPr>
          <a:xfrm>
            <a:off x="14191282" y="3902793"/>
            <a:ext cx="494558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CO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Actividades de Control</a:t>
            </a:r>
          </a:p>
        </p:txBody>
      </p:sp>
      <p:sp>
        <p:nvSpPr>
          <p:cNvPr id="19" name="TextBox 67">
            <a:extLst>
              <a:ext uri="{FF2B5EF4-FFF2-40B4-BE49-F238E27FC236}">
                <a16:creationId xmlns:a16="http://schemas.microsoft.com/office/drawing/2014/main" id="{AAED8650-D76F-7747-A938-252F2859B65B}"/>
              </a:ext>
            </a:extLst>
          </p:cNvPr>
          <p:cNvSpPr txBox="1"/>
          <p:nvPr/>
        </p:nvSpPr>
        <p:spPr>
          <a:xfrm>
            <a:off x="16005241" y="8548678"/>
            <a:ext cx="626325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CO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Información y Comunicación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0" name="TextBox 67">
            <a:extLst>
              <a:ext uri="{FF2B5EF4-FFF2-40B4-BE49-F238E27FC236}">
                <a16:creationId xmlns:a16="http://schemas.microsoft.com/office/drawing/2014/main" id="{D3A9AFCF-A373-88CD-1087-0BD1888C3415}"/>
              </a:ext>
            </a:extLst>
          </p:cNvPr>
          <p:cNvSpPr txBox="1"/>
          <p:nvPr/>
        </p:nvSpPr>
        <p:spPr>
          <a:xfrm>
            <a:off x="10677200" y="12488009"/>
            <a:ext cx="229902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CO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Monitoreo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1" name="TextBox 67">
            <a:extLst>
              <a:ext uri="{FF2B5EF4-FFF2-40B4-BE49-F238E27FC236}">
                <a16:creationId xmlns:a16="http://schemas.microsoft.com/office/drawing/2014/main" id="{1DBBB71A-E886-29F4-FCAF-64CE577C21AE}"/>
              </a:ext>
            </a:extLst>
          </p:cNvPr>
          <p:cNvSpPr txBox="1"/>
          <p:nvPr/>
        </p:nvSpPr>
        <p:spPr>
          <a:xfrm>
            <a:off x="2906104" y="8648384"/>
            <a:ext cx="451117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CO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Ambiente de Control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2" name="Shape 2550">
            <a:extLst>
              <a:ext uri="{FF2B5EF4-FFF2-40B4-BE49-F238E27FC236}">
                <a16:creationId xmlns:a16="http://schemas.microsoft.com/office/drawing/2014/main" id="{A96D8C34-3062-ED9B-97EA-8F1F704A2DBA}"/>
              </a:ext>
            </a:extLst>
          </p:cNvPr>
          <p:cNvSpPr>
            <a:spLocks noChangeAspect="1"/>
          </p:cNvSpPr>
          <p:nvPr/>
        </p:nvSpPr>
        <p:spPr>
          <a:xfrm>
            <a:off x="12997730" y="5036812"/>
            <a:ext cx="950310" cy="9503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7364"/>
                </a:moveTo>
                <a:cubicBezTo>
                  <a:pt x="20838" y="7364"/>
                  <a:pt x="20618" y="7584"/>
                  <a:pt x="20618" y="7855"/>
                </a:cubicBezTo>
                <a:lnTo>
                  <a:pt x="20618" y="18655"/>
                </a:lnTo>
                <a:cubicBezTo>
                  <a:pt x="20618" y="19739"/>
                  <a:pt x="19739" y="20618"/>
                  <a:pt x="18655" y="20618"/>
                </a:cubicBez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2945"/>
                </a:lnTo>
                <a:cubicBezTo>
                  <a:pt x="982" y="1861"/>
                  <a:pt x="1861" y="982"/>
                  <a:pt x="2945" y="982"/>
                </a:cubicBezTo>
                <a:lnTo>
                  <a:pt x="13745" y="982"/>
                </a:lnTo>
                <a:cubicBezTo>
                  <a:pt x="14017" y="982"/>
                  <a:pt x="14236" y="762"/>
                  <a:pt x="14236" y="491"/>
                </a:cubicBezTo>
                <a:cubicBezTo>
                  <a:pt x="14236" y="220"/>
                  <a:pt x="14017" y="0"/>
                  <a:pt x="13745" y="0"/>
                </a:cubicBezTo>
                <a:lnTo>
                  <a:pt x="2945" y="0"/>
                </a:lnTo>
                <a:cubicBezTo>
                  <a:pt x="1318" y="0"/>
                  <a:pt x="0" y="1319"/>
                  <a:pt x="0" y="2945"/>
                </a:cubicBezTo>
                <a:lnTo>
                  <a:pt x="0" y="18655"/>
                </a:lnTo>
                <a:cubicBezTo>
                  <a:pt x="0" y="20282"/>
                  <a:pt x="1318" y="21600"/>
                  <a:pt x="2945" y="21600"/>
                </a:cubicBezTo>
                <a:lnTo>
                  <a:pt x="18655" y="21600"/>
                </a:lnTo>
                <a:cubicBezTo>
                  <a:pt x="20282" y="21600"/>
                  <a:pt x="21600" y="20282"/>
                  <a:pt x="21600" y="18655"/>
                </a:cubicBezTo>
                <a:lnTo>
                  <a:pt x="21600" y="7855"/>
                </a:lnTo>
                <a:cubicBezTo>
                  <a:pt x="21600" y="7584"/>
                  <a:pt x="21380" y="7364"/>
                  <a:pt x="21109" y="7364"/>
                </a:cubicBezTo>
                <a:moveTo>
                  <a:pt x="7006" y="12764"/>
                </a:moveTo>
                <a:lnTo>
                  <a:pt x="8836" y="12764"/>
                </a:lnTo>
                <a:lnTo>
                  <a:pt x="8836" y="14594"/>
                </a:lnTo>
                <a:lnTo>
                  <a:pt x="6627" y="14973"/>
                </a:lnTo>
                <a:cubicBezTo>
                  <a:pt x="6627" y="14973"/>
                  <a:pt x="7006" y="12764"/>
                  <a:pt x="7006" y="12764"/>
                </a:cubicBezTo>
                <a:close/>
                <a:moveTo>
                  <a:pt x="16775" y="2742"/>
                </a:moveTo>
                <a:lnTo>
                  <a:pt x="18858" y="4825"/>
                </a:lnTo>
                <a:lnTo>
                  <a:pt x="9818" y="13865"/>
                </a:lnTo>
                <a:lnTo>
                  <a:pt x="9818" y="11782"/>
                </a:lnTo>
                <a:lnTo>
                  <a:pt x="7736" y="11782"/>
                </a:lnTo>
                <a:cubicBezTo>
                  <a:pt x="7736" y="11782"/>
                  <a:pt x="16775" y="2742"/>
                  <a:pt x="16775" y="2742"/>
                </a:cubicBezTo>
                <a:close/>
                <a:moveTo>
                  <a:pt x="18104" y="1414"/>
                </a:moveTo>
                <a:cubicBezTo>
                  <a:pt x="18371" y="1147"/>
                  <a:pt x="18739" y="982"/>
                  <a:pt x="19145" y="982"/>
                </a:cubicBezTo>
                <a:cubicBezTo>
                  <a:pt x="19959" y="982"/>
                  <a:pt x="20618" y="1642"/>
                  <a:pt x="20618" y="2455"/>
                </a:cubicBezTo>
                <a:cubicBezTo>
                  <a:pt x="20618" y="2861"/>
                  <a:pt x="20453" y="3230"/>
                  <a:pt x="20187" y="3496"/>
                </a:cubicBezTo>
                <a:lnTo>
                  <a:pt x="19552" y="4131"/>
                </a:lnTo>
                <a:lnTo>
                  <a:pt x="17469" y="2048"/>
                </a:lnTo>
                <a:cubicBezTo>
                  <a:pt x="17469" y="2048"/>
                  <a:pt x="18104" y="1414"/>
                  <a:pt x="18104" y="1414"/>
                </a:cubicBezTo>
                <a:close/>
                <a:moveTo>
                  <a:pt x="5400" y="16200"/>
                </a:moveTo>
                <a:lnTo>
                  <a:pt x="9590" y="15481"/>
                </a:lnTo>
                <a:lnTo>
                  <a:pt x="20881" y="4190"/>
                </a:lnTo>
                <a:cubicBezTo>
                  <a:pt x="21325" y="3746"/>
                  <a:pt x="21600" y="3133"/>
                  <a:pt x="21600" y="2455"/>
                </a:cubicBezTo>
                <a:cubicBezTo>
                  <a:pt x="21600" y="1099"/>
                  <a:pt x="20501" y="0"/>
                  <a:pt x="19145" y="0"/>
                </a:cubicBezTo>
                <a:cubicBezTo>
                  <a:pt x="18468" y="0"/>
                  <a:pt x="17854" y="275"/>
                  <a:pt x="17410" y="719"/>
                </a:cubicBezTo>
                <a:lnTo>
                  <a:pt x="6119" y="12010"/>
                </a:lnTo>
                <a:cubicBezTo>
                  <a:pt x="6119" y="12010"/>
                  <a:pt x="5400" y="16200"/>
                  <a:pt x="5400" y="16200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3" name="Shape 2553">
            <a:extLst>
              <a:ext uri="{FF2B5EF4-FFF2-40B4-BE49-F238E27FC236}">
                <a16:creationId xmlns:a16="http://schemas.microsoft.com/office/drawing/2014/main" id="{549D4918-E562-DFF1-62ED-94C09C2250B0}"/>
              </a:ext>
            </a:extLst>
          </p:cNvPr>
          <p:cNvSpPr>
            <a:spLocks noChangeAspect="1"/>
          </p:cNvSpPr>
          <p:nvPr/>
        </p:nvSpPr>
        <p:spPr>
          <a:xfrm>
            <a:off x="14240919" y="8558948"/>
            <a:ext cx="950310" cy="863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609">
            <a:extLst>
              <a:ext uri="{FF2B5EF4-FFF2-40B4-BE49-F238E27FC236}">
                <a16:creationId xmlns:a16="http://schemas.microsoft.com/office/drawing/2014/main" id="{9A38888F-91DF-C7A8-C6B0-4B069192B0D3}"/>
              </a:ext>
            </a:extLst>
          </p:cNvPr>
          <p:cNvSpPr>
            <a:spLocks noChangeAspect="1"/>
          </p:cNvSpPr>
          <p:nvPr/>
        </p:nvSpPr>
        <p:spPr>
          <a:xfrm>
            <a:off x="8364758" y="8529707"/>
            <a:ext cx="950310" cy="7775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13200"/>
                </a:moveTo>
                <a:lnTo>
                  <a:pt x="5400" y="13200"/>
                </a:lnTo>
                <a:cubicBezTo>
                  <a:pt x="5129" y="13200"/>
                  <a:pt x="4909" y="13469"/>
                  <a:pt x="4909" y="13800"/>
                </a:cubicBezTo>
                <a:cubicBezTo>
                  <a:pt x="4909" y="14132"/>
                  <a:pt x="5129" y="14400"/>
                  <a:pt x="5400" y="14400"/>
                </a:cubicBezTo>
                <a:lnTo>
                  <a:pt x="21109" y="14400"/>
                </a:lnTo>
                <a:cubicBezTo>
                  <a:pt x="21380" y="14400"/>
                  <a:pt x="21600" y="14132"/>
                  <a:pt x="21600" y="13800"/>
                </a:cubicBezTo>
                <a:cubicBezTo>
                  <a:pt x="21600" y="13469"/>
                  <a:pt x="21380" y="13200"/>
                  <a:pt x="21109" y="13200"/>
                </a:cubicBezTo>
                <a:moveTo>
                  <a:pt x="21109" y="7200"/>
                </a:move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1"/>
                  <a:pt x="5400" y="8401"/>
                </a:cubicBezTo>
                <a:lnTo>
                  <a:pt x="21109" y="8401"/>
                </a:lnTo>
                <a:cubicBezTo>
                  <a:pt x="21380" y="8401"/>
                  <a:pt x="21600" y="8132"/>
                  <a:pt x="21600" y="7800"/>
                </a:cubicBezTo>
                <a:cubicBezTo>
                  <a:pt x="21600" y="7469"/>
                  <a:pt x="21380" y="7200"/>
                  <a:pt x="21109" y="7200"/>
                </a:cubicBezTo>
                <a:moveTo>
                  <a:pt x="1473" y="0"/>
                </a:moveTo>
                <a:cubicBezTo>
                  <a:pt x="659" y="0"/>
                  <a:pt x="0" y="807"/>
                  <a:pt x="0" y="1800"/>
                </a:cubicBezTo>
                <a:cubicBezTo>
                  <a:pt x="0" y="2794"/>
                  <a:pt x="659" y="3600"/>
                  <a:pt x="1473" y="3600"/>
                </a:cubicBezTo>
                <a:cubicBezTo>
                  <a:pt x="2286" y="3600"/>
                  <a:pt x="2945" y="2794"/>
                  <a:pt x="2945" y="1800"/>
                </a:cubicBezTo>
                <a:cubicBezTo>
                  <a:pt x="2945" y="807"/>
                  <a:pt x="2286" y="0"/>
                  <a:pt x="1473" y="0"/>
                </a:cubicBezTo>
                <a:moveTo>
                  <a:pt x="21109" y="19200"/>
                </a:moveTo>
                <a:lnTo>
                  <a:pt x="5400" y="19200"/>
                </a:lnTo>
                <a:cubicBezTo>
                  <a:pt x="5129" y="19200"/>
                  <a:pt x="4909" y="19469"/>
                  <a:pt x="4909" y="19800"/>
                </a:cubicBezTo>
                <a:cubicBezTo>
                  <a:pt x="4909" y="20132"/>
                  <a:pt x="5129" y="20400"/>
                  <a:pt x="5400" y="20400"/>
                </a:cubicBezTo>
                <a:lnTo>
                  <a:pt x="21109" y="20400"/>
                </a:lnTo>
                <a:cubicBezTo>
                  <a:pt x="21380" y="20400"/>
                  <a:pt x="21600" y="20132"/>
                  <a:pt x="21600" y="19800"/>
                </a:cubicBezTo>
                <a:cubicBezTo>
                  <a:pt x="21600" y="19469"/>
                  <a:pt x="21380" y="19200"/>
                  <a:pt x="21109" y="19200"/>
                </a:cubicBezTo>
                <a:moveTo>
                  <a:pt x="5400" y="2400"/>
                </a:moveTo>
                <a:lnTo>
                  <a:pt x="21109" y="2400"/>
                </a:lnTo>
                <a:cubicBezTo>
                  <a:pt x="21380" y="2400"/>
                  <a:pt x="21600" y="2132"/>
                  <a:pt x="21600" y="1800"/>
                </a:cubicBezTo>
                <a:cubicBezTo>
                  <a:pt x="21600" y="1469"/>
                  <a:pt x="21380" y="1200"/>
                  <a:pt x="21109" y="1200"/>
                </a:cubicBezTo>
                <a:lnTo>
                  <a:pt x="5400" y="1200"/>
                </a:lnTo>
                <a:cubicBezTo>
                  <a:pt x="5129" y="1200"/>
                  <a:pt x="4909" y="1469"/>
                  <a:pt x="4909" y="1800"/>
                </a:cubicBezTo>
                <a:cubicBezTo>
                  <a:pt x="4909" y="2132"/>
                  <a:pt x="5129" y="2400"/>
                  <a:pt x="5400" y="2400"/>
                </a:cubicBezTo>
                <a:moveTo>
                  <a:pt x="1473" y="18000"/>
                </a:moveTo>
                <a:cubicBezTo>
                  <a:pt x="659" y="18000"/>
                  <a:pt x="0" y="18806"/>
                  <a:pt x="0" y="19800"/>
                </a:cubicBezTo>
                <a:cubicBezTo>
                  <a:pt x="0" y="20794"/>
                  <a:pt x="659" y="21600"/>
                  <a:pt x="1473" y="21600"/>
                </a:cubicBezTo>
                <a:cubicBezTo>
                  <a:pt x="2286" y="21600"/>
                  <a:pt x="2945" y="20794"/>
                  <a:pt x="2945" y="19800"/>
                </a:cubicBezTo>
                <a:cubicBezTo>
                  <a:pt x="2945" y="18806"/>
                  <a:pt x="2286" y="18000"/>
                  <a:pt x="1473" y="18000"/>
                </a:cubicBezTo>
                <a:moveTo>
                  <a:pt x="1473" y="6000"/>
                </a:moveTo>
                <a:cubicBezTo>
                  <a:pt x="659" y="6000"/>
                  <a:pt x="0" y="6807"/>
                  <a:pt x="0" y="7800"/>
                </a:cubicBezTo>
                <a:cubicBezTo>
                  <a:pt x="0" y="8794"/>
                  <a:pt x="659" y="9600"/>
                  <a:pt x="1473" y="9600"/>
                </a:cubicBezTo>
                <a:cubicBezTo>
                  <a:pt x="2286" y="9600"/>
                  <a:pt x="2945" y="8794"/>
                  <a:pt x="2945" y="7800"/>
                </a:cubicBezTo>
                <a:cubicBezTo>
                  <a:pt x="2945" y="6807"/>
                  <a:pt x="2286" y="6000"/>
                  <a:pt x="1473" y="6000"/>
                </a:cubicBezTo>
                <a:moveTo>
                  <a:pt x="1473" y="12000"/>
                </a:moveTo>
                <a:cubicBezTo>
                  <a:pt x="659" y="12000"/>
                  <a:pt x="0" y="12807"/>
                  <a:pt x="0" y="13800"/>
                </a:cubicBezTo>
                <a:cubicBezTo>
                  <a:pt x="0" y="14794"/>
                  <a:pt x="659" y="15600"/>
                  <a:pt x="1473" y="15600"/>
                </a:cubicBezTo>
                <a:cubicBezTo>
                  <a:pt x="2286" y="15600"/>
                  <a:pt x="2945" y="14794"/>
                  <a:pt x="2945" y="13800"/>
                </a:cubicBezTo>
                <a:cubicBezTo>
                  <a:pt x="2945" y="12807"/>
                  <a:pt x="2286" y="12000"/>
                  <a:pt x="1473" y="1200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FFD777F2-BA4C-486D-DF86-DE3E4497F87D}"/>
              </a:ext>
            </a:extLst>
          </p:cNvPr>
          <p:cNvSpPr txBox="1">
            <a:spLocks/>
          </p:cNvSpPr>
          <p:nvPr/>
        </p:nvSpPr>
        <p:spPr>
          <a:xfrm>
            <a:off x="9554917" y="13100541"/>
            <a:ext cx="4348295" cy="678519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4400" b="1" dirty="0">
                <a:solidFill>
                  <a:schemeClr val="accent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100%.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4EFF8CB2-E20A-C340-846D-FBADF98FE8F4}"/>
              </a:ext>
            </a:extLst>
          </p:cNvPr>
          <p:cNvSpPr txBox="1">
            <a:spLocks/>
          </p:cNvSpPr>
          <p:nvPr/>
        </p:nvSpPr>
        <p:spPr>
          <a:xfrm>
            <a:off x="10212642" y="7169331"/>
            <a:ext cx="3002672" cy="1826654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Estado del SCI</a:t>
            </a:r>
          </a:p>
          <a:p>
            <a:pPr>
              <a:lnSpc>
                <a:spcPts val="4100"/>
              </a:lnSpc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97%</a:t>
            </a:r>
          </a:p>
        </p:txBody>
      </p:sp>
      <p:sp>
        <p:nvSpPr>
          <p:cNvPr id="29" name="Google Shape;126;p20">
            <a:extLst>
              <a:ext uri="{FF2B5EF4-FFF2-40B4-BE49-F238E27FC236}">
                <a16:creationId xmlns:a16="http://schemas.microsoft.com/office/drawing/2014/main" id="{2987A617-4951-261A-8446-AC30D6C9EDA8}"/>
              </a:ext>
            </a:extLst>
          </p:cNvPr>
          <p:cNvSpPr txBox="1">
            <a:spLocks/>
          </p:cNvSpPr>
          <p:nvPr/>
        </p:nvSpPr>
        <p:spPr>
          <a:xfrm>
            <a:off x="772153" y="2048299"/>
            <a:ext cx="23367380" cy="142766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75" tIns="34275" rIns="68575" bIns="34275" rtlCol="0" anchor="t" anchorCtr="0">
            <a:noAutofit/>
          </a:bodyPr>
          <a:lstStyle>
            <a:lvl1pPr marL="173987" indent="-173987" algn="l" defTabSz="695950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1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96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82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6993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5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791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588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1386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183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0981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5778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Bef>
                <a:spcPts val="800"/>
              </a:spcBef>
              <a:buClr>
                <a:srgbClr val="0054BC"/>
              </a:buClr>
              <a:buSzPts val="2100"/>
              <a:buNone/>
            </a:pPr>
            <a:r>
              <a:rPr lang="es-ES" sz="3600" b="1" dirty="0">
                <a:latin typeface="Montserrat" pitchFamily="2" charset="77"/>
              </a:rPr>
              <a:t>Resultados de la Evaluación Independiente del Sistema de Control Interno por componente</a:t>
            </a:r>
          </a:p>
          <a:p>
            <a:pPr marL="0" indent="0" algn="ctr">
              <a:lnSpc>
                <a:spcPct val="115000"/>
              </a:lnSpc>
              <a:spcBef>
                <a:spcPts val="800"/>
              </a:spcBef>
              <a:buClr>
                <a:srgbClr val="0054BC"/>
              </a:buClr>
              <a:buSzPts val="2100"/>
              <a:buNone/>
            </a:pPr>
            <a:endParaRPr lang="es-ES" sz="3600" b="1" dirty="0">
              <a:latin typeface="Montserrat" pitchFamily="2" charset="77"/>
            </a:endParaRPr>
          </a:p>
        </p:txBody>
      </p:sp>
      <p:sp>
        <p:nvSpPr>
          <p:cNvPr id="30" name="Shape 2613">
            <a:extLst>
              <a:ext uri="{FF2B5EF4-FFF2-40B4-BE49-F238E27FC236}">
                <a16:creationId xmlns:a16="http://schemas.microsoft.com/office/drawing/2014/main" id="{39FC9FD4-759D-4271-0D94-4904F70136BB}"/>
              </a:ext>
            </a:extLst>
          </p:cNvPr>
          <p:cNvSpPr>
            <a:spLocks noChangeAspect="1"/>
          </p:cNvSpPr>
          <p:nvPr/>
        </p:nvSpPr>
        <p:spPr>
          <a:xfrm>
            <a:off x="11243051" y="10660349"/>
            <a:ext cx="1041489" cy="10414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964"/>
                </a:moveTo>
                <a:lnTo>
                  <a:pt x="10800" y="1964"/>
                </a:lnTo>
                <a:cubicBezTo>
                  <a:pt x="8836" y="1964"/>
                  <a:pt x="8836" y="0"/>
                  <a:pt x="6873" y="0"/>
                </a:cubicBez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5709"/>
                </a:lnTo>
                <a:cubicBezTo>
                  <a:pt x="0" y="16794"/>
                  <a:pt x="879" y="17673"/>
                  <a:pt x="1964" y="17673"/>
                </a:cubicBezTo>
                <a:lnTo>
                  <a:pt x="6599" y="17673"/>
                </a:lnTo>
                <a:cubicBezTo>
                  <a:pt x="6257" y="17372"/>
                  <a:pt x="5941" y="17046"/>
                  <a:pt x="5656" y="16691"/>
                </a:cubicBezTo>
                <a:lnTo>
                  <a:pt x="1964" y="16691"/>
                </a:lnTo>
                <a:cubicBezTo>
                  <a:pt x="1422" y="16691"/>
                  <a:pt x="982" y="16252"/>
                  <a:pt x="982" y="15709"/>
                </a:cubicBezTo>
                <a:lnTo>
                  <a:pt x="982" y="5891"/>
                </a:lnTo>
                <a:lnTo>
                  <a:pt x="6599" y="5891"/>
                </a:lnTo>
                <a:cubicBezTo>
                  <a:pt x="7023" y="5517"/>
                  <a:pt x="7484" y="5185"/>
                  <a:pt x="7982" y="4909"/>
                </a:cubicBezTo>
                <a:lnTo>
                  <a:pt x="982" y="4909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6873" y="982"/>
                </a:lnTo>
                <a:cubicBezTo>
                  <a:pt x="8345" y="982"/>
                  <a:pt x="8345" y="2946"/>
                  <a:pt x="10800" y="2946"/>
                </a:cubicBezTo>
                <a:lnTo>
                  <a:pt x="19636" y="2946"/>
                </a:lnTo>
                <a:cubicBezTo>
                  <a:pt x="20178" y="2946"/>
                  <a:pt x="20618" y="3385"/>
                  <a:pt x="20618" y="3927"/>
                </a:cubicBezTo>
                <a:lnTo>
                  <a:pt x="20618" y="4909"/>
                </a:lnTo>
                <a:lnTo>
                  <a:pt x="15582" y="4909"/>
                </a:lnTo>
                <a:cubicBezTo>
                  <a:pt x="16080" y="5185"/>
                  <a:pt x="16541" y="5517"/>
                  <a:pt x="16965" y="5891"/>
                </a:cubicBezTo>
                <a:lnTo>
                  <a:pt x="20618" y="5891"/>
                </a:lnTo>
                <a:lnTo>
                  <a:pt x="20618" y="15709"/>
                </a:lnTo>
                <a:cubicBezTo>
                  <a:pt x="20618" y="16252"/>
                  <a:pt x="20178" y="16691"/>
                  <a:pt x="19636" y="16691"/>
                </a:cubicBezTo>
                <a:lnTo>
                  <a:pt x="18766" y="16691"/>
                </a:lnTo>
                <a:lnTo>
                  <a:pt x="19738" y="17663"/>
                </a:lnTo>
                <a:cubicBezTo>
                  <a:pt x="20774" y="17609"/>
                  <a:pt x="21600" y="16759"/>
                  <a:pt x="21600" y="15709"/>
                </a:cubicBezTo>
                <a:lnTo>
                  <a:pt x="21600" y="3927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11782" y="17673"/>
                </a:moveTo>
                <a:cubicBezTo>
                  <a:pt x="8529" y="17673"/>
                  <a:pt x="5891" y="15036"/>
                  <a:pt x="5891" y="11782"/>
                </a:cubicBezTo>
                <a:cubicBezTo>
                  <a:pt x="5891" y="8529"/>
                  <a:pt x="8529" y="5891"/>
                  <a:pt x="11782" y="5891"/>
                </a:cubicBezTo>
                <a:cubicBezTo>
                  <a:pt x="15035" y="5891"/>
                  <a:pt x="17673" y="8529"/>
                  <a:pt x="17673" y="11782"/>
                </a:cubicBezTo>
                <a:cubicBezTo>
                  <a:pt x="17673" y="15036"/>
                  <a:pt x="15035" y="17673"/>
                  <a:pt x="11782" y="17673"/>
                </a:cubicBezTo>
                <a:moveTo>
                  <a:pt x="16972" y="16278"/>
                </a:moveTo>
                <a:cubicBezTo>
                  <a:pt x="18018" y="15072"/>
                  <a:pt x="18655" y="13503"/>
                  <a:pt x="18655" y="11782"/>
                </a:cubicBezTo>
                <a:cubicBezTo>
                  <a:pt x="18655" y="7987"/>
                  <a:pt x="15578" y="4910"/>
                  <a:pt x="11782" y="4910"/>
                </a:cubicBezTo>
                <a:cubicBezTo>
                  <a:pt x="7986" y="4910"/>
                  <a:pt x="4909" y="7987"/>
                  <a:pt x="4909" y="11782"/>
                </a:cubicBezTo>
                <a:cubicBezTo>
                  <a:pt x="4909" y="15578"/>
                  <a:pt x="7986" y="18655"/>
                  <a:pt x="11782" y="18655"/>
                </a:cubicBezTo>
                <a:cubicBezTo>
                  <a:pt x="13503" y="18655"/>
                  <a:pt x="15072" y="18017"/>
                  <a:pt x="16278" y="16972"/>
                </a:cubicBezTo>
                <a:lnTo>
                  <a:pt x="16972" y="17666"/>
                </a:lnTo>
                <a:cubicBezTo>
                  <a:pt x="16969" y="17668"/>
                  <a:pt x="16967" y="17671"/>
                  <a:pt x="16965" y="17673"/>
                </a:cubicBezTo>
                <a:lnTo>
                  <a:pt x="16979" y="17673"/>
                </a:lnTo>
                <a:lnTo>
                  <a:pt x="20762" y="21457"/>
                </a:lnTo>
                <a:cubicBezTo>
                  <a:pt x="20851" y="21546"/>
                  <a:pt x="20974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  <a:cubicBezTo>
                  <a:pt x="21456" y="20762"/>
                  <a:pt x="16972" y="16278"/>
                  <a:pt x="16972" y="16278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589">
            <a:extLst>
              <a:ext uri="{FF2B5EF4-FFF2-40B4-BE49-F238E27FC236}">
                <a16:creationId xmlns:a16="http://schemas.microsoft.com/office/drawing/2014/main" id="{1724857E-8A54-16FD-A992-942AA2AEB640}"/>
              </a:ext>
            </a:extLst>
          </p:cNvPr>
          <p:cNvSpPr>
            <a:spLocks noChangeAspect="1"/>
          </p:cNvSpPr>
          <p:nvPr/>
        </p:nvSpPr>
        <p:spPr>
          <a:xfrm>
            <a:off x="9322657" y="4998339"/>
            <a:ext cx="1057304" cy="9612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5119"/>
                </a:moveTo>
                <a:cubicBezTo>
                  <a:pt x="7195" y="15119"/>
                  <a:pt x="7855" y="14394"/>
                  <a:pt x="7855" y="13500"/>
                </a:cubicBezTo>
                <a:cubicBezTo>
                  <a:pt x="7855" y="12605"/>
                  <a:pt x="7195" y="11880"/>
                  <a:pt x="6382" y="11880"/>
                </a:cubicBezTo>
                <a:cubicBezTo>
                  <a:pt x="5568" y="11880"/>
                  <a:pt x="4909" y="12605"/>
                  <a:pt x="4909" y="13500"/>
                </a:cubicBezTo>
                <a:cubicBezTo>
                  <a:pt x="4909" y="14394"/>
                  <a:pt x="5568" y="15119"/>
                  <a:pt x="6382" y="15119"/>
                </a:cubicBezTo>
                <a:moveTo>
                  <a:pt x="2455" y="3240"/>
                </a:moveTo>
                <a:cubicBezTo>
                  <a:pt x="2725" y="3240"/>
                  <a:pt x="2945" y="2999"/>
                  <a:pt x="2945" y="2700"/>
                </a:cubicBezTo>
                <a:cubicBezTo>
                  <a:pt x="2945" y="2402"/>
                  <a:pt x="2725" y="2160"/>
                  <a:pt x="2455" y="2160"/>
                </a:cubicBezTo>
                <a:cubicBezTo>
                  <a:pt x="2184" y="2160"/>
                  <a:pt x="1964" y="2402"/>
                  <a:pt x="1964" y="2700"/>
                </a:cubicBezTo>
                <a:cubicBezTo>
                  <a:pt x="1964" y="2999"/>
                  <a:pt x="2184" y="3240"/>
                  <a:pt x="2455" y="3240"/>
                </a:cubicBezTo>
                <a:moveTo>
                  <a:pt x="3927" y="8100"/>
                </a:moveTo>
                <a:cubicBezTo>
                  <a:pt x="3927" y="6609"/>
                  <a:pt x="5026" y="5400"/>
                  <a:pt x="6382" y="5400"/>
                </a:cubicBezTo>
                <a:cubicBezTo>
                  <a:pt x="7738" y="5400"/>
                  <a:pt x="8836" y="6609"/>
                  <a:pt x="8836" y="8100"/>
                </a:cubicBezTo>
                <a:lnTo>
                  <a:pt x="8836" y="13500"/>
                </a:lnTo>
                <a:cubicBezTo>
                  <a:pt x="8836" y="14991"/>
                  <a:pt x="7738" y="16199"/>
                  <a:pt x="6382" y="16199"/>
                </a:cubicBezTo>
                <a:cubicBezTo>
                  <a:pt x="5026" y="16199"/>
                  <a:pt x="3927" y="14991"/>
                  <a:pt x="3927" y="13500"/>
                </a:cubicBezTo>
                <a:cubicBezTo>
                  <a:pt x="3927" y="13500"/>
                  <a:pt x="3927" y="8100"/>
                  <a:pt x="3927" y="8100"/>
                </a:cubicBezTo>
                <a:close/>
                <a:moveTo>
                  <a:pt x="2945" y="13500"/>
                </a:moveTo>
                <a:cubicBezTo>
                  <a:pt x="2945" y="15587"/>
                  <a:pt x="4484" y="17279"/>
                  <a:pt x="6382" y="17279"/>
                </a:cubicBezTo>
                <a:cubicBezTo>
                  <a:pt x="8280" y="17279"/>
                  <a:pt x="9818" y="15587"/>
                  <a:pt x="9818" y="13500"/>
                </a:cubicBezTo>
                <a:lnTo>
                  <a:pt x="9818" y="8100"/>
                </a:lnTo>
                <a:cubicBezTo>
                  <a:pt x="9818" y="6012"/>
                  <a:pt x="8280" y="4320"/>
                  <a:pt x="6382" y="4320"/>
                </a:cubicBezTo>
                <a:cubicBezTo>
                  <a:pt x="4484" y="4320"/>
                  <a:pt x="2945" y="6012"/>
                  <a:pt x="2945" y="8100"/>
                </a:cubicBezTo>
                <a:cubicBezTo>
                  <a:pt x="2945" y="8100"/>
                  <a:pt x="2945" y="13500"/>
                  <a:pt x="2945" y="13500"/>
                </a:cubicBezTo>
                <a:close/>
                <a:moveTo>
                  <a:pt x="2455" y="19439"/>
                </a:moveTo>
                <a:cubicBezTo>
                  <a:pt x="2725" y="19439"/>
                  <a:pt x="2945" y="19198"/>
                  <a:pt x="2945" y="18899"/>
                </a:cubicBezTo>
                <a:cubicBezTo>
                  <a:pt x="2945" y="18601"/>
                  <a:pt x="2725" y="18359"/>
                  <a:pt x="2455" y="18359"/>
                </a:cubicBezTo>
                <a:cubicBezTo>
                  <a:pt x="2184" y="18359"/>
                  <a:pt x="1964" y="18601"/>
                  <a:pt x="1964" y="18899"/>
                </a:cubicBezTo>
                <a:cubicBezTo>
                  <a:pt x="1964" y="19198"/>
                  <a:pt x="2184" y="19439"/>
                  <a:pt x="2455" y="19439"/>
                </a:cubicBezTo>
                <a:moveTo>
                  <a:pt x="20618" y="20519"/>
                </a:moveTo>
                <a:lnTo>
                  <a:pt x="982" y="20519"/>
                </a:lnTo>
                <a:lnTo>
                  <a:pt x="982" y="1080"/>
                </a:lnTo>
                <a:lnTo>
                  <a:pt x="20618" y="1080"/>
                </a:lnTo>
                <a:cubicBezTo>
                  <a:pt x="20618" y="1080"/>
                  <a:pt x="20618" y="20519"/>
                  <a:pt x="20618" y="2051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84"/>
                  <a:pt x="0" y="1080"/>
                </a:cubicBezTo>
                <a:lnTo>
                  <a:pt x="0" y="20519"/>
                </a:lnTo>
                <a:cubicBezTo>
                  <a:pt x="0" y="2111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115"/>
                  <a:pt x="21600" y="20519"/>
                </a:cubicBezTo>
                <a:lnTo>
                  <a:pt x="21600" y="1080"/>
                </a:lnTo>
                <a:cubicBezTo>
                  <a:pt x="21600" y="484"/>
                  <a:pt x="21160" y="0"/>
                  <a:pt x="20618" y="0"/>
                </a:cubicBezTo>
                <a:moveTo>
                  <a:pt x="19145" y="3240"/>
                </a:moveTo>
                <a:cubicBezTo>
                  <a:pt x="19416" y="3240"/>
                  <a:pt x="19636" y="2999"/>
                  <a:pt x="19636" y="2700"/>
                </a:cubicBezTo>
                <a:cubicBezTo>
                  <a:pt x="19636" y="2402"/>
                  <a:pt x="19416" y="2160"/>
                  <a:pt x="19145" y="2160"/>
                </a:cubicBezTo>
                <a:cubicBezTo>
                  <a:pt x="18875" y="2160"/>
                  <a:pt x="18655" y="2402"/>
                  <a:pt x="18655" y="2700"/>
                </a:cubicBezTo>
                <a:cubicBezTo>
                  <a:pt x="18655" y="2999"/>
                  <a:pt x="18875" y="3240"/>
                  <a:pt x="19145" y="3240"/>
                </a:cubicBezTo>
                <a:moveTo>
                  <a:pt x="12764" y="8100"/>
                </a:moveTo>
                <a:cubicBezTo>
                  <a:pt x="12764" y="6609"/>
                  <a:pt x="13863" y="5400"/>
                  <a:pt x="15218" y="5400"/>
                </a:cubicBezTo>
                <a:cubicBezTo>
                  <a:pt x="16574" y="5400"/>
                  <a:pt x="17673" y="6609"/>
                  <a:pt x="17673" y="8100"/>
                </a:cubicBezTo>
                <a:lnTo>
                  <a:pt x="17673" y="13500"/>
                </a:lnTo>
                <a:cubicBezTo>
                  <a:pt x="17673" y="14991"/>
                  <a:pt x="16574" y="16199"/>
                  <a:pt x="15218" y="16199"/>
                </a:cubicBezTo>
                <a:cubicBezTo>
                  <a:pt x="13863" y="16199"/>
                  <a:pt x="12764" y="14991"/>
                  <a:pt x="12764" y="13500"/>
                </a:cubicBezTo>
                <a:cubicBezTo>
                  <a:pt x="12764" y="13500"/>
                  <a:pt x="12764" y="8100"/>
                  <a:pt x="12764" y="8100"/>
                </a:cubicBezTo>
                <a:close/>
                <a:moveTo>
                  <a:pt x="15218" y="17279"/>
                </a:moveTo>
                <a:cubicBezTo>
                  <a:pt x="17116" y="17279"/>
                  <a:pt x="18655" y="15587"/>
                  <a:pt x="18655" y="13500"/>
                </a:cubicBezTo>
                <a:lnTo>
                  <a:pt x="18655" y="8100"/>
                </a:lnTo>
                <a:cubicBezTo>
                  <a:pt x="18655" y="6012"/>
                  <a:pt x="17116" y="4320"/>
                  <a:pt x="15218" y="4320"/>
                </a:cubicBezTo>
                <a:cubicBezTo>
                  <a:pt x="13320" y="4320"/>
                  <a:pt x="11782" y="6012"/>
                  <a:pt x="11782" y="8100"/>
                </a:cubicBezTo>
                <a:lnTo>
                  <a:pt x="11782" y="13500"/>
                </a:lnTo>
                <a:cubicBezTo>
                  <a:pt x="11782" y="15587"/>
                  <a:pt x="13320" y="17279"/>
                  <a:pt x="15218" y="17279"/>
                </a:cubicBezTo>
                <a:moveTo>
                  <a:pt x="15218" y="9720"/>
                </a:moveTo>
                <a:cubicBezTo>
                  <a:pt x="16032" y="9720"/>
                  <a:pt x="16691" y="8995"/>
                  <a:pt x="16691" y="8100"/>
                </a:cubicBezTo>
                <a:cubicBezTo>
                  <a:pt x="16691" y="7206"/>
                  <a:pt x="16032" y="6480"/>
                  <a:pt x="15218" y="6480"/>
                </a:cubicBezTo>
                <a:cubicBezTo>
                  <a:pt x="14405" y="6480"/>
                  <a:pt x="13745" y="7206"/>
                  <a:pt x="13745" y="8100"/>
                </a:cubicBezTo>
                <a:cubicBezTo>
                  <a:pt x="13745" y="8995"/>
                  <a:pt x="14405" y="9720"/>
                  <a:pt x="15218" y="9720"/>
                </a:cubicBezTo>
                <a:moveTo>
                  <a:pt x="19145" y="18359"/>
                </a:moveTo>
                <a:cubicBezTo>
                  <a:pt x="18875" y="18359"/>
                  <a:pt x="18655" y="18601"/>
                  <a:pt x="18655" y="18899"/>
                </a:cubicBezTo>
                <a:cubicBezTo>
                  <a:pt x="18655" y="19198"/>
                  <a:pt x="18875" y="19439"/>
                  <a:pt x="19145" y="19439"/>
                </a:cubicBezTo>
                <a:cubicBezTo>
                  <a:pt x="19416" y="19439"/>
                  <a:pt x="19636" y="19198"/>
                  <a:pt x="19636" y="18899"/>
                </a:cubicBezTo>
                <a:cubicBezTo>
                  <a:pt x="19636" y="18601"/>
                  <a:pt x="19416" y="18359"/>
                  <a:pt x="19145" y="18359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Google Shape;126;p20">
            <a:extLst>
              <a:ext uri="{FF2B5EF4-FFF2-40B4-BE49-F238E27FC236}">
                <a16:creationId xmlns:a16="http://schemas.microsoft.com/office/drawing/2014/main" id="{E1B55003-25EB-DB3C-A665-9B43BD5C32CC}"/>
              </a:ext>
            </a:extLst>
          </p:cNvPr>
          <p:cNvSpPr txBox="1">
            <a:spLocks/>
          </p:cNvSpPr>
          <p:nvPr/>
        </p:nvSpPr>
        <p:spPr>
          <a:xfrm>
            <a:off x="15191230" y="12862831"/>
            <a:ext cx="8900278" cy="82625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75" tIns="34275" rIns="68575" bIns="34275" rtlCol="0" anchor="t" anchorCtr="0">
            <a:noAutofit/>
          </a:bodyPr>
          <a:lstStyle>
            <a:lvl1pPr marL="173987" indent="-173987" algn="l" defTabSz="695950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1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96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82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6993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5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791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588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1386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183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0981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5778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spcBef>
                <a:spcPts val="800"/>
              </a:spcBef>
              <a:buClr>
                <a:srgbClr val="0054BC"/>
              </a:buClr>
              <a:buSzPts val="2100"/>
              <a:buNone/>
            </a:pPr>
            <a:r>
              <a:rPr lang="es-ES" sz="36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Corte: Segundo semestre de 2022</a:t>
            </a:r>
          </a:p>
          <a:p>
            <a:pPr marL="0" indent="0">
              <a:lnSpc>
                <a:spcPct val="115000"/>
              </a:lnSpc>
              <a:spcBef>
                <a:spcPts val="800"/>
              </a:spcBef>
              <a:buClr>
                <a:srgbClr val="0054BC"/>
              </a:buClr>
              <a:buSzPts val="2100"/>
              <a:buFont typeface="Arial"/>
              <a:buNone/>
            </a:pPr>
            <a:endParaRPr lang="es-ES" sz="2400" dirty="0">
              <a:solidFill>
                <a:schemeClr val="bg1">
                  <a:lumMod val="50000"/>
                </a:schemeClr>
              </a:solidFill>
              <a:latin typeface="Montserrat" pitchFamily="2" charset="77"/>
              <a:ea typeface="Work Sans SemiBold"/>
              <a:cs typeface="Work Sans SemiBold"/>
              <a:sym typeface="Work Sans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3429874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26;p20">
            <a:extLst>
              <a:ext uri="{FF2B5EF4-FFF2-40B4-BE49-F238E27FC236}">
                <a16:creationId xmlns:a16="http://schemas.microsoft.com/office/drawing/2014/main" id="{E641F70B-E868-CC08-3250-A9613E3DBC2E}"/>
              </a:ext>
            </a:extLst>
          </p:cNvPr>
          <p:cNvSpPr txBox="1">
            <a:spLocks/>
          </p:cNvSpPr>
          <p:nvPr/>
        </p:nvSpPr>
        <p:spPr>
          <a:xfrm>
            <a:off x="1075217" y="6322297"/>
            <a:ext cx="6487336" cy="214102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75" tIns="34275" rIns="68575" bIns="34275" rtlCol="0" anchor="t" anchorCtr="0">
            <a:noAutofit/>
          </a:bodyPr>
          <a:lstStyle>
            <a:lvl1pPr marL="173987" indent="-173987" algn="l" defTabSz="695950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1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96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82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6993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5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791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588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1386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183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0981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5778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Bef>
                <a:spcPts val="800"/>
              </a:spcBef>
              <a:buClr>
                <a:srgbClr val="0054BC"/>
              </a:buClr>
              <a:buSzPts val="2100"/>
              <a:buNone/>
            </a:pPr>
            <a:r>
              <a:rPr lang="es-ES" sz="3600" b="1" dirty="0">
                <a:solidFill>
                  <a:schemeClr val="tx2"/>
                </a:solidFill>
                <a:latin typeface="Montserrat" pitchFamily="2" charset="77"/>
              </a:rPr>
              <a:t>Retos para el 2023 con respecto a los componentes del SCI</a:t>
            </a:r>
          </a:p>
        </p:txBody>
      </p:sp>
      <p:sp>
        <p:nvSpPr>
          <p:cNvPr id="3" name="Freeform 4">
            <a:extLst>
              <a:ext uri="{FF2B5EF4-FFF2-40B4-BE49-F238E27FC236}">
                <a16:creationId xmlns:a16="http://schemas.microsoft.com/office/drawing/2014/main" id="{F2F7337E-5A9D-DBBB-BBFE-5342F7A4FC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0" y="4605282"/>
            <a:ext cx="9707735" cy="9110717"/>
          </a:xfrm>
          <a:custGeom>
            <a:avLst/>
            <a:gdLst>
              <a:gd name="T0" fmla="*/ 11872 w 14189"/>
              <a:gd name="T1" fmla="*/ 3933 h 11958"/>
              <a:gd name="T2" fmla="*/ 11872 w 14189"/>
              <a:gd name="T3" fmla="*/ 3933 h 11958"/>
              <a:gd name="T4" fmla="*/ 3397 w 14189"/>
              <a:gd name="T5" fmla="*/ 1825 h 11958"/>
              <a:gd name="T6" fmla="*/ 3397 w 14189"/>
              <a:gd name="T7" fmla="*/ 1825 h 11958"/>
              <a:gd name="T8" fmla="*/ 6404 w 14189"/>
              <a:gd name="T9" fmla="*/ 687 h 11958"/>
              <a:gd name="T10" fmla="*/ 6404 w 14189"/>
              <a:gd name="T11" fmla="*/ 687 h 11958"/>
              <a:gd name="T12" fmla="*/ 3036 w 14189"/>
              <a:gd name="T13" fmla="*/ 216 h 11958"/>
              <a:gd name="T14" fmla="*/ 3036 w 14189"/>
              <a:gd name="T15" fmla="*/ 216 h 11958"/>
              <a:gd name="T16" fmla="*/ 3499 w 14189"/>
              <a:gd name="T17" fmla="*/ 45 h 11958"/>
              <a:gd name="T18" fmla="*/ 3499 w 14189"/>
              <a:gd name="T19" fmla="*/ 0 h 11958"/>
              <a:gd name="T20" fmla="*/ 3499 w 14189"/>
              <a:gd name="T21" fmla="*/ 0 h 11958"/>
              <a:gd name="T22" fmla="*/ 3423 w 14189"/>
              <a:gd name="T23" fmla="*/ 7 h 11958"/>
              <a:gd name="T24" fmla="*/ 3423 w 14189"/>
              <a:gd name="T25" fmla="*/ 7 h 11958"/>
              <a:gd name="T26" fmla="*/ 1947 w 14189"/>
              <a:gd name="T27" fmla="*/ 245 h 11958"/>
              <a:gd name="T28" fmla="*/ 1947 w 14189"/>
              <a:gd name="T29" fmla="*/ 245 h 11958"/>
              <a:gd name="T30" fmla="*/ 4679 w 14189"/>
              <a:gd name="T31" fmla="*/ 597 h 11958"/>
              <a:gd name="T32" fmla="*/ 4679 w 14189"/>
              <a:gd name="T33" fmla="*/ 597 h 11958"/>
              <a:gd name="T34" fmla="*/ 3114 w 14189"/>
              <a:gd name="T35" fmla="*/ 988 h 11958"/>
              <a:gd name="T36" fmla="*/ 3114 w 14189"/>
              <a:gd name="T37" fmla="*/ 988 h 11958"/>
              <a:gd name="T38" fmla="*/ 1058 w 14189"/>
              <a:gd name="T39" fmla="*/ 1674 h 11958"/>
              <a:gd name="T40" fmla="*/ 1058 w 14189"/>
              <a:gd name="T41" fmla="*/ 1674 h 11958"/>
              <a:gd name="T42" fmla="*/ 3301 w 14189"/>
              <a:gd name="T43" fmla="*/ 2895 h 11958"/>
              <a:gd name="T44" fmla="*/ 3301 w 14189"/>
              <a:gd name="T45" fmla="*/ 2895 h 11958"/>
              <a:gd name="T46" fmla="*/ 8737 w 14189"/>
              <a:gd name="T47" fmla="*/ 5021 h 11958"/>
              <a:gd name="T48" fmla="*/ 8737 w 14189"/>
              <a:gd name="T49" fmla="*/ 5021 h 11958"/>
              <a:gd name="T50" fmla="*/ 2125 w 14189"/>
              <a:gd name="T51" fmla="*/ 10526 h 11958"/>
              <a:gd name="T52" fmla="*/ 2125 w 14189"/>
              <a:gd name="T53" fmla="*/ 10526 h 11958"/>
              <a:gd name="T54" fmla="*/ 0 w 14189"/>
              <a:gd name="T55" fmla="*/ 11957 h 11958"/>
              <a:gd name="T56" fmla="*/ 9070 w 14189"/>
              <a:gd name="T57" fmla="*/ 11957 h 11958"/>
              <a:gd name="T58" fmla="*/ 9380 w 14189"/>
              <a:gd name="T59" fmla="*/ 11629 h 11958"/>
              <a:gd name="T60" fmla="*/ 9380 w 14189"/>
              <a:gd name="T61" fmla="*/ 11629 h 11958"/>
              <a:gd name="T62" fmla="*/ 13062 w 14189"/>
              <a:gd name="T63" fmla="*/ 7485 h 11958"/>
              <a:gd name="T64" fmla="*/ 13062 w 14189"/>
              <a:gd name="T65" fmla="*/ 7485 h 11958"/>
              <a:gd name="T66" fmla="*/ 11872 w 14189"/>
              <a:gd name="T67" fmla="*/ 3933 h 119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4189" h="11958">
                <a:moveTo>
                  <a:pt x="11872" y="3933"/>
                </a:moveTo>
                <a:lnTo>
                  <a:pt x="11872" y="3933"/>
                </a:lnTo>
                <a:cubicBezTo>
                  <a:pt x="9556" y="2433"/>
                  <a:pt x="3780" y="2317"/>
                  <a:pt x="3397" y="1825"/>
                </a:cubicBezTo>
                <a:lnTo>
                  <a:pt x="3397" y="1825"/>
                </a:lnTo>
                <a:cubicBezTo>
                  <a:pt x="3014" y="1332"/>
                  <a:pt x="6184" y="969"/>
                  <a:pt x="6404" y="687"/>
                </a:cubicBezTo>
                <a:lnTo>
                  <a:pt x="6404" y="687"/>
                </a:lnTo>
                <a:cubicBezTo>
                  <a:pt x="6622" y="404"/>
                  <a:pt x="3292" y="317"/>
                  <a:pt x="3036" y="216"/>
                </a:cubicBezTo>
                <a:lnTo>
                  <a:pt x="3036" y="216"/>
                </a:lnTo>
                <a:cubicBezTo>
                  <a:pt x="2874" y="152"/>
                  <a:pt x="3156" y="90"/>
                  <a:pt x="3499" y="45"/>
                </a:cubicBezTo>
                <a:lnTo>
                  <a:pt x="3499" y="0"/>
                </a:lnTo>
                <a:lnTo>
                  <a:pt x="3499" y="0"/>
                </a:lnTo>
                <a:cubicBezTo>
                  <a:pt x="3474" y="3"/>
                  <a:pt x="3449" y="5"/>
                  <a:pt x="3423" y="7"/>
                </a:cubicBezTo>
                <a:lnTo>
                  <a:pt x="3423" y="7"/>
                </a:lnTo>
                <a:cubicBezTo>
                  <a:pt x="2085" y="131"/>
                  <a:pt x="1648" y="131"/>
                  <a:pt x="1947" y="245"/>
                </a:cubicBezTo>
                <a:lnTo>
                  <a:pt x="1947" y="245"/>
                </a:lnTo>
                <a:cubicBezTo>
                  <a:pt x="2229" y="352"/>
                  <a:pt x="4280" y="464"/>
                  <a:pt x="4679" y="597"/>
                </a:cubicBezTo>
                <a:lnTo>
                  <a:pt x="4679" y="597"/>
                </a:lnTo>
                <a:cubicBezTo>
                  <a:pt x="5049" y="720"/>
                  <a:pt x="3753" y="874"/>
                  <a:pt x="3114" y="988"/>
                </a:cubicBezTo>
                <a:lnTo>
                  <a:pt x="3114" y="988"/>
                </a:lnTo>
                <a:cubicBezTo>
                  <a:pt x="2193" y="1152"/>
                  <a:pt x="1380" y="1344"/>
                  <a:pt x="1058" y="1674"/>
                </a:cubicBezTo>
                <a:lnTo>
                  <a:pt x="1058" y="1674"/>
                </a:lnTo>
                <a:cubicBezTo>
                  <a:pt x="1015" y="1718"/>
                  <a:pt x="328" y="2379"/>
                  <a:pt x="3301" y="2895"/>
                </a:cubicBezTo>
                <a:lnTo>
                  <a:pt x="3301" y="2895"/>
                </a:lnTo>
                <a:cubicBezTo>
                  <a:pt x="7303" y="3588"/>
                  <a:pt x="8298" y="4342"/>
                  <a:pt x="8737" y="5021"/>
                </a:cubicBezTo>
                <a:lnTo>
                  <a:pt x="8737" y="5021"/>
                </a:lnTo>
                <a:cubicBezTo>
                  <a:pt x="9234" y="5789"/>
                  <a:pt x="8318" y="6367"/>
                  <a:pt x="2125" y="10526"/>
                </a:cubicBezTo>
                <a:lnTo>
                  <a:pt x="2125" y="10526"/>
                </a:lnTo>
                <a:cubicBezTo>
                  <a:pt x="1418" y="10999"/>
                  <a:pt x="705" y="11480"/>
                  <a:pt x="0" y="11957"/>
                </a:cubicBezTo>
                <a:lnTo>
                  <a:pt x="9070" y="11957"/>
                </a:lnTo>
                <a:lnTo>
                  <a:pt x="9380" y="11629"/>
                </a:lnTo>
                <a:lnTo>
                  <a:pt x="9380" y="11629"/>
                </a:lnTo>
                <a:cubicBezTo>
                  <a:pt x="11361" y="9446"/>
                  <a:pt x="12836" y="7929"/>
                  <a:pt x="13062" y="7485"/>
                </a:cubicBezTo>
                <a:lnTo>
                  <a:pt x="13062" y="7485"/>
                </a:lnTo>
                <a:cubicBezTo>
                  <a:pt x="13241" y="7133"/>
                  <a:pt x="14188" y="5433"/>
                  <a:pt x="11872" y="3933"/>
                </a:cubicBezTo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5">
            <a:extLst>
              <a:ext uri="{FF2B5EF4-FFF2-40B4-BE49-F238E27FC236}">
                <a16:creationId xmlns:a16="http://schemas.microsoft.com/office/drawing/2014/main" id="{6A188FF2-4CD7-15F1-3758-677863400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8913" y="4820519"/>
            <a:ext cx="6390848" cy="8747050"/>
          </a:xfrm>
          <a:custGeom>
            <a:avLst/>
            <a:gdLst>
              <a:gd name="connsiteX0" fmla="*/ 1339118 w 5843479"/>
              <a:gd name="connsiteY0" fmla="*/ 7958276 h 8095879"/>
              <a:gd name="connsiteX1" fmla="*/ 1381888 w 5843479"/>
              <a:gd name="connsiteY1" fmla="*/ 8015665 h 8095879"/>
              <a:gd name="connsiteX2" fmla="*/ 1273977 w 5843479"/>
              <a:gd name="connsiteY2" fmla="*/ 8095879 h 8095879"/>
              <a:gd name="connsiteX3" fmla="*/ 1229891 w 5843479"/>
              <a:gd name="connsiteY3" fmla="*/ 8037186 h 8095879"/>
              <a:gd name="connsiteX4" fmla="*/ 1766979 w 5843479"/>
              <a:gd name="connsiteY4" fmla="*/ 7635682 h 8095879"/>
              <a:gd name="connsiteX5" fmla="*/ 1808177 w 5843479"/>
              <a:gd name="connsiteY5" fmla="*/ 7690080 h 8095879"/>
              <a:gd name="connsiteX6" fmla="*/ 1594991 w 5843479"/>
              <a:gd name="connsiteY6" fmla="*/ 7853930 h 8095879"/>
              <a:gd name="connsiteX7" fmla="*/ 1552485 w 5843479"/>
              <a:gd name="connsiteY7" fmla="*/ 7798221 h 8095879"/>
              <a:gd name="connsiteX8" fmla="*/ 2191629 w 5843479"/>
              <a:gd name="connsiteY8" fmla="*/ 7310207 h 8095879"/>
              <a:gd name="connsiteX9" fmla="*/ 2231581 w 5843479"/>
              <a:gd name="connsiteY9" fmla="*/ 7360824 h 8095879"/>
              <a:gd name="connsiteX10" fmla="*/ 2020031 w 5843479"/>
              <a:gd name="connsiteY10" fmla="*/ 7528453 h 8095879"/>
              <a:gd name="connsiteX11" fmla="*/ 1978769 w 5843479"/>
              <a:gd name="connsiteY11" fmla="*/ 7475863 h 8095879"/>
              <a:gd name="connsiteX12" fmla="*/ 2611971 w 5843479"/>
              <a:gd name="connsiteY12" fmla="*/ 6976093 h 8095879"/>
              <a:gd name="connsiteX13" fmla="*/ 2649225 w 5843479"/>
              <a:gd name="connsiteY13" fmla="*/ 7022942 h 8095879"/>
              <a:gd name="connsiteX14" fmla="*/ 2440734 w 5843479"/>
              <a:gd name="connsiteY14" fmla="*/ 7191466 h 8095879"/>
              <a:gd name="connsiteX15" fmla="*/ 2402173 w 5843479"/>
              <a:gd name="connsiteY15" fmla="*/ 7143316 h 8095879"/>
              <a:gd name="connsiteX16" fmla="*/ 3027886 w 5843479"/>
              <a:gd name="connsiteY16" fmla="*/ 6636217 h 8095879"/>
              <a:gd name="connsiteX17" fmla="*/ 3063987 w 5843479"/>
              <a:gd name="connsiteY17" fmla="*/ 6679291 h 8095879"/>
              <a:gd name="connsiteX18" fmla="*/ 2856575 w 5843479"/>
              <a:gd name="connsiteY18" fmla="*/ 6851588 h 8095879"/>
              <a:gd name="connsiteX19" fmla="*/ 2819818 w 5843479"/>
              <a:gd name="connsiteY19" fmla="*/ 6806556 h 8095879"/>
              <a:gd name="connsiteX20" fmla="*/ 3436148 w 5843479"/>
              <a:gd name="connsiteY20" fmla="*/ 6290581 h 8095879"/>
              <a:gd name="connsiteX21" fmla="*/ 3470114 w 5843479"/>
              <a:gd name="connsiteY21" fmla="*/ 6329858 h 8095879"/>
              <a:gd name="connsiteX22" fmla="*/ 3266973 w 5843479"/>
              <a:gd name="connsiteY22" fmla="*/ 6505950 h 8095879"/>
              <a:gd name="connsiteX23" fmla="*/ 3231701 w 5843479"/>
              <a:gd name="connsiteY23" fmla="*/ 6464709 h 8095879"/>
              <a:gd name="connsiteX24" fmla="*/ 3841986 w 5843479"/>
              <a:gd name="connsiteY24" fmla="*/ 5936304 h 8095879"/>
              <a:gd name="connsiteX25" fmla="*/ 3873354 w 5843479"/>
              <a:gd name="connsiteY25" fmla="*/ 5972308 h 8095879"/>
              <a:gd name="connsiteX26" fmla="*/ 3673379 w 5843479"/>
              <a:gd name="connsiteY26" fmla="*/ 6151671 h 8095879"/>
              <a:gd name="connsiteX27" fmla="*/ 3640703 w 5843479"/>
              <a:gd name="connsiteY27" fmla="*/ 6114358 h 8095879"/>
              <a:gd name="connsiteX28" fmla="*/ 4235086 w 5843479"/>
              <a:gd name="connsiteY28" fmla="*/ 5576266 h 8095879"/>
              <a:gd name="connsiteX29" fmla="*/ 4265078 w 5843479"/>
              <a:gd name="connsiteY29" fmla="*/ 5608800 h 8095879"/>
              <a:gd name="connsiteX30" fmla="*/ 4069481 w 5843479"/>
              <a:gd name="connsiteY30" fmla="*/ 5791639 h 8095879"/>
              <a:gd name="connsiteX31" fmla="*/ 4038185 w 5843479"/>
              <a:gd name="connsiteY31" fmla="*/ 5757804 h 8095879"/>
              <a:gd name="connsiteX32" fmla="*/ 4620227 w 5843479"/>
              <a:gd name="connsiteY32" fmla="*/ 5201826 h 8095879"/>
              <a:gd name="connsiteX33" fmla="*/ 4648158 w 5843479"/>
              <a:gd name="connsiteY33" fmla="*/ 5229924 h 8095879"/>
              <a:gd name="connsiteX34" fmla="*/ 4458486 w 5843479"/>
              <a:gd name="connsiteY34" fmla="*/ 5420076 h 8095879"/>
              <a:gd name="connsiteX35" fmla="*/ 4429905 w 5843479"/>
              <a:gd name="connsiteY35" fmla="*/ 5390017 h 8095879"/>
              <a:gd name="connsiteX36" fmla="*/ 4993027 w 5843479"/>
              <a:gd name="connsiteY36" fmla="*/ 4815865 h 8095879"/>
              <a:gd name="connsiteX37" fmla="*/ 5019717 w 5843479"/>
              <a:gd name="connsiteY37" fmla="*/ 4840580 h 8095879"/>
              <a:gd name="connsiteX38" fmla="*/ 4837446 w 5843479"/>
              <a:gd name="connsiteY38" fmla="*/ 5036999 h 8095879"/>
              <a:gd name="connsiteX39" fmla="*/ 4810105 w 5843479"/>
              <a:gd name="connsiteY39" fmla="*/ 5011633 h 8095879"/>
              <a:gd name="connsiteX40" fmla="*/ 5339326 w 5843479"/>
              <a:gd name="connsiteY40" fmla="*/ 4406862 h 8095879"/>
              <a:gd name="connsiteX41" fmla="*/ 5365354 w 5843479"/>
              <a:gd name="connsiteY41" fmla="*/ 4428403 h 8095879"/>
              <a:gd name="connsiteX42" fmla="*/ 5196823 w 5843479"/>
              <a:gd name="connsiteY42" fmla="*/ 4636633 h 8095879"/>
              <a:gd name="connsiteX43" fmla="*/ 5170144 w 5843479"/>
              <a:gd name="connsiteY43" fmla="*/ 4614439 h 8095879"/>
              <a:gd name="connsiteX44" fmla="*/ 5643719 w 5843479"/>
              <a:gd name="connsiteY44" fmla="*/ 3966178 h 8095879"/>
              <a:gd name="connsiteX45" fmla="*/ 5670660 w 5843479"/>
              <a:gd name="connsiteY45" fmla="*/ 3983198 h 8095879"/>
              <a:gd name="connsiteX46" fmla="*/ 5601007 w 5843479"/>
              <a:gd name="connsiteY46" fmla="*/ 4097755 h 8095879"/>
              <a:gd name="connsiteX47" fmla="*/ 5525440 w 5843479"/>
              <a:gd name="connsiteY47" fmla="*/ 4210348 h 8095879"/>
              <a:gd name="connsiteX48" fmla="*/ 5498499 w 5843479"/>
              <a:gd name="connsiteY48" fmla="*/ 4192019 h 8095879"/>
              <a:gd name="connsiteX49" fmla="*/ 5572752 w 5843479"/>
              <a:gd name="connsiteY49" fmla="*/ 4080735 h 8095879"/>
              <a:gd name="connsiteX50" fmla="*/ 5643719 w 5843479"/>
              <a:gd name="connsiteY50" fmla="*/ 3966178 h 8095879"/>
              <a:gd name="connsiteX51" fmla="*/ 5813974 w 5843479"/>
              <a:gd name="connsiteY51" fmla="*/ 3473644 h 8095879"/>
              <a:gd name="connsiteX52" fmla="*/ 5843479 w 5843479"/>
              <a:gd name="connsiteY52" fmla="*/ 3474295 h 8095879"/>
              <a:gd name="connsiteX53" fmla="*/ 5842824 w 5843479"/>
              <a:gd name="connsiteY53" fmla="*/ 3516659 h 8095879"/>
              <a:gd name="connsiteX54" fmla="*/ 5842168 w 5843479"/>
              <a:gd name="connsiteY54" fmla="*/ 3536863 h 8095879"/>
              <a:gd name="connsiteX55" fmla="*/ 5839545 w 5843479"/>
              <a:gd name="connsiteY55" fmla="*/ 3560326 h 8095879"/>
              <a:gd name="connsiteX56" fmla="*/ 5831677 w 5843479"/>
              <a:gd name="connsiteY56" fmla="*/ 3610511 h 8095879"/>
              <a:gd name="connsiteX57" fmla="*/ 5819875 w 5843479"/>
              <a:gd name="connsiteY57" fmla="*/ 3659392 h 8095879"/>
              <a:gd name="connsiteX58" fmla="*/ 5813318 w 5843479"/>
              <a:gd name="connsiteY58" fmla="*/ 3681552 h 8095879"/>
              <a:gd name="connsiteX59" fmla="*/ 5806106 w 5843479"/>
              <a:gd name="connsiteY59" fmla="*/ 3701104 h 8095879"/>
              <a:gd name="connsiteX60" fmla="*/ 5796271 w 5843479"/>
              <a:gd name="connsiteY60" fmla="*/ 3729781 h 8095879"/>
              <a:gd name="connsiteX61" fmla="*/ 5791681 w 5843479"/>
              <a:gd name="connsiteY61" fmla="*/ 3740861 h 8095879"/>
              <a:gd name="connsiteX62" fmla="*/ 5763487 w 5843479"/>
              <a:gd name="connsiteY62" fmla="*/ 3729781 h 8095879"/>
              <a:gd name="connsiteX63" fmla="*/ 5768077 w 5843479"/>
              <a:gd name="connsiteY63" fmla="*/ 3718702 h 8095879"/>
              <a:gd name="connsiteX64" fmla="*/ 5777912 w 5843479"/>
              <a:gd name="connsiteY64" fmla="*/ 3690676 h 8095879"/>
              <a:gd name="connsiteX65" fmla="*/ 5784469 w 5843479"/>
              <a:gd name="connsiteY65" fmla="*/ 3672427 h 8095879"/>
              <a:gd name="connsiteX66" fmla="*/ 5791025 w 5843479"/>
              <a:gd name="connsiteY66" fmla="*/ 3650920 h 8095879"/>
              <a:gd name="connsiteX67" fmla="*/ 5802172 w 5843479"/>
              <a:gd name="connsiteY67" fmla="*/ 3604645 h 8095879"/>
              <a:gd name="connsiteX68" fmla="*/ 5810040 w 5843479"/>
              <a:gd name="connsiteY68" fmla="*/ 3557719 h 8095879"/>
              <a:gd name="connsiteX69" fmla="*/ 5812663 w 5843479"/>
              <a:gd name="connsiteY69" fmla="*/ 3536212 h 8095879"/>
              <a:gd name="connsiteX70" fmla="*/ 5813318 w 5843479"/>
              <a:gd name="connsiteY70" fmla="*/ 3515356 h 8095879"/>
              <a:gd name="connsiteX71" fmla="*/ 5813974 w 5843479"/>
              <a:gd name="connsiteY71" fmla="*/ 3473644 h 8095879"/>
              <a:gd name="connsiteX72" fmla="*/ 5601733 w 5843479"/>
              <a:gd name="connsiteY72" fmla="*/ 2995515 h 8095879"/>
              <a:gd name="connsiteX73" fmla="*/ 5630638 w 5843479"/>
              <a:gd name="connsiteY73" fmla="*/ 3026071 h 8095879"/>
              <a:gd name="connsiteX74" fmla="*/ 5660199 w 5843479"/>
              <a:gd name="connsiteY74" fmla="*/ 3057927 h 8095879"/>
              <a:gd name="connsiteX75" fmla="*/ 5692388 w 5843479"/>
              <a:gd name="connsiteY75" fmla="*/ 3095635 h 8095879"/>
              <a:gd name="connsiteX76" fmla="*/ 5708154 w 5843479"/>
              <a:gd name="connsiteY76" fmla="*/ 3116439 h 8095879"/>
              <a:gd name="connsiteX77" fmla="*/ 5722606 w 5843479"/>
              <a:gd name="connsiteY77" fmla="*/ 3135943 h 8095879"/>
              <a:gd name="connsiteX78" fmla="*/ 5746912 w 5843479"/>
              <a:gd name="connsiteY78" fmla="*/ 3172350 h 8095879"/>
              <a:gd name="connsiteX79" fmla="*/ 5768590 w 5843479"/>
              <a:gd name="connsiteY79" fmla="*/ 3209407 h 8095879"/>
              <a:gd name="connsiteX80" fmla="*/ 5744284 w 5843479"/>
              <a:gd name="connsiteY80" fmla="*/ 3222410 h 8095879"/>
              <a:gd name="connsiteX81" fmla="*/ 5722606 w 5843479"/>
              <a:gd name="connsiteY81" fmla="*/ 3187303 h 8095879"/>
              <a:gd name="connsiteX82" fmla="*/ 5699614 w 5843479"/>
              <a:gd name="connsiteY82" fmla="*/ 3152196 h 8095879"/>
              <a:gd name="connsiteX83" fmla="*/ 5685819 w 5843479"/>
              <a:gd name="connsiteY83" fmla="*/ 3132692 h 8095879"/>
              <a:gd name="connsiteX84" fmla="*/ 5671367 w 5843479"/>
              <a:gd name="connsiteY84" fmla="*/ 3113188 h 8095879"/>
              <a:gd name="connsiteX85" fmla="*/ 5639835 w 5843479"/>
              <a:gd name="connsiteY85" fmla="*/ 3076131 h 8095879"/>
              <a:gd name="connsiteX86" fmla="*/ 5610930 w 5843479"/>
              <a:gd name="connsiteY86" fmla="*/ 3044925 h 8095879"/>
              <a:gd name="connsiteX87" fmla="*/ 5582026 w 5843479"/>
              <a:gd name="connsiteY87" fmla="*/ 3014368 h 8095879"/>
              <a:gd name="connsiteX88" fmla="*/ 5162338 w 5843479"/>
              <a:gd name="connsiteY88" fmla="*/ 2684442 h 8095879"/>
              <a:gd name="connsiteX89" fmla="*/ 5278108 w 5843479"/>
              <a:gd name="connsiteY89" fmla="*/ 2751163 h 8095879"/>
              <a:gd name="connsiteX90" fmla="*/ 5356155 w 5843479"/>
              <a:gd name="connsiteY90" fmla="*/ 2801690 h 8095879"/>
              <a:gd name="connsiteX91" fmla="*/ 5391276 w 5843479"/>
              <a:gd name="connsiteY91" fmla="*/ 2824362 h 8095879"/>
              <a:gd name="connsiteX92" fmla="*/ 5376317 w 5843479"/>
              <a:gd name="connsiteY92" fmla="*/ 2845091 h 8095879"/>
              <a:gd name="connsiteX93" fmla="*/ 5341846 w 5843479"/>
              <a:gd name="connsiteY93" fmla="*/ 2823066 h 8095879"/>
              <a:gd name="connsiteX94" fmla="*/ 5265100 w 5843479"/>
              <a:gd name="connsiteY94" fmla="*/ 2772540 h 8095879"/>
              <a:gd name="connsiteX95" fmla="*/ 5149981 w 5843479"/>
              <a:gd name="connsiteY95" fmla="*/ 2705818 h 8095879"/>
              <a:gd name="connsiteX96" fmla="*/ 4671713 w 5843479"/>
              <a:gd name="connsiteY96" fmla="*/ 2456899 h 8095879"/>
              <a:gd name="connsiteX97" fmla="*/ 4918904 w 5843479"/>
              <a:gd name="connsiteY97" fmla="*/ 2561001 h 8095879"/>
              <a:gd name="connsiteX98" fmla="*/ 4909749 w 5843479"/>
              <a:gd name="connsiteY98" fmla="*/ 2582985 h 8095879"/>
              <a:gd name="connsiteX99" fmla="*/ 4663212 w 5843479"/>
              <a:gd name="connsiteY99" fmla="*/ 2477590 h 8095879"/>
              <a:gd name="connsiteX100" fmla="*/ 4165694 w 5843479"/>
              <a:gd name="connsiteY100" fmla="*/ 2278321 h 8095879"/>
              <a:gd name="connsiteX101" fmla="*/ 4420612 w 5843479"/>
              <a:gd name="connsiteY101" fmla="*/ 2363840 h 8095879"/>
              <a:gd name="connsiteX102" fmla="*/ 4413422 w 5843479"/>
              <a:gd name="connsiteY102" fmla="*/ 2384233 h 8095879"/>
              <a:gd name="connsiteX103" fmla="*/ 4159158 w 5843479"/>
              <a:gd name="connsiteY103" fmla="*/ 2297398 h 8095879"/>
              <a:gd name="connsiteX104" fmla="*/ 3651054 w 5843479"/>
              <a:gd name="connsiteY104" fmla="*/ 2128544 h 8095879"/>
              <a:gd name="connsiteX105" fmla="*/ 3910795 w 5843479"/>
              <a:gd name="connsiteY105" fmla="*/ 2202280 h 8095879"/>
              <a:gd name="connsiteX106" fmla="*/ 3905548 w 5843479"/>
              <a:gd name="connsiteY106" fmla="*/ 2220055 h 8095879"/>
              <a:gd name="connsiteX107" fmla="*/ 3646463 w 5843479"/>
              <a:gd name="connsiteY107" fmla="*/ 2145661 h 8095879"/>
              <a:gd name="connsiteX108" fmla="*/ 2606398 w 5843479"/>
              <a:gd name="connsiteY108" fmla="*/ 1875078 h 8095879"/>
              <a:gd name="connsiteX109" fmla="*/ 2868131 w 5843479"/>
              <a:gd name="connsiteY109" fmla="*/ 1932298 h 8095879"/>
              <a:gd name="connsiteX110" fmla="*/ 2864876 w 5843479"/>
              <a:gd name="connsiteY110" fmla="*/ 1946442 h 8095879"/>
              <a:gd name="connsiteX111" fmla="*/ 2603794 w 5843479"/>
              <a:gd name="connsiteY111" fmla="*/ 1887936 h 8095879"/>
              <a:gd name="connsiteX112" fmla="*/ 2081537 w 5843479"/>
              <a:gd name="connsiteY112" fmla="*/ 1765626 h 8095879"/>
              <a:gd name="connsiteX113" fmla="*/ 2343914 w 5843479"/>
              <a:gd name="connsiteY113" fmla="*/ 1819008 h 8095879"/>
              <a:gd name="connsiteX114" fmla="*/ 2341304 w 5843479"/>
              <a:gd name="connsiteY114" fmla="*/ 1831229 h 8095879"/>
              <a:gd name="connsiteX115" fmla="*/ 2079579 w 5843479"/>
              <a:gd name="connsiteY115" fmla="*/ 1776560 h 8095879"/>
              <a:gd name="connsiteX116" fmla="*/ 1554437 w 5843479"/>
              <a:gd name="connsiteY116" fmla="*/ 1661936 h 8095879"/>
              <a:gd name="connsiteX117" fmla="*/ 1816821 w 5843479"/>
              <a:gd name="connsiteY117" fmla="*/ 1714197 h 8095879"/>
              <a:gd name="connsiteX118" fmla="*/ 1814217 w 5843479"/>
              <a:gd name="connsiteY118" fmla="*/ 1724649 h 8095879"/>
              <a:gd name="connsiteX119" fmla="*/ 1552484 w 5843479"/>
              <a:gd name="connsiteY119" fmla="*/ 1671735 h 8095879"/>
              <a:gd name="connsiteX120" fmla="*/ 1027341 w 5843479"/>
              <a:gd name="connsiteY120" fmla="*/ 1555364 h 8095879"/>
              <a:gd name="connsiteX121" fmla="*/ 1289725 w 5843479"/>
              <a:gd name="connsiteY121" fmla="*/ 1608278 h 8095879"/>
              <a:gd name="connsiteX122" fmla="*/ 1287121 w 5843479"/>
              <a:gd name="connsiteY122" fmla="*/ 1618077 h 8095879"/>
              <a:gd name="connsiteX123" fmla="*/ 1025388 w 5843479"/>
              <a:gd name="connsiteY123" fmla="*/ 1564510 h 8095879"/>
              <a:gd name="connsiteX124" fmla="*/ 503136 w 5843479"/>
              <a:gd name="connsiteY124" fmla="*/ 1440151 h 8095879"/>
              <a:gd name="connsiteX125" fmla="*/ 765507 w 5843479"/>
              <a:gd name="connsiteY125" fmla="*/ 1499496 h 8095879"/>
              <a:gd name="connsiteX126" fmla="*/ 763544 w 5843479"/>
              <a:gd name="connsiteY126" fmla="*/ 1508626 h 8095879"/>
              <a:gd name="connsiteX127" fmla="*/ 501173 w 5843479"/>
              <a:gd name="connsiteY127" fmla="*/ 1448629 h 8095879"/>
              <a:gd name="connsiteX128" fmla="*/ 4546 w 5843479"/>
              <a:gd name="connsiteY128" fmla="*/ 1258694 h 8095879"/>
              <a:gd name="connsiteX129" fmla="*/ 38965 w 5843479"/>
              <a:gd name="connsiteY129" fmla="*/ 1282758 h 8095879"/>
              <a:gd name="connsiteX130" fmla="*/ 75981 w 5843479"/>
              <a:gd name="connsiteY130" fmla="*/ 1303571 h 8095879"/>
              <a:gd name="connsiteX131" fmla="*/ 96762 w 5843479"/>
              <a:gd name="connsiteY131" fmla="*/ 1314628 h 8095879"/>
              <a:gd name="connsiteX132" fmla="*/ 119491 w 5843479"/>
              <a:gd name="connsiteY132" fmla="*/ 1324383 h 8095879"/>
              <a:gd name="connsiteX133" fmla="*/ 164950 w 5843479"/>
              <a:gd name="connsiteY133" fmla="*/ 1343245 h 8095879"/>
              <a:gd name="connsiteX134" fmla="*/ 204564 w 5843479"/>
              <a:gd name="connsiteY134" fmla="*/ 1356903 h 8095879"/>
              <a:gd name="connsiteX135" fmla="*/ 244178 w 5843479"/>
              <a:gd name="connsiteY135" fmla="*/ 1370561 h 8095879"/>
              <a:gd name="connsiteX136" fmla="*/ 241580 w 5843479"/>
              <a:gd name="connsiteY136" fmla="*/ 1379016 h 8095879"/>
              <a:gd name="connsiteX137" fmla="*/ 201966 w 5843479"/>
              <a:gd name="connsiteY137" fmla="*/ 1365358 h 8095879"/>
              <a:gd name="connsiteX138" fmla="*/ 161703 w 5843479"/>
              <a:gd name="connsiteY138" fmla="*/ 1351049 h 8095879"/>
              <a:gd name="connsiteX139" fmla="*/ 116244 w 5843479"/>
              <a:gd name="connsiteY139" fmla="*/ 1332188 h 8095879"/>
              <a:gd name="connsiteX140" fmla="*/ 93515 w 5843479"/>
              <a:gd name="connsiteY140" fmla="*/ 1321782 h 8095879"/>
              <a:gd name="connsiteX141" fmla="*/ 71435 w 5843479"/>
              <a:gd name="connsiteY141" fmla="*/ 1310725 h 8095879"/>
              <a:gd name="connsiteX142" fmla="*/ 34419 w 5843479"/>
              <a:gd name="connsiteY142" fmla="*/ 1289913 h 8095879"/>
              <a:gd name="connsiteX143" fmla="*/ 0 w 5843479"/>
              <a:gd name="connsiteY143" fmla="*/ 1265198 h 8095879"/>
              <a:gd name="connsiteX144" fmla="*/ 261090 w 5843479"/>
              <a:gd name="connsiteY144" fmla="*/ 910176 h 8095879"/>
              <a:gd name="connsiteX145" fmla="*/ 264338 w 5843479"/>
              <a:gd name="connsiteY145" fmla="*/ 916747 h 8095879"/>
              <a:gd name="connsiteX146" fmla="*/ 226010 w 5843479"/>
              <a:gd name="connsiteY146" fmla="*/ 933834 h 8095879"/>
              <a:gd name="connsiteX147" fmla="*/ 187032 w 5843479"/>
              <a:gd name="connsiteY147" fmla="*/ 952234 h 8095879"/>
              <a:gd name="connsiteX148" fmla="*/ 143507 w 5843479"/>
              <a:gd name="connsiteY148" fmla="*/ 973920 h 8095879"/>
              <a:gd name="connsiteX149" fmla="*/ 101281 w 5843479"/>
              <a:gd name="connsiteY149" fmla="*/ 998235 h 8095879"/>
              <a:gd name="connsiteX150" fmla="*/ 81792 w 5843479"/>
              <a:gd name="connsiteY150" fmla="*/ 1010064 h 8095879"/>
              <a:gd name="connsiteX151" fmla="*/ 64902 w 5843479"/>
              <a:gd name="connsiteY151" fmla="*/ 1021236 h 8095879"/>
              <a:gd name="connsiteX152" fmla="*/ 30471 w 5843479"/>
              <a:gd name="connsiteY152" fmla="*/ 1044894 h 8095879"/>
              <a:gd name="connsiteX153" fmla="*/ 25924 w 5843479"/>
              <a:gd name="connsiteY153" fmla="*/ 1038979 h 8095879"/>
              <a:gd name="connsiteX154" fmla="*/ 61004 w 5843479"/>
              <a:gd name="connsiteY154" fmla="*/ 1014664 h 8095879"/>
              <a:gd name="connsiteX155" fmla="*/ 77245 w 5843479"/>
              <a:gd name="connsiteY155" fmla="*/ 1003493 h 8095879"/>
              <a:gd name="connsiteX156" fmla="*/ 97383 w 5843479"/>
              <a:gd name="connsiteY156" fmla="*/ 991664 h 8095879"/>
              <a:gd name="connsiteX157" fmla="*/ 140259 w 5843479"/>
              <a:gd name="connsiteY157" fmla="*/ 967349 h 8095879"/>
              <a:gd name="connsiteX158" fmla="*/ 184434 w 5843479"/>
              <a:gd name="connsiteY158" fmla="*/ 945005 h 8095879"/>
              <a:gd name="connsiteX159" fmla="*/ 223412 w 5843479"/>
              <a:gd name="connsiteY159" fmla="*/ 927262 h 8095879"/>
              <a:gd name="connsiteX160" fmla="*/ 261090 w 5843479"/>
              <a:gd name="connsiteY160" fmla="*/ 910176 h 8095879"/>
              <a:gd name="connsiteX161" fmla="*/ 772191 w 5843479"/>
              <a:gd name="connsiteY161" fmla="*/ 740239 h 8095879"/>
              <a:gd name="connsiteX162" fmla="*/ 774150 w 5843479"/>
              <a:gd name="connsiteY162" fmla="*/ 746835 h 8095879"/>
              <a:gd name="connsiteX163" fmla="*/ 517535 w 5843479"/>
              <a:gd name="connsiteY163" fmla="*/ 825988 h 8095879"/>
              <a:gd name="connsiteX164" fmla="*/ 515576 w 5843479"/>
              <a:gd name="connsiteY164" fmla="*/ 818732 h 8095879"/>
              <a:gd name="connsiteX165" fmla="*/ 1291302 w 5843479"/>
              <a:gd name="connsiteY165" fmla="*/ 607745 h 8095879"/>
              <a:gd name="connsiteX166" fmla="*/ 1292606 w 5843479"/>
              <a:gd name="connsiteY166" fmla="*/ 613505 h 8095879"/>
              <a:gd name="connsiteX167" fmla="*/ 1032454 w 5843479"/>
              <a:gd name="connsiteY167" fmla="*/ 676232 h 8095879"/>
              <a:gd name="connsiteX168" fmla="*/ 1031150 w 5843479"/>
              <a:gd name="connsiteY168" fmla="*/ 669831 h 8095879"/>
              <a:gd name="connsiteX169" fmla="*/ 1818384 w 5843479"/>
              <a:gd name="connsiteY169" fmla="*/ 492533 h 8095879"/>
              <a:gd name="connsiteX170" fmla="*/ 1819696 w 5843479"/>
              <a:gd name="connsiteY170" fmla="*/ 497814 h 8095879"/>
              <a:gd name="connsiteX171" fmla="*/ 1556676 w 5843479"/>
              <a:gd name="connsiteY171" fmla="*/ 555240 h 8095879"/>
              <a:gd name="connsiteX172" fmla="*/ 1555364 w 5843479"/>
              <a:gd name="connsiteY172" fmla="*/ 549959 h 8095879"/>
              <a:gd name="connsiteX173" fmla="*/ 2146610 w 5843479"/>
              <a:gd name="connsiteY173" fmla="*/ 322594 h 8095879"/>
              <a:gd name="connsiteX174" fmla="*/ 2186308 w 5843479"/>
              <a:gd name="connsiteY174" fmla="*/ 336296 h 8095879"/>
              <a:gd name="connsiteX175" fmla="*/ 2224053 w 5843479"/>
              <a:gd name="connsiteY175" fmla="*/ 357826 h 8095879"/>
              <a:gd name="connsiteX176" fmla="*/ 2228608 w 5843479"/>
              <a:gd name="connsiteY176" fmla="*/ 382619 h 8095879"/>
              <a:gd name="connsiteX177" fmla="*/ 2208434 w 5843479"/>
              <a:gd name="connsiteY177" fmla="*/ 399583 h 8095879"/>
              <a:gd name="connsiteX178" fmla="*/ 2121881 w 5843479"/>
              <a:gd name="connsiteY178" fmla="*/ 430248 h 8095879"/>
              <a:gd name="connsiteX179" fmla="*/ 2080882 w 5843479"/>
              <a:gd name="connsiteY179" fmla="*/ 440035 h 8095879"/>
              <a:gd name="connsiteX180" fmla="*/ 2079580 w 5843479"/>
              <a:gd name="connsiteY180" fmla="*/ 435468 h 8095879"/>
              <a:gd name="connsiteX181" fmla="*/ 2120579 w 5843479"/>
              <a:gd name="connsiteY181" fmla="*/ 425681 h 8095879"/>
              <a:gd name="connsiteX182" fmla="*/ 2206482 w 5843479"/>
              <a:gd name="connsiteY182" fmla="*/ 395668 h 8095879"/>
              <a:gd name="connsiteX183" fmla="*/ 2224053 w 5843479"/>
              <a:gd name="connsiteY183" fmla="*/ 380010 h 8095879"/>
              <a:gd name="connsiteX184" fmla="*/ 2220799 w 5843479"/>
              <a:gd name="connsiteY184" fmla="*/ 361089 h 8095879"/>
              <a:gd name="connsiteX185" fmla="*/ 2184355 w 5843479"/>
              <a:gd name="connsiteY185" fmla="*/ 340210 h 8095879"/>
              <a:gd name="connsiteX186" fmla="*/ 2144658 w 5843479"/>
              <a:gd name="connsiteY186" fmla="*/ 327161 h 8095879"/>
              <a:gd name="connsiteX187" fmla="*/ 1615852 w 5843479"/>
              <a:gd name="connsiteY187" fmla="*/ 239067 h 8095879"/>
              <a:gd name="connsiteX188" fmla="*/ 1883064 w 5843479"/>
              <a:gd name="connsiteY188" fmla="*/ 274687 h 8095879"/>
              <a:gd name="connsiteX189" fmla="*/ 1882409 w 5843479"/>
              <a:gd name="connsiteY189" fmla="*/ 278719 h 8095879"/>
              <a:gd name="connsiteX190" fmla="*/ 1615852 w 5843479"/>
              <a:gd name="connsiteY190" fmla="*/ 243100 h 8095879"/>
              <a:gd name="connsiteX191" fmla="*/ 1083646 w 5843479"/>
              <a:gd name="connsiteY191" fmla="*/ 184340 h 8095879"/>
              <a:gd name="connsiteX192" fmla="*/ 1350211 w 5843479"/>
              <a:gd name="connsiteY192" fmla="*/ 212654 h 8095879"/>
              <a:gd name="connsiteX193" fmla="*/ 1350211 w 5843479"/>
              <a:gd name="connsiteY193" fmla="*/ 215350 h 8095879"/>
              <a:gd name="connsiteX194" fmla="*/ 1082994 w 5843479"/>
              <a:gd name="connsiteY194" fmla="*/ 187037 h 8095879"/>
              <a:gd name="connsiteX195" fmla="*/ 547908 w 5843479"/>
              <a:gd name="connsiteY195" fmla="*/ 126735 h 8095879"/>
              <a:gd name="connsiteX196" fmla="*/ 814477 w 5843479"/>
              <a:gd name="connsiteY196" fmla="*/ 155249 h 8095879"/>
              <a:gd name="connsiteX197" fmla="*/ 814477 w 5843479"/>
              <a:gd name="connsiteY197" fmla="*/ 157784 h 8095879"/>
              <a:gd name="connsiteX198" fmla="*/ 547258 w 5843479"/>
              <a:gd name="connsiteY198" fmla="*/ 129269 h 8095879"/>
              <a:gd name="connsiteX199" fmla="*/ 339980 w 5843479"/>
              <a:gd name="connsiteY199" fmla="*/ 0 h 8095879"/>
              <a:gd name="connsiteX200" fmla="*/ 340630 w 5843479"/>
              <a:gd name="connsiteY200" fmla="*/ 1949 h 8095879"/>
              <a:gd name="connsiteX201" fmla="*/ 299685 w 5843479"/>
              <a:gd name="connsiteY201" fmla="*/ 12337 h 8095879"/>
              <a:gd name="connsiteX202" fmla="*/ 260041 w 5843479"/>
              <a:gd name="connsiteY202" fmla="*/ 26622 h 8095879"/>
              <a:gd name="connsiteX203" fmla="*/ 239893 w 5843479"/>
              <a:gd name="connsiteY203" fmla="*/ 38960 h 8095879"/>
              <a:gd name="connsiteX204" fmla="*/ 234044 w 5843479"/>
              <a:gd name="connsiteY204" fmla="*/ 59738 h 8095879"/>
              <a:gd name="connsiteX205" fmla="*/ 251592 w 5843479"/>
              <a:gd name="connsiteY205" fmla="*/ 76621 h 8095879"/>
              <a:gd name="connsiteX206" fmla="*/ 273039 w 5843479"/>
              <a:gd name="connsiteY206" fmla="*/ 87010 h 8095879"/>
              <a:gd name="connsiteX207" fmla="*/ 294486 w 5843479"/>
              <a:gd name="connsiteY207" fmla="*/ 94802 h 8095879"/>
              <a:gd name="connsiteX208" fmla="*/ 313333 w 5843479"/>
              <a:gd name="connsiteY208" fmla="*/ 100645 h 8095879"/>
              <a:gd name="connsiteX209" fmla="*/ 353628 w 5843479"/>
              <a:gd name="connsiteY209" fmla="*/ 110387 h 8095879"/>
              <a:gd name="connsiteX210" fmla="*/ 353628 w 5843479"/>
              <a:gd name="connsiteY210" fmla="*/ 111684 h 8095879"/>
              <a:gd name="connsiteX211" fmla="*/ 312684 w 5843479"/>
              <a:gd name="connsiteY211" fmla="*/ 102594 h 8095879"/>
              <a:gd name="connsiteX212" fmla="*/ 293186 w 5843479"/>
              <a:gd name="connsiteY212" fmla="*/ 96749 h 8095879"/>
              <a:gd name="connsiteX213" fmla="*/ 272389 w 5843479"/>
              <a:gd name="connsiteY213" fmla="*/ 88957 h 8095879"/>
              <a:gd name="connsiteX214" fmla="*/ 250942 w 5843479"/>
              <a:gd name="connsiteY214" fmla="*/ 77919 h 8095879"/>
              <a:gd name="connsiteX215" fmla="*/ 232744 w 5843479"/>
              <a:gd name="connsiteY215" fmla="*/ 60387 h 8095879"/>
              <a:gd name="connsiteX216" fmla="*/ 238594 w 5843479"/>
              <a:gd name="connsiteY216" fmla="*/ 37661 h 8095879"/>
              <a:gd name="connsiteX217" fmla="*/ 259391 w 5843479"/>
              <a:gd name="connsiteY217" fmla="*/ 25323 h 8095879"/>
              <a:gd name="connsiteX218" fmla="*/ 299685 w 5843479"/>
              <a:gd name="connsiteY218" fmla="*/ 10391 h 8095879"/>
              <a:gd name="connsiteX219" fmla="*/ 339980 w 5843479"/>
              <a:gd name="connsiteY219" fmla="*/ 0 h 809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</a:cxnLst>
            <a:rect l="l" t="t" r="r" b="b"/>
            <a:pathLst>
              <a:path w="5843479" h="8095879">
                <a:moveTo>
                  <a:pt x="1339118" y="7958276"/>
                </a:moveTo>
                <a:lnTo>
                  <a:pt x="1381888" y="8015665"/>
                </a:lnTo>
                <a:lnTo>
                  <a:pt x="1273977" y="8095879"/>
                </a:lnTo>
                <a:lnTo>
                  <a:pt x="1229891" y="8037186"/>
                </a:lnTo>
                <a:close/>
                <a:moveTo>
                  <a:pt x="1766979" y="7635682"/>
                </a:moveTo>
                <a:lnTo>
                  <a:pt x="1808177" y="7690080"/>
                </a:lnTo>
                <a:lnTo>
                  <a:pt x="1594991" y="7853930"/>
                </a:lnTo>
                <a:lnTo>
                  <a:pt x="1552485" y="7798221"/>
                </a:lnTo>
                <a:close/>
                <a:moveTo>
                  <a:pt x="2191629" y="7310207"/>
                </a:moveTo>
                <a:lnTo>
                  <a:pt x="2231581" y="7360824"/>
                </a:lnTo>
                <a:lnTo>
                  <a:pt x="2020031" y="7528453"/>
                </a:lnTo>
                <a:lnTo>
                  <a:pt x="1978769" y="7475863"/>
                </a:lnTo>
                <a:close/>
                <a:moveTo>
                  <a:pt x="2611971" y="6976093"/>
                </a:moveTo>
                <a:lnTo>
                  <a:pt x="2649225" y="7022942"/>
                </a:lnTo>
                <a:lnTo>
                  <a:pt x="2440734" y="7191466"/>
                </a:lnTo>
                <a:lnTo>
                  <a:pt x="2402173" y="7143316"/>
                </a:lnTo>
                <a:close/>
                <a:moveTo>
                  <a:pt x="3027886" y="6636217"/>
                </a:moveTo>
                <a:lnTo>
                  <a:pt x="3063987" y="6679291"/>
                </a:lnTo>
                <a:lnTo>
                  <a:pt x="2856575" y="6851588"/>
                </a:lnTo>
                <a:lnTo>
                  <a:pt x="2819818" y="6806556"/>
                </a:lnTo>
                <a:close/>
                <a:moveTo>
                  <a:pt x="3436148" y="6290581"/>
                </a:moveTo>
                <a:lnTo>
                  <a:pt x="3470114" y="6329858"/>
                </a:lnTo>
                <a:lnTo>
                  <a:pt x="3266973" y="6505950"/>
                </a:lnTo>
                <a:lnTo>
                  <a:pt x="3231701" y="6464709"/>
                </a:lnTo>
                <a:close/>
                <a:moveTo>
                  <a:pt x="3841986" y="5936304"/>
                </a:moveTo>
                <a:lnTo>
                  <a:pt x="3873354" y="5972308"/>
                </a:lnTo>
                <a:lnTo>
                  <a:pt x="3673379" y="6151671"/>
                </a:lnTo>
                <a:lnTo>
                  <a:pt x="3640703" y="6114358"/>
                </a:lnTo>
                <a:close/>
                <a:moveTo>
                  <a:pt x="4235086" y="5576266"/>
                </a:moveTo>
                <a:lnTo>
                  <a:pt x="4265078" y="5608800"/>
                </a:lnTo>
                <a:lnTo>
                  <a:pt x="4069481" y="5791639"/>
                </a:lnTo>
                <a:lnTo>
                  <a:pt x="4038185" y="5757804"/>
                </a:lnTo>
                <a:close/>
                <a:moveTo>
                  <a:pt x="4620227" y="5201826"/>
                </a:moveTo>
                <a:lnTo>
                  <a:pt x="4648158" y="5229924"/>
                </a:lnTo>
                <a:lnTo>
                  <a:pt x="4458486" y="5420076"/>
                </a:lnTo>
                <a:lnTo>
                  <a:pt x="4429905" y="5390017"/>
                </a:lnTo>
                <a:close/>
                <a:moveTo>
                  <a:pt x="4993027" y="4815865"/>
                </a:moveTo>
                <a:lnTo>
                  <a:pt x="5019717" y="4840580"/>
                </a:lnTo>
                <a:lnTo>
                  <a:pt x="4837446" y="5036999"/>
                </a:lnTo>
                <a:lnTo>
                  <a:pt x="4810105" y="5011633"/>
                </a:lnTo>
                <a:close/>
                <a:moveTo>
                  <a:pt x="5339326" y="4406862"/>
                </a:moveTo>
                <a:lnTo>
                  <a:pt x="5365354" y="4428403"/>
                </a:lnTo>
                <a:lnTo>
                  <a:pt x="5196823" y="4636633"/>
                </a:lnTo>
                <a:lnTo>
                  <a:pt x="5170144" y="4614439"/>
                </a:lnTo>
                <a:close/>
                <a:moveTo>
                  <a:pt x="5643719" y="3966178"/>
                </a:moveTo>
                <a:lnTo>
                  <a:pt x="5670660" y="3983198"/>
                </a:lnTo>
                <a:cubicBezTo>
                  <a:pt x="5670660" y="3983198"/>
                  <a:pt x="5635833" y="4040804"/>
                  <a:pt x="5601007" y="4097755"/>
                </a:cubicBezTo>
                <a:cubicBezTo>
                  <a:pt x="5562895" y="4154706"/>
                  <a:pt x="5525440" y="4210348"/>
                  <a:pt x="5525440" y="4210348"/>
                </a:cubicBezTo>
                <a:lnTo>
                  <a:pt x="5498499" y="4192019"/>
                </a:lnTo>
                <a:cubicBezTo>
                  <a:pt x="5498499" y="4192019"/>
                  <a:pt x="5535954" y="4136377"/>
                  <a:pt x="5572752" y="4080735"/>
                </a:cubicBezTo>
                <a:cubicBezTo>
                  <a:pt x="5608892" y="4023784"/>
                  <a:pt x="5643719" y="3966178"/>
                  <a:pt x="5643719" y="3966178"/>
                </a:cubicBezTo>
                <a:close/>
                <a:moveTo>
                  <a:pt x="5813974" y="3473644"/>
                </a:moveTo>
                <a:lnTo>
                  <a:pt x="5843479" y="3474295"/>
                </a:lnTo>
                <a:cubicBezTo>
                  <a:pt x="5843479" y="3474295"/>
                  <a:pt x="5843479" y="3491241"/>
                  <a:pt x="5842824" y="3516659"/>
                </a:cubicBezTo>
                <a:cubicBezTo>
                  <a:pt x="5842824" y="3522525"/>
                  <a:pt x="5842824" y="3529694"/>
                  <a:pt x="5842168" y="3536863"/>
                </a:cubicBezTo>
                <a:cubicBezTo>
                  <a:pt x="5841512" y="3544033"/>
                  <a:pt x="5840857" y="3551854"/>
                  <a:pt x="5839545" y="3560326"/>
                </a:cubicBezTo>
                <a:cubicBezTo>
                  <a:pt x="5836923" y="3575968"/>
                  <a:pt x="5836267" y="3593566"/>
                  <a:pt x="5831677" y="3610511"/>
                </a:cubicBezTo>
                <a:cubicBezTo>
                  <a:pt x="5827743" y="3626805"/>
                  <a:pt x="5823809" y="3643750"/>
                  <a:pt x="5819875" y="3659392"/>
                </a:cubicBezTo>
                <a:cubicBezTo>
                  <a:pt x="5818564" y="3667213"/>
                  <a:pt x="5815285" y="3674383"/>
                  <a:pt x="5813318" y="3681552"/>
                </a:cubicBezTo>
                <a:cubicBezTo>
                  <a:pt x="5810696" y="3688069"/>
                  <a:pt x="5808729" y="3694587"/>
                  <a:pt x="5806106" y="3701104"/>
                </a:cubicBezTo>
                <a:cubicBezTo>
                  <a:pt x="5802172" y="3712836"/>
                  <a:pt x="5798238" y="3723264"/>
                  <a:pt x="5796271" y="3729781"/>
                </a:cubicBezTo>
                <a:cubicBezTo>
                  <a:pt x="5793648" y="3736951"/>
                  <a:pt x="5791681" y="3740861"/>
                  <a:pt x="5791681" y="3740861"/>
                </a:cubicBezTo>
                <a:lnTo>
                  <a:pt x="5763487" y="3729781"/>
                </a:lnTo>
                <a:cubicBezTo>
                  <a:pt x="5763487" y="3729781"/>
                  <a:pt x="5764798" y="3725871"/>
                  <a:pt x="5768077" y="3718702"/>
                </a:cubicBezTo>
                <a:cubicBezTo>
                  <a:pt x="5770699" y="3712184"/>
                  <a:pt x="5773322" y="3702408"/>
                  <a:pt x="5777912" y="3690676"/>
                </a:cubicBezTo>
                <a:cubicBezTo>
                  <a:pt x="5779879" y="3685462"/>
                  <a:pt x="5781846" y="3678945"/>
                  <a:pt x="5784469" y="3672427"/>
                </a:cubicBezTo>
                <a:cubicBezTo>
                  <a:pt x="5786436" y="3665258"/>
                  <a:pt x="5789714" y="3658741"/>
                  <a:pt x="5791025" y="3650920"/>
                </a:cubicBezTo>
                <a:cubicBezTo>
                  <a:pt x="5794959" y="3636581"/>
                  <a:pt x="5798238" y="3620287"/>
                  <a:pt x="5802172" y="3604645"/>
                </a:cubicBezTo>
                <a:cubicBezTo>
                  <a:pt x="5806762" y="3588352"/>
                  <a:pt x="5806762" y="3572710"/>
                  <a:pt x="5810040" y="3557719"/>
                </a:cubicBezTo>
                <a:cubicBezTo>
                  <a:pt x="5810696" y="3549898"/>
                  <a:pt x="5811351" y="3542729"/>
                  <a:pt x="5812663" y="3536212"/>
                </a:cubicBezTo>
                <a:cubicBezTo>
                  <a:pt x="5812663" y="3528391"/>
                  <a:pt x="5812663" y="3521873"/>
                  <a:pt x="5813318" y="3515356"/>
                </a:cubicBezTo>
                <a:cubicBezTo>
                  <a:pt x="5813318" y="3490589"/>
                  <a:pt x="5813974" y="3473644"/>
                  <a:pt x="5813974" y="3473644"/>
                </a:cubicBezTo>
                <a:close/>
                <a:moveTo>
                  <a:pt x="5601733" y="2995515"/>
                </a:moveTo>
                <a:cubicBezTo>
                  <a:pt x="5601733" y="2995515"/>
                  <a:pt x="5613558" y="3007867"/>
                  <a:pt x="5630638" y="3026071"/>
                </a:cubicBezTo>
                <a:cubicBezTo>
                  <a:pt x="5639178" y="3035173"/>
                  <a:pt x="5650345" y="3044925"/>
                  <a:pt x="5660199" y="3057927"/>
                </a:cubicBezTo>
                <a:cubicBezTo>
                  <a:pt x="5670710" y="3069629"/>
                  <a:pt x="5681877" y="3082632"/>
                  <a:pt x="5692388" y="3095635"/>
                </a:cubicBezTo>
                <a:cubicBezTo>
                  <a:pt x="5698300" y="3102136"/>
                  <a:pt x="5702899" y="3109287"/>
                  <a:pt x="5708154" y="3116439"/>
                </a:cubicBezTo>
                <a:cubicBezTo>
                  <a:pt x="5712752" y="3122940"/>
                  <a:pt x="5718008" y="3129441"/>
                  <a:pt x="5722606" y="3135943"/>
                </a:cubicBezTo>
                <a:cubicBezTo>
                  <a:pt x="5732460" y="3148945"/>
                  <a:pt x="5740343" y="3161298"/>
                  <a:pt x="5746912" y="3172350"/>
                </a:cubicBezTo>
                <a:cubicBezTo>
                  <a:pt x="5760050" y="3194454"/>
                  <a:pt x="5768590" y="3209407"/>
                  <a:pt x="5768590" y="3209407"/>
                </a:cubicBezTo>
                <a:lnTo>
                  <a:pt x="5744284" y="3222410"/>
                </a:lnTo>
                <a:cubicBezTo>
                  <a:pt x="5744284" y="3222410"/>
                  <a:pt x="5735744" y="3208107"/>
                  <a:pt x="5722606" y="3187303"/>
                </a:cubicBezTo>
                <a:cubicBezTo>
                  <a:pt x="5716694" y="3176251"/>
                  <a:pt x="5708811" y="3163898"/>
                  <a:pt x="5699614" y="3152196"/>
                </a:cubicBezTo>
                <a:cubicBezTo>
                  <a:pt x="5695016" y="3145694"/>
                  <a:pt x="5690417" y="3139193"/>
                  <a:pt x="5685819" y="3132692"/>
                </a:cubicBezTo>
                <a:cubicBezTo>
                  <a:pt x="5680563" y="3126191"/>
                  <a:pt x="5676622" y="3119039"/>
                  <a:pt x="5671367" y="3113188"/>
                </a:cubicBezTo>
                <a:cubicBezTo>
                  <a:pt x="5660199" y="3100185"/>
                  <a:pt x="5649688" y="3087833"/>
                  <a:pt x="5639835" y="3076131"/>
                </a:cubicBezTo>
                <a:cubicBezTo>
                  <a:pt x="5630638" y="3063778"/>
                  <a:pt x="5619470" y="3054026"/>
                  <a:pt x="5610930" y="3044925"/>
                </a:cubicBezTo>
                <a:lnTo>
                  <a:pt x="5582026" y="3014368"/>
                </a:lnTo>
                <a:close/>
                <a:moveTo>
                  <a:pt x="5162338" y="2684442"/>
                </a:moveTo>
                <a:cubicBezTo>
                  <a:pt x="5162338" y="2684442"/>
                  <a:pt x="5220223" y="2717478"/>
                  <a:pt x="5278108" y="2751163"/>
                </a:cubicBezTo>
                <a:cubicBezTo>
                  <a:pt x="5306725" y="2769301"/>
                  <a:pt x="5334692" y="2788086"/>
                  <a:pt x="5356155" y="2801690"/>
                </a:cubicBezTo>
                <a:cubicBezTo>
                  <a:pt x="5376967" y="2815293"/>
                  <a:pt x="5391276" y="2824362"/>
                  <a:pt x="5391276" y="2824362"/>
                </a:cubicBezTo>
                <a:lnTo>
                  <a:pt x="5376317" y="2845091"/>
                </a:lnTo>
                <a:cubicBezTo>
                  <a:pt x="5376317" y="2845091"/>
                  <a:pt x="5362658" y="2836670"/>
                  <a:pt x="5341846" y="2823066"/>
                </a:cubicBezTo>
                <a:cubicBezTo>
                  <a:pt x="5320383" y="2808815"/>
                  <a:pt x="5293067" y="2790678"/>
                  <a:pt x="5265100" y="2772540"/>
                </a:cubicBezTo>
                <a:cubicBezTo>
                  <a:pt x="5207866" y="2739503"/>
                  <a:pt x="5149981" y="2705818"/>
                  <a:pt x="5149981" y="2705818"/>
                </a:cubicBezTo>
                <a:close/>
                <a:moveTo>
                  <a:pt x="4671713" y="2456899"/>
                </a:moveTo>
                <a:lnTo>
                  <a:pt x="4918904" y="2561001"/>
                </a:lnTo>
                <a:lnTo>
                  <a:pt x="4909749" y="2582985"/>
                </a:lnTo>
                <a:lnTo>
                  <a:pt x="4663212" y="2477590"/>
                </a:lnTo>
                <a:close/>
                <a:moveTo>
                  <a:pt x="4165694" y="2278321"/>
                </a:moveTo>
                <a:lnTo>
                  <a:pt x="4420612" y="2363840"/>
                </a:lnTo>
                <a:lnTo>
                  <a:pt x="4413422" y="2384233"/>
                </a:lnTo>
                <a:lnTo>
                  <a:pt x="4159158" y="2297398"/>
                </a:lnTo>
                <a:close/>
                <a:moveTo>
                  <a:pt x="3651054" y="2128544"/>
                </a:moveTo>
                <a:lnTo>
                  <a:pt x="3910795" y="2202280"/>
                </a:lnTo>
                <a:lnTo>
                  <a:pt x="3905548" y="2220055"/>
                </a:lnTo>
                <a:lnTo>
                  <a:pt x="3646463" y="2145661"/>
                </a:lnTo>
                <a:close/>
                <a:moveTo>
                  <a:pt x="2606398" y="1875078"/>
                </a:moveTo>
                <a:lnTo>
                  <a:pt x="2868131" y="1932298"/>
                </a:lnTo>
                <a:lnTo>
                  <a:pt x="2864876" y="1946442"/>
                </a:lnTo>
                <a:lnTo>
                  <a:pt x="2603794" y="1887936"/>
                </a:lnTo>
                <a:close/>
                <a:moveTo>
                  <a:pt x="2081537" y="1765626"/>
                </a:moveTo>
                <a:lnTo>
                  <a:pt x="2343914" y="1819008"/>
                </a:lnTo>
                <a:lnTo>
                  <a:pt x="2341304" y="1831229"/>
                </a:lnTo>
                <a:lnTo>
                  <a:pt x="2079579" y="1776560"/>
                </a:lnTo>
                <a:close/>
                <a:moveTo>
                  <a:pt x="1554437" y="1661936"/>
                </a:moveTo>
                <a:lnTo>
                  <a:pt x="1816821" y="1714197"/>
                </a:lnTo>
                <a:lnTo>
                  <a:pt x="1814217" y="1724649"/>
                </a:lnTo>
                <a:lnTo>
                  <a:pt x="1552484" y="1671735"/>
                </a:lnTo>
                <a:close/>
                <a:moveTo>
                  <a:pt x="1027341" y="1555364"/>
                </a:moveTo>
                <a:lnTo>
                  <a:pt x="1289725" y="1608278"/>
                </a:lnTo>
                <a:lnTo>
                  <a:pt x="1287121" y="1618077"/>
                </a:lnTo>
                <a:lnTo>
                  <a:pt x="1025388" y="1564510"/>
                </a:lnTo>
                <a:close/>
                <a:moveTo>
                  <a:pt x="503136" y="1440151"/>
                </a:moveTo>
                <a:lnTo>
                  <a:pt x="765507" y="1499496"/>
                </a:lnTo>
                <a:lnTo>
                  <a:pt x="763544" y="1508626"/>
                </a:lnTo>
                <a:lnTo>
                  <a:pt x="501173" y="1448629"/>
                </a:lnTo>
                <a:close/>
                <a:moveTo>
                  <a:pt x="4546" y="1258694"/>
                </a:moveTo>
                <a:cubicBezTo>
                  <a:pt x="4546" y="1258694"/>
                  <a:pt x="18183" y="1268450"/>
                  <a:pt x="38965" y="1282758"/>
                </a:cubicBezTo>
                <a:cubicBezTo>
                  <a:pt x="49355" y="1289913"/>
                  <a:pt x="62343" y="1295766"/>
                  <a:pt x="75981" y="1303571"/>
                </a:cubicBezTo>
                <a:cubicBezTo>
                  <a:pt x="82475" y="1306823"/>
                  <a:pt x="89618" y="1310725"/>
                  <a:pt x="96762" y="1314628"/>
                </a:cubicBezTo>
                <a:cubicBezTo>
                  <a:pt x="104555" y="1317879"/>
                  <a:pt x="112348" y="1321131"/>
                  <a:pt x="119491" y="1324383"/>
                </a:cubicBezTo>
                <a:cubicBezTo>
                  <a:pt x="135077" y="1330237"/>
                  <a:pt x="150013" y="1337391"/>
                  <a:pt x="164950" y="1343245"/>
                </a:cubicBezTo>
                <a:cubicBezTo>
                  <a:pt x="179886" y="1348448"/>
                  <a:pt x="193524" y="1353001"/>
                  <a:pt x="204564" y="1356903"/>
                </a:cubicBezTo>
                <a:cubicBezTo>
                  <a:pt x="228592" y="1365358"/>
                  <a:pt x="244178" y="1370561"/>
                  <a:pt x="244178" y="1370561"/>
                </a:cubicBezTo>
                <a:lnTo>
                  <a:pt x="241580" y="1379016"/>
                </a:lnTo>
                <a:cubicBezTo>
                  <a:pt x="241580" y="1379016"/>
                  <a:pt x="225994" y="1373813"/>
                  <a:pt x="201966" y="1365358"/>
                </a:cubicBezTo>
                <a:cubicBezTo>
                  <a:pt x="190277" y="1361456"/>
                  <a:pt x="176639" y="1356253"/>
                  <a:pt x="161703" y="1351049"/>
                </a:cubicBezTo>
                <a:cubicBezTo>
                  <a:pt x="147416" y="1345196"/>
                  <a:pt x="131830" y="1338692"/>
                  <a:pt x="116244" y="1332188"/>
                </a:cubicBezTo>
                <a:cubicBezTo>
                  <a:pt x="108451" y="1328286"/>
                  <a:pt x="101308" y="1325684"/>
                  <a:pt x="93515" y="1321782"/>
                </a:cubicBezTo>
                <a:cubicBezTo>
                  <a:pt x="86371" y="1317879"/>
                  <a:pt x="78578" y="1314628"/>
                  <a:pt x="71435" y="1310725"/>
                </a:cubicBezTo>
                <a:cubicBezTo>
                  <a:pt x="57797" y="1302920"/>
                  <a:pt x="44160" y="1297067"/>
                  <a:pt x="34419" y="1289913"/>
                </a:cubicBezTo>
                <a:cubicBezTo>
                  <a:pt x="13638" y="1274954"/>
                  <a:pt x="0" y="1265198"/>
                  <a:pt x="0" y="1265198"/>
                </a:cubicBezTo>
                <a:close/>
                <a:moveTo>
                  <a:pt x="261090" y="910176"/>
                </a:moveTo>
                <a:lnTo>
                  <a:pt x="264338" y="916747"/>
                </a:lnTo>
                <a:cubicBezTo>
                  <a:pt x="264338" y="916747"/>
                  <a:pt x="248747" y="923976"/>
                  <a:pt x="226010" y="933834"/>
                </a:cubicBezTo>
                <a:cubicBezTo>
                  <a:pt x="214966" y="939748"/>
                  <a:pt x="201324" y="945005"/>
                  <a:pt x="187032" y="952234"/>
                </a:cubicBezTo>
                <a:cubicBezTo>
                  <a:pt x="173390" y="959463"/>
                  <a:pt x="158449" y="966692"/>
                  <a:pt x="143507" y="973920"/>
                </a:cubicBezTo>
                <a:cubicBezTo>
                  <a:pt x="128566" y="981806"/>
                  <a:pt x="114923" y="991006"/>
                  <a:pt x="101281" y="998235"/>
                </a:cubicBezTo>
                <a:cubicBezTo>
                  <a:pt x="94135" y="1002835"/>
                  <a:pt x="87639" y="1006121"/>
                  <a:pt x="81792" y="1010064"/>
                </a:cubicBezTo>
                <a:cubicBezTo>
                  <a:pt x="75296" y="1013350"/>
                  <a:pt x="70099" y="1017293"/>
                  <a:pt x="64902" y="1021236"/>
                </a:cubicBezTo>
                <a:cubicBezTo>
                  <a:pt x="44763" y="1035036"/>
                  <a:pt x="30471" y="1044894"/>
                  <a:pt x="30471" y="1044894"/>
                </a:cubicBezTo>
                <a:lnTo>
                  <a:pt x="25924" y="1038979"/>
                </a:lnTo>
                <a:cubicBezTo>
                  <a:pt x="25924" y="1038979"/>
                  <a:pt x="40216" y="1029122"/>
                  <a:pt x="61004" y="1014664"/>
                </a:cubicBezTo>
                <a:cubicBezTo>
                  <a:pt x="66201" y="1010721"/>
                  <a:pt x="71398" y="1006121"/>
                  <a:pt x="77245" y="1003493"/>
                </a:cubicBezTo>
                <a:cubicBezTo>
                  <a:pt x="83741" y="999550"/>
                  <a:pt x="90237" y="995607"/>
                  <a:pt x="97383" y="991664"/>
                </a:cubicBezTo>
                <a:cubicBezTo>
                  <a:pt x="111026" y="983778"/>
                  <a:pt x="125317" y="974577"/>
                  <a:pt x="140259" y="967349"/>
                </a:cubicBezTo>
                <a:cubicBezTo>
                  <a:pt x="155200" y="959463"/>
                  <a:pt x="170142" y="952234"/>
                  <a:pt x="184434" y="945005"/>
                </a:cubicBezTo>
                <a:cubicBezTo>
                  <a:pt x="198726" y="937776"/>
                  <a:pt x="211718" y="932519"/>
                  <a:pt x="223412" y="927262"/>
                </a:cubicBezTo>
                <a:cubicBezTo>
                  <a:pt x="246149" y="916747"/>
                  <a:pt x="261090" y="910176"/>
                  <a:pt x="261090" y="910176"/>
                </a:cubicBezTo>
                <a:close/>
                <a:moveTo>
                  <a:pt x="772191" y="740239"/>
                </a:moveTo>
                <a:lnTo>
                  <a:pt x="774150" y="746835"/>
                </a:lnTo>
                <a:lnTo>
                  <a:pt x="517535" y="825988"/>
                </a:lnTo>
                <a:lnTo>
                  <a:pt x="515576" y="818732"/>
                </a:lnTo>
                <a:close/>
                <a:moveTo>
                  <a:pt x="1291302" y="607745"/>
                </a:moveTo>
                <a:lnTo>
                  <a:pt x="1292606" y="613505"/>
                </a:lnTo>
                <a:lnTo>
                  <a:pt x="1032454" y="676232"/>
                </a:lnTo>
                <a:lnTo>
                  <a:pt x="1031150" y="669831"/>
                </a:lnTo>
                <a:close/>
                <a:moveTo>
                  <a:pt x="1818384" y="492533"/>
                </a:moveTo>
                <a:lnTo>
                  <a:pt x="1819696" y="497814"/>
                </a:lnTo>
                <a:lnTo>
                  <a:pt x="1556676" y="555240"/>
                </a:lnTo>
                <a:lnTo>
                  <a:pt x="1555364" y="549959"/>
                </a:lnTo>
                <a:close/>
                <a:moveTo>
                  <a:pt x="2146610" y="322594"/>
                </a:moveTo>
                <a:cubicBezTo>
                  <a:pt x="2146610" y="322594"/>
                  <a:pt x="2162229" y="327161"/>
                  <a:pt x="2186308" y="336296"/>
                </a:cubicBezTo>
                <a:cubicBezTo>
                  <a:pt x="2197371" y="341515"/>
                  <a:pt x="2211688" y="346734"/>
                  <a:pt x="2224053" y="357826"/>
                </a:cubicBezTo>
                <a:cubicBezTo>
                  <a:pt x="2229910" y="363046"/>
                  <a:pt x="2234465" y="374790"/>
                  <a:pt x="2228608" y="382619"/>
                </a:cubicBezTo>
                <a:cubicBezTo>
                  <a:pt x="2223402" y="390448"/>
                  <a:pt x="2216243" y="395016"/>
                  <a:pt x="2208434" y="399583"/>
                </a:cubicBezTo>
                <a:cubicBezTo>
                  <a:pt x="2179149" y="415894"/>
                  <a:pt x="2145959" y="423723"/>
                  <a:pt x="2121881" y="430248"/>
                </a:cubicBezTo>
                <a:cubicBezTo>
                  <a:pt x="2097802" y="436772"/>
                  <a:pt x="2080882" y="440035"/>
                  <a:pt x="2080882" y="440035"/>
                </a:cubicBezTo>
                <a:lnTo>
                  <a:pt x="2079580" y="435468"/>
                </a:lnTo>
                <a:cubicBezTo>
                  <a:pt x="2079580" y="435468"/>
                  <a:pt x="2096500" y="432205"/>
                  <a:pt x="2120579" y="425681"/>
                </a:cubicBezTo>
                <a:cubicBezTo>
                  <a:pt x="2144658" y="419156"/>
                  <a:pt x="2177197" y="410675"/>
                  <a:pt x="2206482" y="395668"/>
                </a:cubicBezTo>
                <a:cubicBezTo>
                  <a:pt x="2213640" y="391101"/>
                  <a:pt x="2220799" y="386534"/>
                  <a:pt x="2224053" y="380010"/>
                </a:cubicBezTo>
                <a:cubicBezTo>
                  <a:pt x="2229259" y="373485"/>
                  <a:pt x="2226005" y="366308"/>
                  <a:pt x="2220799" y="361089"/>
                </a:cubicBezTo>
                <a:cubicBezTo>
                  <a:pt x="2209736" y="350649"/>
                  <a:pt x="2196069" y="345430"/>
                  <a:pt x="2184355" y="340210"/>
                </a:cubicBezTo>
                <a:cubicBezTo>
                  <a:pt x="2161578" y="331728"/>
                  <a:pt x="2144658" y="327161"/>
                  <a:pt x="2144658" y="327161"/>
                </a:cubicBezTo>
                <a:close/>
                <a:moveTo>
                  <a:pt x="1615852" y="239067"/>
                </a:moveTo>
                <a:lnTo>
                  <a:pt x="1883064" y="274687"/>
                </a:lnTo>
                <a:lnTo>
                  <a:pt x="1882409" y="278719"/>
                </a:lnTo>
                <a:lnTo>
                  <a:pt x="1615852" y="243100"/>
                </a:lnTo>
                <a:close/>
                <a:moveTo>
                  <a:pt x="1083646" y="184340"/>
                </a:moveTo>
                <a:lnTo>
                  <a:pt x="1350211" y="212654"/>
                </a:lnTo>
                <a:lnTo>
                  <a:pt x="1350211" y="215350"/>
                </a:lnTo>
                <a:lnTo>
                  <a:pt x="1082994" y="187037"/>
                </a:lnTo>
                <a:close/>
                <a:moveTo>
                  <a:pt x="547908" y="126735"/>
                </a:moveTo>
                <a:lnTo>
                  <a:pt x="814477" y="155249"/>
                </a:lnTo>
                <a:lnTo>
                  <a:pt x="814477" y="157784"/>
                </a:lnTo>
                <a:lnTo>
                  <a:pt x="547258" y="129269"/>
                </a:lnTo>
                <a:close/>
                <a:moveTo>
                  <a:pt x="339980" y="0"/>
                </a:moveTo>
                <a:lnTo>
                  <a:pt x="340630" y="1949"/>
                </a:lnTo>
                <a:cubicBezTo>
                  <a:pt x="340630" y="1949"/>
                  <a:pt x="324382" y="5195"/>
                  <a:pt x="299685" y="12337"/>
                </a:cubicBezTo>
                <a:cubicBezTo>
                  <a:pt x="287987" y="15584"/>
                  <a:pt x="274339" y="20129"/>
                  <a:pt x="260041" y="26622"/>
                </a:cubicBezTo>
                <a:cubicBezTo>
                  <a:pt x="252892" y="29869"/>
                  <a:pt x="245743" y="33115"/>
                  <a:pt x="239893" y="38960"/>
                </a:cubicBezTo>
                <a:cubicBezTo>
                  <a:pt x="233394" y="44154"/>
                  <a:pt x="229495" y="52595"/>
                  <a:pt x="234044" y="59738"/>
                </a:cubicBezTo>
                <a:cubicBezTo>
                  <a:pt x="237944" y="67530"/>
                  <a:pt x="245093" y="72075"/>
                  <a:pt x="251592" y="76621"/>
                </a:cubicBezTo>
                <a:cubicBezTo>
                  <a:pt x="258741" y="80517"/>
                  <a:pt x="265890" y="84414"/>
                  <a:pt x="273039" y="87010"/>
                </a:cubicBezTo>
                <a:cubicBezTo>
                  <a:pt x="280188" y="90906"/>
                  <a:pt x="287337" y="92204"/>
                  <a:pt x="294486" y="94802"/>
                </a:cubicBezTo>
                <a:cubicBezTo>
                  <a:pt x="300985" y="97398"/>
                  <a:pt x="307484" y="99346"/>
                  <a:pt x="313333" y="100645"/>
                </a:cubicBezTo>
                <a:lnTo>
                  <a:pt x="353628" y="110387"/>
                </a:lnTo>
                <a:lnTo>
                  <a:pt x="353628" y="111684"/>
                </a:lnTo>
                <a:cubicBezTo>
                  <a:pt x="353628" y="111684"/>
                  <a:pt x="337380" y="108437"/>
                  <a:pt x="312684" y="102594"/>
                </a:cubicBezTo>
                <a:cubicBezTo>
                  <a:pt x="306834" y="100645"/>
                  <a:pt x="300335" y="98698"/>
                  <a:pt x="293186" y="96749"/>
                </a:cubicBezTo>
                <a:cubicBezTo>
                  <a:pt x="286687" y="94152"/>
                  <a:pt x="279538" y="92204"/>
                  <a:pt x="272389" y="88957"/>
                </a:cubicBezTo>
                <a:cubicBezTo>
                  <a:pt x="265240" y="85711"/>
                  <a:pt x="258091" y="81815"/>
                  <a:pt x="250942" y="77919"/>
                </a:cubicBezTo>
                <a:cubicBezTo>
                  <a:pt x="243793" y="72725"/>
                  <a:pt x="235994" y="68179"/>
                  <a:pt x="232744" y="60387"/>
                </a:cubicBezTo>
                <a:cubicBezTo>
                  <a:pt x="227545" y="52595"/>
                  <a:pt x="232744" y="42856"/>
                  <a:pt x="238594" y="37661"/>
                </a:cubicBezTo>
                <a:cubicBezTo>
                  <a:pt x="245093" y="31818"/>
                  <a:pt x="252242" y="28572"/>
                  <a:pt x="259391" y="25323"/>
                </a:cubicBezTo>
                <a:cubicBezTo>
                  <a:pt x="273689" y="18830"/>
                  <a:pt x="287987" y="13637"/>
                  <a:pt x="299685" y="10391"/>
                </a:cubicBezTo>
                <a:cubicBezTo>
                  <a:pt x="323732" y="3896"/>
                  <a:pt x="339980" y="0"/>
                  <a:pt x="33998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51">
            <a:extLst>
              <a:ext uri="{FF2B5EF4-FFF2-40B4-BE49-F238E27FC236}">
                <a16:creationId xmlns:a16="http://schemas.microsoft.com/office/drawing/2014/main" id="{4D353905-5D73-CA9C-06AC-30D5EC0498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399" y="2142163"/>
            <a:ext cx="3200400" cy="2334525"/>
          </a:xfrm>
          <a:custGeom>
            <a:avLst/>
            <a:gdLst>
              <a:gd name="T0" fmla="*/ 3436 w 3437"/>
              <a:gd name="T1" fmla="*/ 3296 h 3297"/>
              <a:gd name="T2" fmla="*/ 3436 w 3437"/>
              <a:gd name="T3" fmla="*/ 0 h 3297"/>
              <a:gd name="T4" fmla="*/ 3436 w 3437"/>
              <a:gd name="T5" fmla="*/ 0 h 3297"/>
              <a:gd name="T6" fmla="*/ 3436 w 3437"/>
              <a:gd name="T7" fmla="*/ 0 h 3297"/>
              <a:gd name="T8" fmla="*/ 0 w 3437"/>
              <a:gd name="T9" fmla="*/ 0 h 3297"/>
              <a:gd name="T10" fmla="*/ 0 w 3437"/>
              <a:gd name="T11" fmla="*/ 653 h 3297"/>
              <a:gd name="T12" fmla="*/ 0 w 3437"/>
              <a:gd name="T13" fmla="*/ 653 h 3297"/>
              <a:gd name="T14" fmla="*/ 3436 w 3437"/>
              <a:gd name="T15" fmla="*/ 653 h 3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37" h="3297">
                <a:moveTo>
                  <a:pt x="3436" y="3296"/>
                </a:moveTo>
                <a:lnTo>
                  <a:pt x="3436" y="0"/>
                </a:lnTo>
                <a:lnTo>
                  <a:pt x="3436" y="0"/>
                </a:lnTo>
                <a:cubicBezTo>
                  <a:pt x="2852" y="0"/>
                  <a:pt x="3436" y="0"/>
                  <a:pt x="3436" y="0"/>
                </a:cubicBezTo>
                <a:lnTo>
                  <a:pt x="0" y="0"/>
                </a:lnTo>
                <a:lnTo>
                  <a:pt x="0" y="653"/>
                </a:lnTo>
                <a:lnTo>
                  <a:pt x="0" y="653"/>
                </a:lnTo>
                <a:cubicBezTo>
                  <a:pt x="1203" y="653"/>
                  <a:pt x="2278" y="672"/>
                  <a:pt x="3436" y="653"/>
                </a:cubicBezTo>
              </a:path>
            </a:pathLst>
          </a:custGeom>
          <a:noFill/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56">
            <a:extLst>
              <a:ext uri="{FF2B5EF4-FFF2-40B4-BE49-F238E27FC236}">
                <a16:creationId xmlns:a16="http://schemas.microsoft.com/office/drawing/2014/main" id="{68E78C04-5D67-F699-C919-0F81AAA02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64213" y="6780764"/>
            <a:ext cx="555542" cy="171655"/>
          </a:xfrm>
          <a:custGeom>
            <a:avLst/>
            <a:gdLst>
              <a:gd name="T0" fmla="*/ 785 w 786"/>
              <a:gd name="T1" fmla="*/ 121 h 242"/>
              <a:gd name="T2" fmla="*/ 785 w 786"/>
              <a:gd name="T3" fmla="*/ 121 h 242"/>
              <a:gd name="T4" fmla="*/ 392 w 786"/>
              <a:gd name="T5" fmla="*/ 241 h 242"/>
              <a:gd name="T6" fmla="*/ 392 w 786"/>
              <a:gd name="T7" fmla="*/ 241 h 242"/>
              <a:gd name="T8" fmla="*/ 0 w 786"/>
              <a:gd name="T9" fmla="*/ 121 h 242"/>
              <a:gd name="T10" fmla="*/ 0 w 786"/>
              <a:gd name="T11" fmla="*/ 121 h 242"/>
              <a:gd name="T12" fmla="*/ 392 w 786"/>
              <a:gd name="T13" fmla="*/ 0 h 242"/>
              <a:gd name="T14" fmla="*/ 392 w 786"/>
              <a:gd name="T15" fmla="*/ 0 h 242"/>
              <a:gd name="T16" fmla="*/ 785 w 786"/>
              <a:gd name="T17" fmla="*/ 12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86" h="242">
                <a:moveTo>
                  <a:pt x="785" y="121"/>
                </a:moveTo>
                <a:lnTo>
                  <a:pt x="785" y="121"/>
                </a:lnTo>
                <a:cubicBezTo>
                  <a:pt x="785" y="187"/>
                  <a:pt x="609" y="241"/>
                  <a:pt x="392" y="241"/>
                </a:cubicBezTo>
                <a:lnTo>
                  <a:pt x="392" y="241"/>
                </a:lnTo>
                <a:cubicBezTo>
                  <a:pt x="175" y="241"/>
                  <a:pt x="0" y="187"/>
                  <a:pt x="0" y="121"/>
                </a:cubicBezTo>
                <a:lnTo>
                  <a:pt x="0" y="121"/>
                </a:lnTo>
                <a:cubicBezTo>
                  <a:pt x="0" y="55"/>
                  <a:pt x="175" y="0"/>
                  <a:pt x="392" y="0"/>
                </a:cubicBezTo>
                <a:lnTo>
                  <a:pt x="392" y="0"/>
                </a:lnTo>
                <a:cubicBezTo>
                  <a:pt x="609" y="0"/>
                  <a:pt x="785" y="55"/>
                  <a:pt x="785" y="121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7">
            <a:extLst>
              <a:ext uri="{FF2B5EF4-FFF2-40B4-BE49-F238E27FC236}">
                <a16:creationId xmlns:a16="http://schemas.microsoft.com/office/drawing/2014/main" id="{9D31BF8A-1FF6-7A33-251F-ED26EE190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9953" y="6821337"/>
            <a:ext cx="296496" cy="90511"/>
          </a:xfrm>
          <a:custGeom>
            <a:avLst/>
            <a:gdLst>
              <a:gd name="T0" fmla="*/ 420 w 421"/>
              <a:gd name="T1" fmla="*/ 65 h 130"/>
              <a:gd name="T2" fmla="*/ 420 w 421"/>
              <a:gd name="T3" fmla="*/ 65 h 130"/>
              <a:gd name="T4" fmla="*/ 210 w 421"/>
              <a:gd name="T5" fmla="*/ 129 h 130"/>
              <a:gd name="T6" fmla="*/ 210 w 421"/>
              <a:gd name="T7" fmla="*/ 129 h 130"/>
              <a:gd name="T8" fmla="*/ 0 w 421"/>
              <a:gd name="T9" fmla="*/ 65 h 130"/>
              <a:gd name="T10" fmla="*/ 0 w 421"/>
              <a:gd name="T11" fmla="*/ 65 h 130"/>
              <a:gd name="T12" fmla="*/ 210 w 421"/>
              <a:gd name="T13" fmla="*/ 0 h 130"/>
              <a:gd name="T14" fmla="*/ 210 w 421"/>
              <a:gd name="T15" fmla="*/ 0 h 130"/>
              <a:gd name="T16" fmla="*/ 420 w 421"/>
              <a:gd name="T17" fmla="*/ 65 h 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21" h="130">
                <a:moveTo>
                  <a:pt x="420" y="65"/>
                </a:moveTo>
                <a:lnTo>
                  <a:pt x="420" y="65"/>
                </a:lnTo>
                <a:cubicBezTo>
                  <a:pt x="420" y="100"/>
                  <a:pt x="326" y="129"/>
                  <a:pt x="210" y="129"/>
                </a:cubicBezTo>
                <a:lnTo>
                  <a:pt x="210" y="129"/>
                </a:lnTo>
                <a:cubicBezTo>
                  <a:pt x="94" y="129"/>
                  <a:pt x="0" y="100"/>
                  <a:pt x="0" y="65"/>
                </a:cubicBezTo>
                <a:lnTo>
                  <a:pt x="0" y="65"/>
                </a:lnTo>
                <a:cubicBezTo>
                  <a:pt x="0" y="29"/>
                  <a:pt x="94" y="0"/>
                  <a:pt x="210" y="0"/>
                </a:cubicBezTo>
                <a:lnTo>
                  <a:pt x="210" y="0"/>
                </a:lnTo>
                <a:cubicBezTo>
                  <a:pt x="326" y="0"/>
                  <a:pt x="420" y="29"/>
                  <a:pt x="420" y="6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7CD37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0">
            <a:extLst>
              <a:ext uri="{FF2B5EF4-FFF2-40B4-BE49-F238E27FC236}">
                <a16:creationId xmlns:a16="http://schemas.microsoft.com/office/drawing/2014/main" id="{E6D1A40F-70DE-84D5-19FA-2F28E46BCF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7131" y="4708967"/>
            <a:ext cx="3727558" cy="2141021"/>
          </a:xfrm>
          <a:custGeom>
            <a:avLst/>
            <a:gdLst>
              <a:gd name="T0" fmla="*/ 3435 w 3436"/>
              <a:gd name="T1" fmla="*/ 3024 h 3025"/>
              <a:gd name="T2" fmla="*/ 3435 w 3436"/>
              <a:gd name="T3" fmla="*/ 0 h 3025"/>
              <a:gd name="T4" fmla="*/ 0 w 3436"/>
              <a:gd name="T5" fmla="*/ 0 h 3025"/>
              <a:gd name="T6" fmla="*/ 0 w 3436"/>
              <a:gd name="T7" fmla="*/ 653 h 3025"/>
              <a:gd name="T8" fmla="*/ 3435 w 3436"/>
              <a:gd name="T9" fmla="*/ 653 h 30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36" h="3025">
                <a:moveTo>
                  <a:pt x="3435" y="3024"/>
                </a:moveTo>
                <a:lnTo>
                  <a:pt x="3435" y="0"/>
                </a:lnTo>
                <a:lnTo>
                  <a:pt x="0" y="0"/>
                </a:lnTo>
                <a:lnTo>
                  <a:pt x="0" y="653"/>
                </a:lnTo>
                <a:lnTo>
                  <a:pt x="3435" y="653"/>
                </a:lnTo>
              </a:path>
            </a:pathLst>
          </a:cu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10">
            <a:extLst>
              <a:ext uri="{FF2B5EF4-FFF2-40B4-BE49-F238E27FC236}">
                <a16:creationId xmlns:a16="http://schemas.microsoft.com/office/drawing/2014/main" id="{F14BC88B-CAA3-3E92-6D0F-9A5A0431EA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3162" y="4423628"/>
            <a:ext cx="607892" cy="224005"/>
          </a:xfrm>
          <a:custGeom>
            <a:avLst/>
            <a:gdLst>
              <a:gd name="connsiteX0" fmla="*/ 280829 w 561006"/>
              <a:gd name="connsiteY0" fmla="*/ 60485 h 206728"/>
              <a:gd name="connsiteX1" fmla="*/ 416992 w 561006"/>
              <a:gd name="connsiteY1" fmla="*/ 102250 h 206728"/>
              <a:gd name="connsiteX2" fmla="*/ 280829 w 561006"/>
              <a:gd name="connsiteY2" fmla="*/ 143373 h 206728"/>
              <a:gd name="connsiteX3" fmla="*/ 144015 w 561006"/>
              <a:gd name="connsiteY3" fmla="*/ 102250 h 206728"/>
              <a:gd name="connsiteX4" fmla="*/ 280829 w 561006"/>
              <a:gd name="connsiteY4" fmla="*/ 60485 h 206728"/>
              <a:gd name="connsiteX5" fmla="*/ 280503 w 561006"/>
              <a:gd name="connsiteY5" fmla="*/ 49065 h 206728"/>
              <a:gd name="connsiteX6" fmla="*/ 48925 w 561006"/>
              <a:gd name="connsiteY6" fmla="*/ 103364 h 206728"/>
              <a:gd name="connsiteX7" fmla="*/ 280503 w 561006"/>
              <a:gd name="connsiteY7" fmla="*/ 157663 h 206728"/>
              <a:gd name="connsiteX8" fmla="*/ 512081 w 561006"/>
              <a:gd name="connsiteY8" fmla="*/ 103364 h 206728"/>
              <a:gd name="connsiteX9" fmla="*/ 280503 w 561006"/>
              <a:gd name="connsiteY9" fmla="*/ 49065 h 206728"/>
              <a:gd name="connsiteX10" fmla="*/ 280503 w 561006"/>
              <a:gd name="connsiteY10" fmla="*/ 0 h 206728"/>
              <a:gd name="connsiteX11" fmla="*/ 561006 w 561006"/>
              <a:gd name="connsiteY11" fmla="*/ 103364 h 206728"/>
              <a:gd name="connsiteX12" fmla="*/ 280503 w 561006"/>
              <a:gd name="connsiteY12" fmla="*/ 206728 h 206728"/>
              <a:gd name="connsiteX13" fmla="*/ 0 w 561006"/>
              <a:gd name="connsiteY13" fmla="*/ 103364 h 206728"/>
              <a:gd name="connsiteX14" fmla="*/ 280503 w 561006"/>
              <a:gd name="connsiteY14" fmla="*/ 0 h 206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61006" h="206728">
                <a:moveTo>
                  <a:pt x="280829" y="60485"/>
                </a:moveTo>
                <a:cubicBezTo>
                  <a:pt x="356403" y="60485"/>
                  <a:pt x="416992" y="79119"/>
                  <a:pt x="416992" y="102250"/>
                </a:cubicBezTo>
                <a:cubicBezTo>
                  <a:pt x="416992" y="125382"/>
                  <a:pt x="356403" y="143373"/>
                  <a:pt x="280829" y="143373"/>
                </a:cubicBezTo>
                <a:cubicBezTo>
                  <a:pt x="205256" y="143373"/>
                  <a:pt x="144015" y="125382"/>
                  <a:pt x="144015" y="102250"/>
                </a:cubicBezTo>
                <a:cubicBezTo>
                  <a:pt x="144015" y="79119"/>
                  <a:pt x="205256" y="60485"/>
                  <a:pt x="280829" y="60485"/>
                </a:cubicBezTo>
                <a:close/>
                <a:moveTo>
                  <a:pt x="280503" y="49065"/>
                </a:moveTo>
                <a:cubicBezTo>
                  <a:pt x="121334" y="49065"/>
                  <a:pt x="48925" y="90280"/>
                  <a:pt x="48925" y="103364"/>
                </a:cubicBezTo>
                <a:cubicBezTo>
                  <a:pt x="48925" y="115794"/>
                  <a:pt x="121334" y="157663"/>
                  <a:pt x="280503" y="157663"/>
                </a:cubicBezTo>
                <a:cubicBezTo>
                  <a:pt x="439672" y="157663"/>
                  <a:pt x="512081" y="115794"/>
                  <a:pt x="512081" y="103364"/>
                </a:cubicBezTo>
                <a:cubicBezTo>
                  <a:pt x="512081" y="90280"/>
                  <a:pt x="439672" y="49065"/>
                  <a:pt x="280503" y="49065"/>
                </a:cubicBezTo>
                <a:close/>
                <a:moveTo>
                  <a:pt x="280503" y="0"/>
                </a:moveTo>
                <a:cubicBezTo>
                  <a:pt x="415536" y="0"/>
                  <a:pt x="561006" y="32710"/>
                  <a:pt x="561006" y="103364"/>
                </a:cubicBezTo>
                <a:cubicBezTo>
                  <a:pt x="561006" y="174672"/>
                  <a:pt x="415536" y="206728"/>
                  <a:pt x="280503" y="206728"/>
                </a:cubicBezTo>
                <a:cubicBezTo>
                  <a:pt x="145470" y="206728"/>
                  <a:pt x="0" y="174672"/>
                  <a:pt x="0" y="103364"/>
                </a:cubicBezTo>
                <a:cubicBezTo>
                  <a:pt x="0" y="32710"/>
                  <a:pt x="145470" y="0"/>
                  <a:pt x="280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095D3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9">
            <a:extLst>
              <a:ext uri="{FF2B5EF4-FFF2-40B4-BE49-F238E27FC236}">
                <a16:creationId xmlns:a16="http://schemas.microsoft.com/office/drawing/2014/main" id="{864116ED-ADBA-B4EE-0CD8-E1774409B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76246" y="3002392"/>
            <a:ext cx="4360489" cy="2222168"/>
          </a:xfrm>
          <a:custGeom>
            <a:avLst/>
            <a:gdLst>
              <a:gd name="T0" fmla="*/ 2 w 3435"/>
              <a:gd name="T1" fmla="*/ 3137 h 3138"/>
              <a:gd name="T2" fmla="*/ 0 w 3435"/>
              <a:gd name="T3" fmla="*/ 0 h 3138"/>
              <a:gd name="T4" fmla="*/ 3434 w 3435"/>
              <a:gd name="T5" fmla="*/ 0 h 3138"/>
              <a:gd name="T6" fmla="*/ 3434 w 3435"/>
              <a:gd name="T7" fmla="*/ 654 h 3138"/>
              <a:gd name="T8" fmla="*/ 0 w 3435"/>
              <a:gd name="T9" fmla="*/ 654 h 3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35" h="3138">
                <a:moveTo>
                  <a:pt x="2" y="3137"/>
                </a:moveTo>
                <a:lnTo>
                  <a:pt x="0" y="0"/>
                </a:lnTo>
                <a:lnTo>
                  <a:pt x="3434" y="0"/>
                </a:lnTo>
                <a:lnTo>
                  <a:pt x="3434" y="654"/>
                </a:lnTo>
                <a:lnTo>
                  <a:pt x="0" y="654"/>
                </a:lnTo>
              </a:path>
            </a:pathLst>
          </a:custGeom>
          <a:solidFill>
            <a:srgbClr val="FFFFFF"/>
          </a:solidFill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2">
            <a:extLst>
              <a:ext uri="{FF2B5EF4-FFF2-40B4-BE49-F238E27FC236}">
                <a16:creationId xmlns:a16="http://schemas.microsoft.com/office/drawing/2014/main" id="{04C87134-1A12-AB7B-A82F-E0EA1AA16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85991" y="5077870"/>
            <a:ext cx="607891" cy="224003"/>
          </a:xfrm>
          <a:custGeom>
            <a:avLst/>
            <a:gdLst>
              <a:gd name="connsiteX0" fmla="*/ 280178 w 561005"/>
              <a:gd name="connsiteY0" fmla="*/ 63366 h 206726"/>
              <a:gd name="connsiteX1" fmla="*/ 416992 w 561005"/>
              <a:gd name="connsiteY1" fmla="*/ 104489 h 206726"/>
              <a:gd name="connsiteX2" fmla="*/ 280178 w 561005"/>
              <a:gd name="connsiteY2" fmla="*/ 146254 h 206726"/>
              <a:gd name="connsiteX3" fmla="*/ 144015 w 561005"/>
              <a:gd name="connsiteY3" fmla="*/ 104489 h 206726"/>
              <a:gd name="connsiteX4" fmla="*/ 280178 w 561005"/>
              <a:gd name="connsiteY4" fmla="*/ 63366 h 206726"/>
              <a:gd name="connsiteX5" fmla="*/ 280829 w 561005"/>
              <a:gd name="connsiteY5" fmla="*/ 48564 h 206726"/>
              <a:gd name="connsiteX6" fmla="*/ 48982 w 561005"/>
              <a:gd name="connsiteY6" fmla="*/ 103035 h 206726"/>
              <a:gd name="connsiteX7" fmla="*/ 280829 w 561005"/>
              <a:gd name="connsiteY7" fmla="*/ 157505 h 206726"/>
              <a:gd name="connsiteX8" fmla="*/ 512676 w 561005"/>
              <a:gd name="connsiteY8" fmla="*/ 103035 h 206726"/>
              <a:gd name="connsiteX9" fmla="*/ 280829 w 561005"/>
              <a:gd name="connsiteY9" fmla="*/ 48564 h 206726"/>
              <a:gd name="connsiteX10" fmla="*/ 280829 w 561005"/>
              <a:gd name="connsiteY10" fmla="*/ 0 h 206726"/>
              <a:gd name="connsiteX11" fmla="*/ 561005 w 561005"/>
              <a:gd name="connsiteY11" fmla="*/ 103035 h 206726"/>
              <a:gd name="connsiteX12" fmla="*/ 280829 w 561005"/>
              <a:gd name="connsiteY12" fmla="*/ 206726 h 206726"/>
              <a:gd name="connsiteX13" fmla="*/ 0 w 561005"/>
              <a:gd name="connsiteY13" fmla="*/ 103035 h 206726"/>
              <a:gd name="connsiteX14" fmla="*/ 280829 w 561005"/>
              <a:gd name="connsiteY14" fmla="*/ 0 h 206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61005" h="206726">
                <a:moveTo>
                  <a:pt x="280178" y="63366"/>
                </a:moveTo>
                <a:cubicBezTo>
                  <a:pt x="355751" y="63366"/>
                  <a:pt x="416992" y="82000"/>
                  <a:pt x="416992" y="104489"/>
                </a:cubicBezTo>
                <a:cubicBezTo>
                  <a:pt x="416992" y="127620"/>
                  <a:pt x="355751" y="146254"/>
                  <a:pt x="280178" y="146254"/>
                </a:cubicBezTo>
                <a:cubicBezTo>
                  <a:pt x="204604" y="146254"/>
                  <a:pt x="144015" y="127620"/>
                  <a:pt x="144015" y="104489"/>
                </a:cubicBezTo>
                <a:cubicBezTo>
                  <a:pt x="144015" y="82000"/>
                  <a:pt x="204604" y="63366"/>
                  <a:pt x="280178" y="63366"/>
                </a:cubicBezTo>
                <a:close/>
                <a:moveTo>
                  <a:pt x="280829" y="48564"/>
                </a:moveTo>
                <a:cubicBezTo>
                  <a:pt x="121475" y="48564"/>
                  <a:pt x="48982" y="90566"/>
                  <a:pt x="48982" y="103035"/>
                </a:cubicBezTo>
                <a:cubicBezTo>
                  <a:pt x="48982" y="115504"/>
                  <a:pt x="121475" y="157505"/>
                  <a:pt x="280829" y="157505"/>
                </a:cubicBezTo>
                <a:cubicBezTo>
                  <a:pt x="440836" y="157505"/>
                  <a:pt x="512676" y="115504"/>
                  <a:pt x="512676" y="103035"/>
                </a:cubicBezTo>
                <a:cubicBezTo>
                  <a:pt x="512676" y="90566"/>
                  <a:pt x="440836" y="48564"/>
                  <a:pt x="280829" y="48564"/>
                </a:cubicBezTo>
                <a:close/>
                <a:moveTo>
                  <a:pt x="280829" y="0"/>
                </a:moveTo>
                <a:cubicBezTo>
                  <a:pt x="416019" y="0"/>
                  <a:pt x="561005" y="32157"/>
                  <a:pt x="561005" y="103035"/>
                </a:cubicBezTo>
                <a:cubicBezTo>
                  <a:pt x="561005" y="174569"/>
                  <a:pt x="416019" y="206726"/>
                  <a:pt x="280829" y="206726"/>
                </a:cubicBezTo>
                <a:cubicBezTo>
                  <a:pt x="145639" y="206726"/>
                  <a:pt x="0" y="174569"/>
                  <a:pt x="0" y="103035"/>
                </a:cubicBezTo>
                <a:cubicBezTo>
                  <a:pt x="0" y="32157"/>
                  <a:pt x="145639" y="0"/>
                  <a:pt x="28082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9BCC5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8">
            <a:extLst>
              <a:ext uri="{FF2B5EF4-FFF2-40B4-BE49-F238E27FC236}">
                <a16:creationId xmlns:a16="http://schemas.microsoft.com/office/drawing/2014/main" id="{F09E3A56-2809-C7B0-0750-0A1A9EB4F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47042" y="6527877"/>
            <a:ext cx="3200400" cy="3885673"/>
          </a:xfrm>
          <a:custGeom>
            <a:avLst/>
            <a:gdLst>
              <a:gd name="T0" fmla="*/ 2 w 3436"/>
              <a:gd name="T1" fmla="*/ 5489 h 5490"/>
              <a:gd name="T2" fmla="*/ 0 w 3436"/>
              <a:gd name="T3" fmla="*/ 0 h 5490"/>
              <a:gd name="T4" fmla="*/ 3435 w 3436"/>
              <a:gd name="T5" fmla="*/ 0 h 5490"/>
              <a:gd name="T6" fmla="*/ 3435 w 3436"/>
              <a:gd name="T7" fmla="*/ 653 h 5490"/>
              <a:gd name="T8" fmla="*/ 0 w 3436"/>
              <a:gd name="T9" fmla="*/ 653 h 54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36" h="5490">
                <a:moveTo>
                  <a:pt x="2" y="5489"/>
                </a:moveTo>
                <a:lnTo>
                  <a:pt x="0" y="0"/>
                </a:lnTo>
                <a:lnTo>
                  <a:pt x="3435" y="0"/>
                </a:lnTo>
                <a:lnTo>
                  <a:pt x="3435" y="653"/>
                </a:lnTo>
                <a:lnTo>
                  <a:pt x="0" y="653"/>
                </a:lnTo>
              </a:path>
            </a:pathLst>
          </a:custGeom>
          <a:noFill/>
          <a:ln w="381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4">
            <a:extLst>
              <a:ext uri="{FF2B5EF4-FFF2-40B4-BE49-F238E27FC236}">
                <a16:creationId xmlns:a16="http://schemas.microsoft.com/office/drawing/2014/main" id="{9B3EE459-8E3D-6D88-D2C0-FD2992CB3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43617" y="12750242"/>
            <a:ext cx="607892" cy="224005"/>
          </a:xfrm>
          <a:custGeom>
            <a:avLst/>
            <a:gdLst>
              <a:gd name="connsiteX0" fmla="*/ 280177 w 561006"/>
              <a:gd name="connsiteY0" fmla="*/ 60485 h 206728"/>
              <a:gd name="connsiteX1" fmla="*/ 416991 w 561006"/>
              <a:gd name="connsiteY1" fmla="*/ 101608 h 206728"/>
              <a:gd name="connsiteX2" fmla="*/ 280177 w 561006"/>
              <a:gd name="connsiteY2" fmla="*/ 143373 h 206728"/>
              <a:gd name="connsiteX3" fmla="*/ 144015 w 561006"/>
              <a:gd name="connsiteY3" fmla="*/ 101608 h 206728"/>
              <a:gd name="connsiteX4" fmla="*/ 280177 w 561006"/>
              <a:gd name="connsiteY4" fmla="*/ 60485 h 206728"/>
              <a:gd name="connsiteX5" fmla="*/ 280503 w 561006"/>
              <a:gd name="connsiteY5" fmla="*/ 49065 h 206728"/>
              <a:gd name="connsiteX6" fmla="*/ 48925 w 561006"/>
              <a:gd name="connsiteY6" fmla="*/ 103364 h 206728"/>
              <a:gd name="connsiteX7" fmla="*/ 280503 w 561006"/>
              <a:gd name="connsiteY7" fmla="*/ 157663 h 206728"/>
              <a:gd name="connsiteX8" fmla="*/ 512733 w 561006"/>
              <a:gd name="connsiteY8" fmla="*/ 103364 h 206728"/>
              <a:gd name="connsiteX9" fmla="*/ 280503 w 561006"/>
              <a:gd name="connsiteY9" fmla="*/ 49065 h 206728"/>
              <a:gd name="connsiteX10" fmla="*/ 280503 w 561006"/>
              <a:gd name="connsiteY10" fmla="*/ 0 h 206728"/>
              <a:gd name="connsiteX11" fmla="*/ 561006 w 561006"/>
              <a:gd name="connsiteY11" fmla="*/ 103364 h 206728"/>
              <a:gd name="connsiteX12" fmla="*/ 280503 w 561006"/>
              <a:gd name="connsiteY12" fmla="*/ 206728 h 206728"/>
              <a:gd name="connsiteX13" fmla="*/ 0 w 561006"/>
              <a:gd name="connsiteY13" fmla="*/ 103364 h 206728"/>
              <a:gd name="connsiteX14" fmla="*/ 280503 w 561006"/>
              <a:gd name="connsiteY14" fmla="*/ 0 h 206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61006" h="206728">
                <a:moveTo>
                  <a:pt x="280177" y="60485"/>
                </a:moveTo>
                <a:cubicBezTo>
                  <a:pt x="355751" y="60485"/>
                  <a:pt x="416991" y="78476"/>
                  <a:pt x="416991" y="101608"/>
                </a:cubicBezTo>
                <a:cubicBezTo>
                  <a:pt x="416991" y="124097"/>
                  <a:pt x="355751" y="143373"/>
                  <a:pt x="280177" y="143373"/>
                </a:cubicBezTo>
                <a:cubicBezTo>
                  <a:pt x="205256" y="143373"/>
                  <a:pt x="144015" y="124097"/>
                  <a:pt x="144015" y="101608"/>
                </a:cubicBezTo>
                <a:cubicBezTo>
                  <a:pt x="144015" y="78476"/>
                  <a:pt x="205256" y="60485"/>
                  <a:pt x="280177" y="60485"/>
                </a:cubicBezTo>
                <a:close/>
                <a:moveTo>
                  <a:pt x="280503" y="49065"/>
                </a:moveTo>
                <a:cubicBezTo>
                  <a:pt x="121334" y="49065"/>
                  <a:pt x="48925" y="90934"/>
                  <a:pt x="48925" y="103364"/>
                </a:cubicBezTo>
                <a:cubicBezTo>
                  <a:pt x="48925" y="116448"/>
                  <a:pt x="121334" y="157663"/>
                  <a:pt x="280503" y="157663"/>
                </a:cubicBezTo>
                <a:cubicBezTo>
                  <a:pt x="440324" y="157663"/>
                  <a:pt x="512733" y="116448"/>
                  <a:pt x="512733" y="103364"/>
                </a:cubicBezTo>
                <a:cubicBezTo>
                  <a:pt x="512733" y="90934"/>
                  <a:pt x="440324" y="49065"/>
                  <a:pt x="280503" y="49065"/>
                </a:cubicBezTo>
                <a:close/>
                <a:moveTo>
                  <a:pt x="280503" y="0"/>
                </a:moveTo>
                <a:cubicBezTo>
                  <a:pt x="415536" y="0"/>
                  <a:pt x="561006" y="32056"/>
                  <a:pt x="561006" y="103364"/>
                </a:cubicBezTo>
                <a:cubicBezTo>
                  <a:pt x="561006" y="174018"/>
                  <a:pt x="415536" y="206728"/>
                  <a:pt x="280503" y="206728"/>
                </a:cubicBezTo>
                <a:cubicBezTo>
                  <a:pt x="145470" y="206728"/>
                  <a:pt x="0" y="174018"/>
                  <a:pt x="0" y="103364"/>
                </a:cubicBezTo>
                <a:cubicBezTo>
                  <a:pt x="0" y="32056"/>
                  <a:pt x="145470" y="0"/>
                  <a:pt x="2805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A5409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5">
            <a:extLst>
              <a:ext uri="{FF2B5EF4-FFF2-40B4-BE49-F238E27FC236}">
                <a16:creationId xmlns:a16="http://schemas.microsoft.com/office/drawing/2014/main" id="{A05A907F-38D4-CA77-85FD-DA47E3DFEC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59805" y="10301549"/>
            <a:ext cx="607891" cy="224003"/>
          </a:xfrm>
          <a:custGeom>
            <a:avLst/>
            <a:gdLst>
              <a:gd name="connsiteX0" fmla="*/ 279854 w 561005"/>
              <a:gd name="connsiteY0" fmla="*/ 60486 h 206726"/>
              <a:gd name="connsiteX1" fmla="*/ 416993 w 561005"/>
              <a:gd name="connsiteY1" fmla="*/ 101608 h 206726"/>
              <a:gd name="connsiteX2" fmla="*/ 279854 w 561005"/>
              <a:gd name="connsiteY2" fmla="*/ 143373 h 206726"/>
              <a:gd name="connsiteX3" fmla="*/ 144015 w 561005"/>
              <a:gd name="connsiteY3" fmla="*/ 101608 h 206726"/>
              <a:gd name="connsiteX4" fmla="*/ 279854 w 561005"/>
              <a:gd name="connsiteY4" fmla="*/ 60486 h 206726"/>
              <a:gd name="connsiteX5" fmla="*/ 280176 w 561005"/>
              <a:gd name="connsiteY5" fmla="*/ 49220 h 206726"/>
              <a:gd name="connsiteX6" fmla="*/ 48329 w 561005"/>
              <a:gd name="connsiteY6" fmla="*/ 103035 h 206726"/>
              <a:gd name="connsiteX7" fmla="*/ 280176 w 561005"/>
              <a:gd name="connsiteY7" fmla="*/ 158162 h 206726"/>
              <a:gd name="connsiteX8" fmla="*/ 512676 w 561005"/>
              <a:gd name="connsiteY8" fmla="*/ 103035 h 206726"/>
              <a:gd name="connsiteX9" fmla="*/ 280176 w 561005"/>
              <a:gd name="connsiteY9" fmla="*/ 49220 h 206726"/>
              <a:gd name="connsiteX10" fmla="*/ 280176 w 561005"/>
              <a:gd name="connsiteY10" fmla="*/ 0 h 206726"/>
              <a:gd name="connsiteX11" fmla="*/ 561005 w 561005"/>
              <a:gd name="connsiteY11" fmla="*/ 103035 h 206726"/>
              <a:gd name="connsiteX12" fmla="*/ 280176 w 561005"/>
              <a:gd name="connsiteY12" fmla="*/ 206726 h 206726"/>
              <a:gd name="connsiteX13" fmla="*/ 0 w 561005"/>
              <a:gd name="connsiteY13" fmla="*/ 103035 h 206726"/>
              <a:gd name="connsiteX14" fmla="*/ 280176 w 561005"/>
              <a:gd name="connsiteY14" fmla="*/ 0 h 206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61005" h="206726">
                <a:moveTo>
                  <a:pt x="279854" y="60486"/>
                </a:moveTo>
                <a:cubicBezTo>
                  <a:pt x="355898" y="60486"/>
                  <a:pt x="416993" y="79120"/>
                  <a:pt x="416993" y="101608"/>
                </a:cubicBezTo>
                <a:cubicBezTo>
                  <a:pt x="416993" y="124740"/>
                  <a:pt x="355898" y="143373"/>
                  <a:pt x="279854" y="143373"/>
                </a:cubicBezTo>
                <a:cubicBezTo>
                  <a:pt x="205110" y="143373"/>
                  <a:pt x="144015" y="124740"/>
                  <a:pt x="144015" y="101608"/>
                </a:cubicBezTo>
                <a:cubicBezTo>
                  <a:pt x="144015" y="79120"/>
                  <a:pt x="205110" y="60486"/>
                  <a:pt x="279854" y="60486"/>
                </a:cubicBezTo>
                <a:close/>
                <a:moveTo>
                  <a:pt x="280176" y="49220"/>
                </a:moveTo>
                <a:cubicBezTo>
                  <a:pt x="120822" y="49220"/>
                  <a:pt x="48329" y="90566"/>
                  <a:pt x="48329" y="103035"/>
                </a:cubicBezTo>
                <a:cubicBezTo>
                  <a:pt x="48329" y="116160"/>
                  <a:pt x="120822" y="158162"/>
                  <a:pt x="280176" y="158162"/>
                </a:cubicBezTo>
                <a:cubicBezTo>
                  <a:pt x="440183" y="158162"/>
                  <a:pt x="512676" y="116160"/>
                  <a:pt x="512676" y="103035"/>
                </a:cubicBezTo>
                <a:cubicBezTo>
                  <a:pt x="512676" y="90566"/>
                  <a:pt x="440183" y="49220"/>
                  <a:pt x="280176" y="49220"/>
                </a:cubicBezTo>
                <a:close/>
                <a:moveTo>
                  <a:pt x="280176" y="0"/>
                </a:moveTo>
                <a:cubicBezTo>
                  <a:pt x="416019" y="0"/>
                  <a:pt x="561005" y="32157"/>
                  <a:pt x="561005" y="103035"/>
                </a:cubicBezTo>
                <a:cubicBezTo>
                  <a:pt x="561005" y="174568"/>
                  <a:pt x="416019" y="206726"/>
                  <a:pt x="280176" y="206726"/>
                </a:cubicBezTo>
                <a:cubicBezTo>
                  <a:pt x="145639" y="206726"/>
                  <a:pt x="0" y="174568"/>
                  <a:pt x="0" y="103035"/>
                </a:cubicBezTo>
                <a:cubicBezTo>
                  <a:pt x="0" y="32157"/>
                  <a:pt x="145639" y="0"/>
                  <a:pt x="28017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A5409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29">
            <a:extLst>
              <a:ext uri="{FF2B5EF4-FFF2-40B4-BE49-F238E27FC236}">
                <a16:creationId xmlns:a16="http://schemas.microsoft.com/office/drawing/2014/main" id="{01E67937-55EF-7297-2E60-F794218968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1743" y="8614023"/>
            <a:ext cx="3200400" cy="4257075"/>
          </a:xfrm>
          <a:custGeom>
            <a:avLst/>
            <a:gdLst>
              <a:gd name="T0" fmla="*/ 3436 w 3437"/>
              <a:gd name="T1" fmla="*/ 6013 h 6014"/>
              <a:gd name="T2" fmla="*/ 3436 w 3437"/>
              <a:gd name="T3" fmla="*/ 0 h 6014"/>
              <a:gd name="T4" fmla="*/ 0 w 3437"/>
              <a:gd name="T5" fmla="*/ 0 h 6014"/>
              <a:gd name="T6" fmla="*/ 0 w 3437"/>
              <a:gd name="T7" fmla="*/ 654 h 6014"/>
              <a:gd name="T8" fmla="*/ 3436 w 3437"/>
              <a:gd name="T9" fmla="*/ 654 h 60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37" h="6014">
                <a:moveTo>
                  <a:pt x="3436" y="6013"/>
                </a:moveTo>
                <a:lnTo>
                  <a:pt x="3436" y="0"/>
                </a:lnTo>
                <a:lnTo>
                  <a:pt x="0" y="0"/>
                </a:lnTo>
                <a:lnTo>
                  <a:pt x="0" y="654"/>
                </a:lnTo>
                <a:lnTo>
                  <a:pt x="3436" y="654"/>
                </a:lnTo>
              </a:path>
            </a:pathLst>
          </a:custGeom>
          <a:noFill/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TextBox 19">
            <a:extLst>
              <a:ext uri="{FF2B5EF4-FFF2-40B4-BE49-F238E27FC236}">
                <a16:creationId xmlns:a16="http://schemas.microsoft.com/office/drawing/2014/main" id="{6459153F-C196-3B1D-8562-1969E8DF9917}"/>
              </a:ext>
            </a:extLst>
          </p:cNvPr>
          <p:cNvSpPr txBox="1"/>
          <p:nvPr/>
        </p:nvSpPr>
        <p:spPr>
          <a:xfrm>
            <a:off x="9269529" y="4703826"/>
            <a:ext cx="345479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s-CO" sz="2200" dirty="0">
                <a:solidFill>
                  <a:schemeClr val="accent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Actividades de Control</a:t>
            </a:r>
          </a:p>
        </p:txBody>
      </p:sp>
      <p:sp>
        <p:nvSpPr>
          <p:cNvPr id="17" name="TextBox 20">
            <a:extLst>
              <a:ext uri="{FF2B5EF4-FFF2-40B4-BE49-F238E27FC236}">
                <a16:creationId xmlns:a16="http://schemas.microsoft.com/office/drawing/2014/main" id="{96DFF5DC-A010-66C4-AF54-EA29AAE0E7AA}"/>
              </a:ext>
            </a:extLst>
          </p:cNvPr>
          <p:cNvSpPr txBox="1"/>
          <p:nvPr/>
        </p:nvSpPr>
        <p:spPr>
          <a:xfrm>
            <a:off x="12225847" y="2171273"/>
            <a:ext cx="1638590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s-CO" sz="2200" dirty="0">
                <a:solidFill>
                  <a:schemeClr val="accent3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Monitoreo</a:t>
            </a:r>
          </a:p>
        </p:txBody>
      </p:sp>
      <p:sp>
        <p:nvSpPr>
          <p:cNvPr id="18" name="TextBox 21">
            <a:extLst>
              <a:ext uri="{FF2B5EF4-FFF2-40B4-BE49-F238E27FC236}">
                <a16:creationId xmlns:a16="http://schemas.microsoft.com/office/drawing/2014/main" id="{FD33B749-3846-C17B-EB8B-9E4CE5A226F2}"/>
              </a:ext>
            </a:extLst>
          </p:cNvPr>
          <p:cNvSpPr txBox="1"/>
          <p:nvPr/>
        </p:nvSpPr>
        <p:spPr>
          <a:xfrm>
            <a:off x="15118355" y="3030666"/>
            <a:ext cx="4360489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s-CO" sz="2200" dirty="0">
                <a:solidFill>
                  <a:schemeClr val="accent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Información y Comunicación</a:t>
            </a:r>
          </a:p>
        </p:txBody>
      </p:sp>
      <p:sp>
        <p:nvSpPr>
          <p:cNvPr id="19" name="TextBox 22">
            <a:extLst>
              <a:ext uri="{FF2B5EF4-FFF2-40B4-BE49-F238E27FC236}">
                <a16:creationId xmlns:a16="http://schemas.microsoft.com/office/drawing/2014/main" id="{4C1DFB91-485D-E7CB-DED2-969212D8756D}"/>
              </a:ext>
            </a:extLst>
          </p:cNvPr>
          <p:cNvSpPr txBox="1"/>
          <p:nvPr/>
        </p:nvSpPr>
        <p:spPr>
          <a:xfrm>
            <a:off x="19930453" y="6575482"/>
            <a:ext cx="323357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s-CO" sz="2200" dirty="0">
                <a:solidFill>
                  <a:schemeClr val="accent5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Evaluación del riesgo</a:t>
            </a:r>
          </a:p>
        </p:txBody>
      </p:sp>
      <p:sp>
        <p:nvSpPr>
          <p:cNvPr id="20" name="TextBox 23">
            <a:extLst>
              <a:ext uri="{FF2B5EF4-FFF2-40B4-BE49-F238E27FC236}">
                <a16:creationId xmlns:a16="http://schemas.microsoft.com/office/drawing/2014/main" id="{3B3D3DDF-E304-DB46-8C31-9F8BE638CCCD}"/>
              </a:ext>
            </a:extLst>
          </p:cNvPr>
          <p:cNvSpPr txBox="1"/>
          <p:nvPr/>
        </p:nvSpPr>
        <p:spPr>
          <a:xfrm>
            <a:off x="11928630" y="8662320"/>
            <a:ext cx="3158237" cy="430887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pPr algn="r"/>
            <a:r>
              <a:rPr lang="es-CO" sz="2200" dirty="0">
                <a:solidFill>
                  <a:schemeClr val="accent4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Ambiente de Control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B2256065-E9A6-9B2A-B682-1CEB3753C031}"/>
              </a:ext>
            </a:extLst>
          </p:cNvPr>
          <p:cNvSpPr txBox="1">
            <a:spLocks/>
          </p:cNvSpPr>
          <p:nvPr/>
        </p:nvSpPr>
        <p:spPr>
          <a:xfrm>
            <a:off x="10750399" y="9301063"/>
            <a:ext cx="4292180" cy="1754326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CO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 de Gestión Código de integridad – análisis transversal.</a:t>
            </a: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CO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Apetito del Riesgo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A8F58D23-9F31-0CA9-2817-EF27A9165178}"/>
              </a:ext>
            </a:extLst>
          </p:cNvPr>
          <p:cNvSpPr txBox="1">
            <a:spLocks/>
          </p:cNvSpPr>
          <p:nvPr/>
        </p:nvSpPr>
        <p:spPr>
          <a:xfrm>
            <a:off x="19963750" y="7128822"/>
            <a:ext cx="4292180" cy="1754326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CO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Riesgos de seguridad de la información.</a:t>
            </a: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CO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Definición del apetito del  Riesgo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EB37B785-917F-A1A7-DA4C-A9F6630FA77B}"/>
              </a:ext>
            </a:extLst>
          </p:cNvPr>
          <p:cNvSpPr txBox="1">
            <a:spLocks/>
          </p:cNvSpPr>
          <p:nvPr/>
        </p:nvSpPr>
        <p:spPr>
          <a:xfrm>
            <a:off x="8307654" y="5427139"/>
            <a:ext cx="4256559" cy="907941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CO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Fortalecimiento de la planta de personal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84559F97-C02A-B875-28B2-9E15CBB07C62}"/>
              </a:ext>
            </a:extLst>
          </p:cNvPr>
          <p:cNvSpPr txBox="1">
            <a:spLocks/>
          </p:cNvSpPr>
          <p:nvPr/>
        </p:nvSpPr>
        <p:spPr>
          <a:xfrm>
            <a:off x="15106663" y="3697808"/>
            <a:ext cx="6866264" cy="1292662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CO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Mantener los controles implementados y generar acciones que ayuden a su mantenimiento y mejoramiento.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3C62C6AE-1C2B-20CB-0517-65C93869AF1E}"/>
              </a:ext>
            </a:extLst>
          </p:cNvPr>
          <p:cNvSpPr txBox="1">
            <a:spLocks/>
          </p:cNvSpPr>
          <p:nvPr/>
        </p:nvSpPr>
        <p:spPr>
          <a:xfrm>
            <a:off x="6797319" y="2639803"/>
            <a:ext cx="6866264" cy="1292662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CO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Mantener los controles implementados y generar acciones que ayuden a su mantenimiento y mejoramiento.</a:t>
            </a:r>
          </a:p>
        </p:txBody>
      </p:sp>
    </p:spTree>
    <p:extLst>
      <p:ext uri="{BB962C8B-B14F-4D97-AF65-F5344CB8AC3E}">
        <p14:creationId xmlns:p14="http://schemas.microsoft.com/office/powerpoint/2010/main" val="3969951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26;p20">
            <a:extLst>
              <a:ext uri="{FF2B5EF4-FFF2-40B4-BE49-F238E27FC236}">
                <a16:creationId xmlns:a16="http://schemas.microsoft.com/office/drawing/2014/main" id="{E1B28BE9-09E7-6D8A-CFC9-DBD28151E9B0}"/>
              </a:ext>
            </a:extLst>
          </p:cNvPr>
          <p:cNvSpPr txBox="1">
            <a:spLocks/>
          </p:cNvSpPr>
          <p:nvPr/>
        </p:nvSpPr>
        <p:spPr>
          <a:xfrm>
            <a:off x="28142" y="4793001"/>
            <a:ext cx="3929322" cy="138951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75" tIns="34275" rIns="68575" bIns="34275" rtlCol="0" anchor="t" anchorCtr="0">
            <a:noAutofit/>
          </a:bodyPr>
          <a:lstStyle>
            <a:lvl1pPr marL="173987" indent="-173987" algn="l" defTabSz="695950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1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96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82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6993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5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791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588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1386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183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0981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5778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Bef>
                <a:spcPts val="800"/>
              </a:spcBef>
              <a:buClr>
                <a:srgbClr val="0054BC"/>
              </a:buClr>
              <a:buSzPts val="2100"/>
              <a:buNone/>
            </a:pPr>
            <a:r>
              <a:rPr lang="es-ES" sz="2400" b="1" dirty="0">
                <a:solidFill>
                  <a:schemeClr val="tx2"/>
                </a:solidFill>
                <a:latin typeface="Montserrat" pitchFamily="2" charset="77"/>
              </a:rPr>
              <a:t>Evolución del Sistema de Control Interno </a:t>
            </a:r>
          </a:p>
          <a:p>
            <a:pPr marL="0" indent="0" algn="ctr">
              <a:lnSpc>
                <a:spcPct val="115000"/>
              </a:lnSpc>
              <a:spcBef>
                <a:spcPts val="800"/>
              </a:spcBef>
              <a:buClr>
                <a:srgbClr val="0054BC"/>
              </a:buClr>
              <a:buSzPts val="2100"/>
              <a:buNone/>
            </a:pPr>
            <a:r>
              <a:rPr lang="es-ES" sz="2400" b="1" dirty="0">
                <a:solidFill>
                  <a:schemeClr val="tx2"/>
                </a:solidFill>
                <a:latin typeface="Montserrat" pitchFamily="2" charset="77"/>
              </a:rPr>
              <a:t>2020-2022</a:t>
            </a:r>
          </a:p>
        </p:txBody>
      </p:sp>
      <p:sp>
        <p:nvSpPr>
          <p:cNvPr id="3" name="Freeform 4">
            <a:extLst>
              <a:ext uri="{FF2B5EF4-FFF2-40B4-BE49-F238E27FC236}">
                <a16:creationId xmlns:a16="http://schemas.microsoft.com/office/drawing/2014/main" id="{861CC61F-7D1D-E06E-9FD7-EA08FEED3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95498" y="5510529"/>
            <a:ext cx="45543" cy="5026552"/>
          </a:xfrm>
          <a:custGeom>
            <a:avLst/>
            <a:gdLst>
              <a:gd name="T0" fmla="*/ 49 w 50"/>
              <a:gd name="T1" fmla="*/ 5352 h 5353"/>
              <a:gd name="T2" fmla="*/ 0 w 50"/>
              <a:gd name="T3" fmla="*/ 5352 h 5353"/>
              <a:gd name="T4" fmla="*/ 0 w 50"/>
              <a:gd name="T5" fmla="*/ 0 h 5353"/>
              <a:gd name="T6" fmla="*/ 49 w 50"/>
              <a:gd name="T7" fmla="*/ 0 h 5353"/>
              <a:gd name="T8" fmla="*/ 49 w 50"/>
              <a:gd name="T9" fmla="*/ 5352 h 5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" h="5353">
                <a:moveTo>
                  <a:pt x="49" y="5352"/>
                </a:moveTo>
                <a:lnTo>
                  <a:pt x="0" y="5352"/>
                </a:lnTo>
                <a:lnTo>
                  <a:pt x="0" y="0"/>
                </a:lnTo>
                <a:lnTo>
                  <a:pt x="49" y="0"/>
                </a:lnTo>
                <a:lnTo>
                  <a:pt x="49" y="535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5">
            <a:extLst>
              <a:ext uri="{FF2B5EF4-FFF2-40B4-BE49-F238E27FC236}">
                <a16:creationId xmlns:a16="http://schemas.microsoft.com/office/drawing/2014/main" id="{71936B24-C9A8-A721-8191-1C9678FB61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0262" y="7079772"/>
            <a:ext cx="4703595" cy="1573386"/>
          </a:xfrm>
          <a:custGeom>
            <a:avLst/>
            <a:gdLst>
              <a:gd name="T0" fmla="*/ 4230 w 5008"/>
              <a:gd name="T1" fmla="*/ 1675 h 1676"/>
              <a:gd name="T2" fmla="*/ 0 w 5008"/>
              <a:gd name="T3" fmla="*/ 1675 h 1676"/>
              <a:gd name="T4" fmla="*/ 0 w 5008"/>
              <a:gd name="T5" fmla="*/ 934 h 1676"/>
              <a:gd name="T6" fmla="*/ 0 w 5008"/>
              <a:gd name="T7" fmla="*/ 0 h 1676"/>
              <a:gd name="T8" fmla="*/ 4230 w 5008"/>
              <a:gd name="T9" fmla="*/ 0 h 1676"/>
              <a:gd name="T10" fmla="*/ 5007 w 5008"/>
              <a:gd name="T11" fmla="*/ 838 h 1676"/>
              <a:gd name="T12" fmla="*/ 4230 w 5008"/>
              <a:gd name="T13" fmla="*/ 1675 h 1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08" h="1676">
                <a:moveTo>
                  <a:pt x="4230" y="1675"/>
                </a:moveTo>
                <a:lnTo>
                  <a:pt x="0" y="1675"/>
                </a:lnTo>
                <a:lnTo>
                  <a:pt x="0" y="934"/>
                </a:lnTo>
                <a:lnTo>
                  <a:pt x="0" y="0"/>
                </a:lnTo>
                <a:lnTo>
                  <a:pt x="4230" y="0"/>
                </a:lnTo>
                <a:lnTo>
                  <a:pt x="5007" y="838"/>
                </a:lnTo>
                <a:lnTo>
                  <a:pt x="4230" y="167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13">
            <a:extLst>
              <a:ext uri="{FF2B5EF4-FFF2-40B4-BE49-F238E27FC236}">
                <a16:creationId xmlns:a16="http://schemas.microsoft.com/office/drawing/2014/main" id="{70D7767A-1BE5-3557-B23D-4BCF1A7D2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5256" y="5464983"/>
            <a:ext cx="4028693" cy="45546"/>
          </a:xfrm>
          <a:custGeom>
            <a:avLst/>
            <a:gdLst>
              <a:gd name="T0" fmla="*/ 4290 w 4291"/>
              <a:gd name="T1" fmla="*/ 49 h 50"/>
              <a:gd name="T2" fmla="*/ 0 w 4291"/>
              <a:gd name="T3" fmla="*/ 49 h 50"/>
              <a:gd name="T4" fmla="*/ 0 w 4291"/>
              <a:gd name="T5" fmla="*/ 0 h 50"/>
              <a:gd name="T6" fmla="*/ 4290 w 4291"/>
              <a:gd name="T7" fmla="*/ 0 h 50"/>
              <a:gd name="T8" fmla="*/ 4290 w 4291"/>
              <a:gd name="T9" fmla="*/ 49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91" h="50">
                <a:moveTo>
                  <a:pt x="4290" y="49"/>
                </a:moveTo>
                <a:lnTo>
                  <a:pt x="0" y="49"/>
                </a:lnTo>
                <a:lnTo>
                  <a:pt x="0" y="0"/>
                </a:lnTo>
                <a:lnTo>
                  <a:pt x="4290" y="0"/>
                </a:lnTo>
                <a:lnTo>
                  <a:pt x="4290" y="49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9">
            <a:extLst>
              <a:ext uri="{FF2B5EF4-FFF2-40B4-BE49-F238E27FC236}">
                <a16:creationId xmlns:a16="http://schemas.microsoft.com/office/drawing/2014/main" id="{22334012-0FFE-FA91-B625-B4020B952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84961" y="10371461"/>
            <a:ext cx="654197" cy="857080"/>
          </a:xfrm>
          <a:custGeom>
            <a:avLst/>
            <a:gdLst>
              <a:gd name="T0" fmla="*/ 348 w 697"/>
              <a:gd name="T1" fmla="*/ 458 h 913"/>
              <a:gd name="T2" fmla="*/ 348 w 697"/>
              <a:gd name="T3" fmla="*/ 458 h 913"/>
              <a:gd name="T4" fmla="*/ 211 w 697"/>
              <a:gd name="T5" fmla="*/ 322 h 913"/>
              <a:gd name="T6" fmla="*/ 211 w 697"/>
              <a:gd name="T7" fmla="*/ 322 h 913"/>
              <a:gd name="T8" fmla="*/ 348 w 697"/>
              <a:gd name="T9" fmla="*/ 186 h 913"/>
              <a:gd name="T10" fmla="*/ 348 w 697"/>
              <a:gd name="T11" fmla="*/ 186 h 913"/>
              <a:gd name="T12" fmla="*/ 484 w 697"/>
              <a:gd name="T13" fmla="*/ 322 h 913"/>
              <a:gd name="T14" fmla="*/ 484 w 697"/>
              <a:gd name="T15" fmla="*/ 322 h 913"/>
              <a:gd name="T16" fmla="*/ 348 w 697"/>
              <a:gd name="T17" fmla="*/ 458 h 913"/>
              <a:gd name="T18" fmla="*/ 348 w 697"/>
              <a:gd name="T19" fmla="*/ 0 h 913"/>
              <a:gd name="T20" fmla="*/ 348 w 697"/>
              <a:gd name="T21" fmla="*/ 0 h 913"/>
              <a:gd name="T22" fmla="*/ 0 w 697"/>
              <a:gd name="T23" fmla="*/ 348 h 913"/>
              <a:gd name="T24" fmla="*/ 0 w 697"/>
              <a:gd name="T25" fmla="*/ 348 h 913"/>
              <a:gd name="T26" fmla="*/ 348 w 697"/>
              <a:gd name="T27" fmla="*/ 912 h 913"/>
              <a:gd name="T28" fmla="*/ 348 w 697"/>
              <a:gd name="T29" fmla="*/ 912 h 913"/>
              <a:gd name="T30" fmla="*/ 696 w 697"/>
              <a:gd name="T31" fmla="*/ 348 h 913"/>
              <a:gd name="T32" fmla="*/ 696 w 697"/>
              <a:gd name="T33" fmla="*/ 348 h 913"/>
              <a:gd name="T34" fmla="*/ 348 w 697"/>
              <a:gd name="T35" fmla="*/ 0 h 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97" h="913">
                <a:moveTo>
                  <a:pt x="348" y="458"/>
                </a:moveTo>
                <a:lnTo>
                  <a:pt x="348" y="458"/>
                </a:lnTo>
                <a:cubicBezTo>
                  <a:pt x="273" y="458"/>
                  <a:pt x="211" y="397"/>
                  <a:pt x="211" y="322"/>
                </a:cubicBezTo>
                <a:lnTo>
                  <a:pt x="211" y="322"/>
                </a:lnTo>
                <a:cubicBezTo>
                  <a:pt x="211" y="247"/>
                  <a:pt x="273" y="186"/>
                  <a:pt x="348" y="186"/>
                </a:cubicBezTo>
                <a:lnTo>
                  <a:pt x="348" y="186"/>
                </a:lnTo>
                <a:cubicBezTo>
                  <a:pt x="423" y="186"/>
                  <a:pt x="484" y="247"/>
                  <a:pt x="484" y="322"/>
                </a:cubicBezTo>
                <a:lnTo>
                  <a:pt x="484" y="322"/>
                </a:lnTo>
                <a:cubicBezTo>
                  <a:pt x="484" y="397"/>
                  <a:pt x="423" y="458"/>
                  <a:pt x="348" y="458"/>
                </a:cubicBezTo>
                <a:close/>
                <a:moveTo>
                  <a:pt x="348" y="0"/>
                </a:moveTo>
                <a:lnTo>
                  <a:pt x="348" y="0"/>
                </a:lnTo>
                <a:cubicBezTo>
                  <a:pt x="156" y="0"/>
                  <a:pt x="0" y="156"/>
                  <a:pt x="0" y="348"/>
                </a:cubicBezTo>
                <a:lnTo>
                  <a:pt x="0" y="348"/>
                </a:lnTo>
                <a:cubicBezTo>
                  <a:pt x="0" y="540"/>
                  <a:pt x="348" y="912"/>
                  <a:pt x="348" y="912"/>
                </a:cubicBezTo>
                <a:lnTo>
                  <a:pt x="348" y="912"/>
                </a:lnTo>
                <a:cubicBezTo>
                  <a:pt x="348" y="912"/>
                  <a:pt x="696" y="540"/>
                  <a:pt x="696" y="348"/>
                </a:cubicBezTo>
                <a:lnTo>
                  <a:pt x="696" y="348"/>
                </a:lnTo>
                <a:cubicBezTo>
                  <a:pt x="696" y="156"/>
                  <a:pt x="540" y="0"/>
                  <a:pt x="34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42659954-4766-C20E-0E91-647C98FEC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3366" y="5510529"/>
            <a:ext cx="45543" cy="5026552"/>
          </a:xfrm>
          <a:custGeom>
            <a:avLst/>
            <a:gdLst>
              <a:gd name="T0" fmla="*/ 49 w 50"/>
              <a:gd name="T1" fmla="*/ 5352 h 5353"/>
              <a:gd name="T2" fmla="*/ 0 w 50"/>
              <a:gd name="T3" fmla="*/ 5352 h 5353"/>
              <a:gd name="T4" fmla="*/ 0 w 50"/>
              <a:gd name="T5" fmla="*/ 0 h 5353"/>
              <a:gd name="T6" fmla="*/ 49 w 50"/>
              <a:gd name="T7" fmla="*/ 0 h 5353"/>
              <a:gd name="T8" fmla="*/ 49 w 50"/>
              <a:gd name="T9" fmla="*/ 5352 h 5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" h="5353">
                <a:moveTo>
                  <a:pt x="49" y="5352"/>
                </a:moveTo>
                <a:lnTo>
                  <a:pt x="0" y="5352"/>
                </a:lnTo>
                <a:lnTo>
                  <a:pt x="0" y="0"/>
                </a:lnTo>
                <a:lnTo>
                  <a:pt x="49" y="0"/>
                </a:lnTo>
                <a:lnTo>
                  <a:pt x="49" y="535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946A231A-02BE-DA5D-E767-35C638C70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48130" y="7079772"/>
            <a:ext cx="4703595" cy="1573386"/>
          </a:xfrm>
          <a:custGeom>
            <a:avLst/>
            <a:gdLst>
              <a:gd name="T0" fmla="*/ 4230 w 5008"/>
              <a:gd name="T1" fmla="*/ 1675 h 1676"/>
              <a:gd name="T2" fmla="*/ 0 w 5008"/>
              <a:gd name="T3" fmla="*/ 1675 h 1676"/>
              <a:gd name="T4" fmla="*/ 0 w 5008"/>
              <a:gd name="T5" fmla="*/ 934 h 1676"/>
              <a:gd name="T6" fmla="*/ 0 w 5008"/>
              <a:gd name="T7" fmla="*/ 0 h 1676"/>
              <a:gd name="T8" fmla="*/ 4230 w 5008"/>
              <a:gd name="T9" fmla="*/ 0 h 1676"/>
              <a:gd name="T10" fmla="*/ 5007 w 5008"/>
              <a:gd name="T11" fmla="*/ 838 h 1676"/>
              <a:gd name="T12" fmla="*/ 4230 w 5008"/>
              <a:gd name="T13" fmla="*/ 1675 h 1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08" h="1676">
                <a:moveTo>
                  <a:pt x="4230" y="1675"/>
                </a:moveTo>
                <a:lnTo>
                  <a:pt x="0" y="1675"/>
                </a:lnTo>
                <a:lnTo>
                  <a:pt x="0" y="934"/>
                </a:lnTo>
                <a:lnTo>
                  <a:pt x="0" y="0"/>
                </a:lnTo>
                <a:lnTo>
                  <a:pt x="4230" y="0"/>
                </a:lnTo>
                <a:lnTo>
                  <a:pt x="5007" y="838"/>
                </a:lnTo>
                <a:lnTo>
                  <a:pt x="4230" y="167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13">
            <a:extLst>
              <a:ext uri="{FF2B5EF4-FFF2-40B4-BE49-F238E27FC236}">
                <a16:creationId xmlns:a16="http://schemas.microsoft.com/office/drawing/2014/main" id="{FBFC8D06-101C-F433-66D0-A1AA4AFF75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13124" y="5464983"/>
            <a:ext cx="4028693" cy="45546"/>
          </a:xfrm>
          <a:custGeom>
            <a:avLst/>
            <a:gdLst>
              <a:gd name="T0" fmla="*/ 4290 w 4291"/>
              <a:gd name="T1" fmla="*/ 49 h 50"/>
              <a:gd name="T2" fmla="*/ 0 w 4291"/>
              <a:gd name="T3" fmla="*/ 49 h 50"/>
              <a:gd name="T4" fmla="*/ 0 w 4291"/>
              <a:gd name="T5" fmla="*/ 0 h 50"/>
              <a:gd name="T6" fmla="*/ 4290 w 4291"/>
              <a:gd name="T7" fmla="*/ 0 h 50"/>
              <a:gd name="T8" fmla="*/ 4290 w 4291"/>
              <a:gd name="T9" fmla="*/ 49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91" h="50">
                <a:moveTo>
                  <a:pt x="4290" y="49"/>
                </a:moveTo>
                <a:lnTo>
                  <a:pt x="0" y="49"/>
                </a:lnTo>
                <a:lnTo>
                  <a:pt x="0" y="0"/>
                </a:lnTo>
                <a:lnTo>
                  <a:pt x="4290" y="0"/>
                </a:lnTo>
                <a:lnTo>
                  <a:pt x="4290" y="49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29">
            <a:extLst>
              <a:ext uri="{FF2B5EF4-FFF2-40B4-BE49-F238E27FC236}">
                <a16:creationId xmlns:a16="http://schemas.microsoft.com/office/drawing/2014/main" id="{B0322110-65C3-D2D5-FC1E-762E1A05E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72829" y="10371461"/>
            <a:ext cx="654197" cy="857080"/>
          </a:xfrm>
          <a:custGeom>
            <a:avLst/>
            <a:gdLst>
              <a:gd name="T0" fmla="*/ 348 w 697"/>
              <a:gd name="T1" fmla="*/ 458 h 913"/>
              <a:gd name="T2" fmla="*/ 348 w 697"/>
              <a:gd name="T3" fmla="*/ 458 h 913"/>
              <a:gd name="T4" fmla="*/ 211 w 697"/>
              <a:gd name="T5" fmla="*/ 322 h 913"/>
              <a:gd name="T6" fmla="*/ 211 w 697"/>
              <a:gd name="T7" fmla="*/ 322 h 913"/>
              <a:gd name="T8" fmla="*/ 348 w 697"/>
              <a:gd name="T9" fmla="*/ 186 h 913"/>
              <a:gd name="T10" fmla="*/ 348 w 697"/>
              <a:gd name="T11" fmla="*/ 186 h 913"/>
              <a:gd name="T12" fmla="*/ 484 w 697"/>
              <a:gd name="T13" fmla="*/ 322 h 913"/>
              <a:gd name="T14" fmla="*/ 484 w 697"/>
              <a:gd name="T15" fmla="*/ 322 h 913"/>
              <a:gd name="T16" fmla="*/ 348 w 697"/>
              <a:gd name="T17" fmla="*/ 458 h 913"/>
              <a:gd name="T18" fmla="*/ 348 w 697"/>
              <a:gd name="T19" fmla="*/ 0 h 913"/>
              <a:gd name="T20" fmla="*/ 348 w 697"/>
              <a:gd name="T21" fmla="*/ 0 h 913"/>
              <a:gd name="T22" fmla="*/ 0 w 697"/>
              <a:gd name="T23" fmla="*/ 348 h 913"/>
              <a:gd name="T24" fmla="*/ 0 w 697"/>
              <a:gd name="T25" fmla="*/ 348 h 913"/>
              <a:gd name="T26" fmla="*/ 348 w 697"/>
              <a:gd name="T27" fmla="*/ 912 h 913"/>
              <a:gd name="T28" fmla="*/ 348 w 697"/>
              <a:gd name="T29" fmla="*/ 912 h 913"/>
              <a:gd name="T30" fmla="*/ 696 w 697"/>
              <a:gd name="T31" fmla="*/ 348 h 913"/>
              <a:gd name="T32" fmla="*/ 696 w 697"/>
              <a:gd name="T33" fmla="*/ 348 h 913"/>
              <a:gd name="T34" fmla="*/ 348 w 697"/>
              <a:gd name="T35" fmla="*/ 0 h 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97" h="913">
                <a:moveTo>
                  <a:pt x="348" y="458"/>
                </a:moveTo>
                <a:lnTo>
                  <a:pt x="348" y="458"/>
                </a:lnTo>
                <a:cubicBezTo>
                  <a:pt x="273" y="458"/>
                  <a:pt x="211" y="397"/>
                  <a:pt x="211" y="322"/>
                </a:cubicBezTo>
                <a:lnTo>
                  <a:pt x="211" y="322"/>
                </a:lnTo>
                <a:cubicBezTo>
                  <a:pt x="211" y="247"/>
                  <a:pt x="273" y="186"/>
                  <a:pt x="348" y="186"/>
                </a:cubicBezTo>
                <a:lnTo>
                  <a:pt x="348" y="186"/>
                </a:lnTo>
                <a:cubicBezTo>
                  <a:pt x="423" y="186"/>
                  <a:pt x="484" y="247"/>
                  <a:pt x="484" y="322"/>
                </a:cubicBezTo>
                <a:lnTo>
                  <a:pt x="484" y="322"/>
                </a:lnTo>
                <a:cubicBezTo>
                  <a:pt x="484" y="397"/>
                  <a:pt x="423" y="458"/>
                  <a:pt x="348" y="458"/>
                </a:cubicBezTo>
                <a:close/>
                <a:moveTo>
                  <a:pt x="348" y="0"/>
                </a:moveTo>
                <a:lnTo>
                  <a:pt x="348" y="0"/>
                </a:lnTo>
                <a:cubicBezTo>
                  <a:pt x="156" y="0"/>
                  <a:pt x="0" y="156"/>
                  <a:pt x="0" y="348"/>
                </a:cubicBezTo>
                <a:lnTo>
                  <a:pt x="0" y="348"/>
                </a:lnTo>
                <a:cubicBezTo>
                  <a:pt x="0" y="540"/>
                  <a:pt x="348" y="912"/>
                  <a:pt x="348" y="912"/>
                </a:cubicBezTo>
                <a:lnTo>
                  <a:pt x="348" y="912"/>
                </a:lnTo>
                <a:cubicBezTo>
                  <a:pt x="348" y="912"/>
                  <a:pt x="696" y="540"/>
                  <a:pt x="696" y="348"/>
                </a:cubicBezTo>
                <a:lnTo>
                  <a:pt x="696" y="348"/>
                </a:lnTo>
                <a:cubicBezTo>
                  <a:pt x="696" y="156"/>
                  <a:pt x="540" y="0"/>
                  <a:pt x="3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3">
            <a:extLst>
              <a:ext uri="{FF2B5EF4-FFF2-40B4-BE49-F238E27FC236}">
                <a16:creationId xmlns:a16="http://schemas.microsoft.com/office/drawing/2014/main" id="{E9A577EC-4F58-3FC9-C02C-0A3EE2488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87793" y="5510528"/>
            <a:ext cx="49686" cy="4947881"/>
          </a:xfrm>
          <a:custGeom>
            <a:avLst/>
            <a:gdLst>
              <a:gd name="T0" fmla="*/ 50 w 51"/>
              <a:gd name="T1" fmla="*/ 5268 h 5269"/>
              <a:gd name="T2" fmla="*/ 0 w 51"/>
              <a:gd name="T3" fmla="*/ 5268 h 5269"/>
              <a:gd name="T4" fmla="*/ 0 w 51"/>
              <a:gd name="T5" fmla="*/ 0 h 5269"/>
              <a:gd name="T6" fmla="*/ 50 w 51"/>
              <a:gd name="T7" fmla="*/ 0 h 5269"/>
              <a:gd name="T8" fmla="*/ 50 w 51"/>
              <a:gd name="T9" fmla="*/ 5268 h 5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" h="5269">
                <a:moveTo>
                  <a:pt x="50" y="5268"/>
                </a:moveTo>
                <a:lnTo>
                  <a:pt x="0" y="5268"/>
                </a:lnTo>
                <a:lnTo>
                  <a:pt x="0" y="0"/>
                </a:lnTo>
                <a:lnTo>
                  <a:pt x="50" y="0"/>
                </a:lnTo>
                <a:lnTo>
                  <a:pt x="50" y="5268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2">
            <a:extLst>
              <a:ext uri="{FF2B5EF4-FFF2-40B4-BE49-F238E27FC236}">
                <a16:creationId xmlns:a16="http://schemas.microsoft.com/office/drawing/2014/main" id="{0A09CF0E-9CE3-0B7B-CF1A-FB257069F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96222" y="5464983"/>
            <a:ext cx="4028693" cy="45546"/>
          </a:xfrm>
          <a:custGeom>
            <a:avLst/>
            <a:gdLst>
              <a:gd name="T0" fmla="*/ 4290 w 4291"/>
              <a:gd name="T1" fmla="*/ 49 h 50"/>
              <a:gd name="T2" fmla="*/ 0 w 4291"/>
              <a:gd name="T3" fmla="*/ 49 h 50"/>
              <a:gd name="T4" fmla="*/ 0 w 4291"/>
              <a:gd name="T5" fmla="*/ 0 h 50"/>
              <a:gd name="T6" fmla="*/ 4290 w 4291"/>
              <a:gd name="T7" fmla="*/ 0 h 50"/>
              <a:gd name="T8" fmla="*/ 4290 w 4291"/>
              <a:gd name="T9" fmla="*/ 49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91" h="50">
                <a:moveTo>
                  <a:pt x="4290" y="49"/>
                </a:moveTo>
                <a:lnTo>
                  <a:pt x="0" y="49"/>
                </a:lnTo>
                <a:lnTo>
                  <a:pt x="0" y="0"/>
                </a:lnTo>
                <a:lnTo>
                  <a:pt x="4290" y="0"/>
                </a:lnTo>
                <a:lnTo>
                  <a:pt x="4290" y="4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4">
            <a:extLst>
              <a:ext uri="{FF2B5EF4-FFF2-40B4-BE49-F238E27FC236}">
                <a16:creationId xmlns:a16="http://schemas.microsoft.com/office/drawing/2014/main" id="{2531D36F-5311-F2F7-BD4B-D7E465F90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52559" y="7079772"/>
            <a:ext cx="4703595" cy="1573386"/>
          </a:xfrm>
          <a:custGeom>
            <a:avLst/>
            <a:gdLst>
              <a:gd name="T0" fmla="*/ 4229 w 5008"/>
              <a:gd name="T1" fmla="*/ 1675 h 1676"/>
              <a:gd name="T2" fmla="*/ 0 w 5008"/>
              <a:gd name="T3" fmla="*/ 1675 h 1676"/>
              <a:gd name="T4" fmla="*/ 0 w 5008"/>
              <a:gd name="T5" fmla="*/ 0 h 1676"/>
              <a:gd name="T6" fmla="*/ 4229 w 5008"/>
              <a:gd name="T7" fmla="*/ 0 h 1676"/>
              <a:gd name="T8" fmla="*/ 5007 w 5008"/>
              <a:gd name="T9" fmla="*/ 838 h 1676"/>
              <a:gd name="T10" fmla="*/ 4229 w 5008"/>
              <a:gd name="T11" fmla="*/ 1675 h 1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008" h="1676">
                <a:moveTo>
                  <a:pt x="4229" y="1675"/>
                </a:moveTo>
                <a:lnTo>
                  <a:pt x="0" y="1675"/>
                </a:lnTo>
                <a:lnTo>
                  <a:pt x="0" y="0"/>
                </a:lnTo>
                <a:lnTo>
                  <a:pt x="4229" y="0"/>
                </a:lnTo>
                <a:lnTo>
                  <a:pt x="5007" y="838"/>
                </a:lnTo>
                <a:lnTo>
                  <a:pt x="4229" y="167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30">
            <a:extLst>
              <a:ext uri="{FF2B5EF4-FFF2-40B4-BE49-F238E27FC236}">
                <a16:creationId xmlns:a16="http://schemas.microsoft.com/office/drawing/2014/main" id="{FC3F067E-F872-5A26-4C9F-169E3F53B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7259" y="10371461"/>
            <a:ext cx="654197" cy="857080"/>
          </a:xfrm>
          <a:custGeom>
            <a:avLst/>
            <a:gdLst>
              <a:gd name="T0" fmla="*/ 347 w 696"/>
              <a:gd name="T1" fmla="*/ 458 h 913"/>
              <a:gd name="T2" fmla="*/ 347 w 696"/>
              <a:gd name="T3" fmla="*/ 458 h 913"/>
              <a:gd name="T4" fmla="*/ 211 w 696"/>
              <a:gd name="T5" fmla="*/ 322 h 913"/>
              <a:gd name="T6" fmla="*/ 211 w 696"/>
              <a:gd name="T7" fmla="*/ 322 h 913"/>
              <a:gd name="T8" fmla="*/ 347 w 696"/>
              <a:gd name="T9" fmla="*/ 186 h 913"/>
              <a:gd name="T10" fmla="*/ 347 w 696"/>
              <a:gd name="T11" fmla="*/ 186 h 913"/>
              <a:gd name="T12" fmla="*/ 484 w 696"/>
              <a:gd name="T13" fmla="*/ 322 h 913"/>
              <a:gd name="T14" fmla="*/ 484 w 696"/>
              <a:gd name="T15" fmla="*/ 322 h 913"/>
              <a:gd name="T16" fmla="*/ 347 w 696"/>
              <a:gd name="T17" fmla="*/ 458 h 913"/>
              <a:gd name="T18" fmla="*/ 347 w 696"/>
              <a:gd name="T19" fmla="*/ 0 h 913"/>
              <a:gd name="T20" fmla="*/ 347 w 696"/>
              <a:gd name="T21" fmla="*/ 0 h 913"/>
              <a:gd name="T22" fmla="*/ 0 w 696"/>
              <a:gd name="T23" fmla="*/ 348 h 913"/>
              <a:gd name="T24" fmla="*/ 0 w 696"/>
              <a:gd name="T25" fmla="*/ 348 h 913"/>
              <a:gd name="T26" fmla="*/ 347 w 696"/>
              <a:gd name="T27" fmla="*/ 912 h 913"/>
              <a:gd name="T28" fmla="*/ 347 w 696"/>
              <a:gd name="T29" fmla="*/ 912 h 913"/>
              <a:gd name="T30" fmla="*/ 695 w 696"/>
              <a:gd name="T31" fmla="*/ 348 h 913"/>
              <a:gd name="T32" fmla="*/ 695 w 696"/>
              <a:gd name="T33" fmla="*/ 348 h 913"/>
              <a:gd name="T34" fmla="*/ 347 w 696"/>
              <a:gd name="T35" fmla="*/ 0 h 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96" h="913">
                <a:moveTo>
                  <a:pt x="347" y="458"/>
                </a:moveTo>
                <a:lnTo>
                  <a:pt x="347" y="458"/>
                </a:lnTo>
                <a:cubicBezTo>
                  <a:pt x="272" y="458"/>
                  <a:pt x="211" y="397"/>
                  <a:pt x="211" y="322"/>
                </a:cubicBezTo>
                <a:lnTo>
                  <a:pt x="211" y="322"/>
                </a:lnTo>
                <a:cubicBezTo>
                  <a:pt x="211" y="247"/>
                  <a:pt x="272" y="186"/>
                  <a:pt x="347" y="186"/>
                </a:cubicBezTo>
                <a:lnTo>
                  <a:pt x="347" y="186"/>
                </a:lnTo>
                <a:cubicBezTo>
                  <a:pt x="423" y="186"/>
                  <a:pt x="484" y="247"/>
                  <a:pt x="484" y="322"/>
                </a:cubicBezTo>
                <a:lnTo>
                  <a:pt x="484" y="322"/>
                </a:lnTo>
                <a:cubicBezTo>
                  <a:pt x="484" y="397"/>
                  <a:pt x="423" y="458"/>
                  <a:pt x="347" y="458"/>
                </a:cubicBezTo>
                <a:close/>
                <a:moveTo>
                  <a:pt x="347" y="0"/>
                </a:moveTo>
                <a:lnTo>
                  <a:pt x="347" y="0"/>
                </a:lnTo>
                <a:cubicBezTo>
                  <a:pt x="156" y="0"/>
                  <a:pt x="0" y="156"/>
                  <a:pt x="0" y="348"/>
                </a:cubicBezTo>
                <a:lnTo>
                  <a:pt x="0" y="348"/>
                </a:lnTo>
                <a:cubicBezTo>
                  <a:pt x="0" y="540"/>
                  <a:pt x="347" y="912"/>
                  <a:pt x="347" y="912"/>
                </a:cubicBezTo>
                <a:lnTo>
                  <a:pt x="347" y="912"/>
                </a:lnTo>
                <a:cubicBezTo>
                  <a:pt x="347" y="912"/>
                  <a:pt x="695" y="540"/>
                  <a:pt x="695" y="348"/>
                </a:cubicBezTo>
                <a:lnTo>
                  <a:pt x="695" y="348"/>
                </a:lnTo>
                <a:cubicBezTo>
                  <a:pt x="695" y="156"/>
                  <a:pt x="539" y="0"/>
                  <a:pt x="34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2">
            <a:extLst>
              <a:ext uri="{FF2B5EF4-FFF2-40B4-BE49-F238E27FC236}">
                <a16:creationId xmlns:a16="http://schemas.microsoft.com/office/drawing/2014/main" id="{48AF9902-B793-BEC2-2ACC-C2F8ACCF2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17068" y="5510529"/>
            <a:ext cx="45543" cy="4927181"/>
          </a:xfrm>
          <a:custGeom>
            <a:avLst/>
            <a:gdLst>
              <a:gd name="T0" fmla="*/ 49 w 50"/>
              <a:gd name="T1" fmla="*/ 5248 h 5249"/>
              <a:gd name="T2" fmla="*/ 0 w 50"/>
              <a:gd name="T3" fmla="*/ 5248 h 5249"/>
              <a:gd name="T4" fmla="*/ 0 w 50"/>
              <a:gd name="T5" fmla="*/ 0 h 5249"/>
              <a:gd name="T6" fmla="*/ 49 w 50"/>
              <a:gd name="T7" fmla="*/ 0 h 5249"/>
              <a:gd name="T8" fmla="*/ 49 w 50"/>
              <a:gd name="T9" fmla="*/ 5248 h 5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" h="5249">
                <a:moveTo>
                  <a:pt x="49" y="5248"/>
                </a:moveTo>
                <a:lnTo>
                  <a:pt x="0" y="5248"/>
                </a:lnTo>
                <a:lnTo>
                  <a:pt x="0" y="0"/>
                </a:lnTo>
                <a:lnTo>
                  <a:pt x="49" y="0"/>
                </a:lnTo>
                <a:lnTo>
                  <a:pt x="49" y="5248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5B36227B-21DB-AE05-3649-3AFF704865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9320" y="5464983"/>
            <a:ext cx="4028693" cy="45546"/>
          </a:xfrm>
          <a:custGeom>
            <a:avLst/>
            <a:gdLst>
              <a:gd name="T0" fmla="*/ 4289 w 4290"/>
              <a:gd name="T1" fmla="*/ 49 h 50"/>
              <a:gd name="T2" fmla="*/ 0 w 4290"/>
              <a:gd name="T3" fmla="*/ 49 h 50"/>
              <a:gd name="T4" fmla="*/ 0 w 4290"/>
              <a:gd name="T5" fmla="*/ 0 h 50"/>
              <a:gd name="T6" fmla="*/ 4289 w 4290"/>
              <a:gd name="T7" fmla="*/ 0 h 50"/>
              <a:gd name="T8" fmla="*/ 4289 w 4290"/>
              <a:gd name="T9" fmla="*/ 49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90" h="50">
                <a:moveTo>
                  <a:pt x="4289" y="49"/>
                </a:moveTo>
                <a:lnTo>
                  <a:pt x="0" y="49"/>
                </a:lnTo>
                <a:lnTo>
                  <a:pt x="0" y="0"/>
                </a:lnTo>
                <a:lnTo>
                  <a:pt x="4289" y="0"/>
                </a:lnTo>
                <a:lnTo>
                  <a:pt x="4289" y="49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9">
            <a:extLst>
              <a:ext uri="{FF2B5EF4-FFF2-40B4-BE49-F238E27FC236}">
                <a16:creationId xmlns:a16="http://schemas.microsoft.com/office/drawing/2014/main" id="{678D3E34-3AC0-274B-B253-1E3F3175E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8044" y="7079772"/>
            <a:ext cx="4703595" cy="1573386"/>
          </a:xfrm>
          <a:custGeom>
            <a:avLst/>
            <a:gdLst>
              <a:gd name="T0" fmla="*/ 4231 w 5008"/>
              <a:gd name="T1" fmla="*/ 1675 h 1676"/>
              <a:gd name="T2" fmla="*/ 0 w 5008"/>
              <a:gd name="T3" fmla="*/ 1675 h 1676"/>
              <a:gd name="T4" fmla="*/ 0 w 5008"/>
              <a:gd name="T5" fmla="*/ 0 h 1676"/>
              <a:gd name="T6" fmla="*/ 4231 w 5008"/>
              <a:gd name="T7" fmla="*/ 0 h 1676"/>
              <a:gd name="T8" fmla="*/ 5007 w 5008"/>
              <a:gd name="T9" fmla="*/ 838 h 1676"/>
              <a:gd name="T10" fmla="*/ 4231 w 5008"/>
              <a:gd name="T11" fmla="*/ 1675 h 1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008" h="1676">
                <a:moveTo>
                  <a:pt x="4231" y="1675"/>
                </a:moveTo>
                <a:lnTo>
                  <a:pt x="0" y="1675"/>
                </a:lnTo>
                <a:lnTo>
                  <a:pt x="0" y="0"/>
                </a:lnTo>
                <a:lnTo>
                  <a:pt x="4231" y="0"/>
                </a:lnTo>
                <a:lnTo>
                  <a:pt x="5007" y="838"/>
                </a:lnTo>
                <a:lnTo>
                  <a:pt x="4231" y="1675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31">
            <a:extLst>
              <a:ext uri="{FF2B5EF4-FFF2-40B4-BE49-F238E27FC236}">
                <a16:creationId xmlns:a16="http://schemas.microsoft.com/office/drawing/2014/main" id="{1B4EA9DD-4B94-08F5-9665-207EAD1C0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2391" y="10371461"/>
            <a:ext cx="654197" cy="857080"/>
          </a:xfrm>
          <a:custGeom>
            <a:avLst/>
            <a:gdLst>
              <a:gd name="T0" fmla="*/ 348 w 696"/>
              <a:gd name="T1" fmla="*/ 458 h 913"/>
              <a:gd name="T2" fmla="*/ 348 w 696"/>
              <a:gd name="T3" fmla="*/ 458 h 913"/>
              <a:gd name="T4" fmla="*/ 211 w 696"/>
              <a:gd name="T5" fmla="*/ 322 h 913"/>
              <a:gd name="T6" fmla="*/ 211 w 696"/>
              <a:gd name="T7" fmla="*/ 322 h 913"/>
              <a:gd name="T8" fmla="*/ 348 w 696"/>
              <a:gd name="T9" fmla="*/ 186 h 913"/>
              <a:gd name="T10" fmla="*/ 348 w 696"/>
              <a:gd name="T11" fmla="*/ 186 h 913"/>
              <a:gd name="T12" fmla="*/ 484 w 696"/>
              <a:gd name="T13" fmla="*/ 322 h 913"/>
              <a:gd name="T14" fmla="*/ 484 w 696"/>
              <a:gd name="T15" fmla="*/ 322 h 913"/>
              <a:gd name="T16" fmla="*/ 348 w 696"/>
              <a:gd name="T17" fmla="*/ 458 h 913"/>
              <a:gd name="T18" fmla="*/ 348 w 696"/>
              <a:gd name="T19" fmla="*/ 0 h 913"/>
              <a:gd name="T20" fmla="*/ 348 w 696"/>
              <a:gd name="T21" fmla="*/ 0 h 913"/>
              <a:gd name="T22" fmla="*/ 0 w 696"/>
              <a:gd name="T23" fmla="*/ 348 h 913"/>
              <a:gd name="T24" fmla="*/ 0 w 696"/>
              <a:gd name="T25" fmla="*/ 348 h 913"/>
              <a:gd name="T26" fmla="*/ 348 w 696"/>
              <a:gd name="T27" fmla="*/ 912 h 913"/>
              <a:gd name="T28" fmla="*/ 348 w 696"/>
              <a:gd name="T29" fmla="*/ 912 h 913"/>
              <a:gd name="T30" fmla="*/ 695 w 696"/>
              <a:gd name="T31" fmla="*/ 348 h 913"/>
              <a:gd name="T32" fmla="*/ 695 w 696"/>
              <a:gd name="T33" fmla="*/ 348 h 913"/>
              <a:gd name="T34" fmla="*/ 348 w 696"/>
              <a:gd name="T35" fmla="*/ 0 h 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96" h="913">
                <a:moveTo>
                  <a:pt x="348" y="458"/>
                </a:moveTo>
                <a:lnTo>
                  <a:pt x="348" y="458"/>
                </a:lnTo>
                <a:cubicBezTo>
                  <a:pt x="272" y="458"/>
                  <a:pt x="211" y="397"/>
                  <a:pt x="211" y="322"/>
                </a:cubicBezTo>
                <a:lnTo>
                  <a:pt x="211" y="322"/>
                </a:lnTo>
                <a:cubicBezTo>
                  <a:pt x="211" y="247"/>
                  <a:pt x="272" y="186"/>
                  <a:pt x="348" y="186"/>
                </a:cubicBezTo>
                <a:lnTo>
                  <a:pt x="348" y="186"/>
                </a:lnTo>
                <a:cubicBezTo>
                  <a:pt x="423" y="186"/>
                  <a:pt x="484" y="247"/>
                  <a:pt x="484" y="322"/>
                </a:cubicBezTo>
                <a:lnTo>
                  <a:pt x="484" y="322"/>
                </a:lnTo>
                <a:cubicBezTo>
                  <a:pt x="484" y="397"/>
                  <a:pt x="423" y="458"/>
                  <a:pt x="348" y="458"/>
                </a:cubicBezTo>
                <a:close/>
                <a:moveTo>
                  <a:pt x="348" y="0"/>
                </a:moveTo>
                <a:lnTo>
                  <a:pt x="348" y="0"/>
                </a:lnTo>
                <a:cubicBezTo>
                  <a:pt x="156" y="0"/>
                  <a:pt x="0" y="156"/>
                  <a:pt x="0" y="348"/>
                </a:cubicBezTo>
                <a:lnTo>
                  <a:pt x="0" y="348"/>
                </a:lnTo>
                <a:cubicBezTo>
                  <a:pt x="0" y="540"/>
                  <a:pt x="348" y="912"/>
                  <a:pt x="348" y="912"/>
                </a:cubicBezTo>
                <a:lnTo>
                  <a:pt x="348" y="912"/>
                </a:lnTo>
                <a:cubicBezTo>
                  <a:pt x="348" y="912"/>
                  <a:pt x="695" y="540"/>
                  <a:pt x="695" y="348"/>
                </a:cubicBezTo>
                <a:lnTo>
                  <a:pt x="695" y="348"/>
                </a:lnTo>
                <a:cubicBezTo>
                  <a:pt x="695" y="156"/>
                  <a:pt x="540" y="0"/>
                  <a:pt x="34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">
            <a:extLst>
              <a:ext uri="{FF2B5EF4-FFF2-40B4-BE49-F238E27FC236}">
                <a16:creationId xmlns:a16="http://schemas.microsoft.com/office/drawing/2014/main" id="{AB5F9405-AFDC-D2DB-83CC-666F5091E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9073" y="5510529"/>
            <a:ext cx="49686" cy="4927181"/>
          </a:xfrm>
          <a:custGeom>
            <a:avLst/>
            <a:gdLst>
              <a:gd name="T0" fmla="*/ 50 w 51"/>
              <a:gd name="T1" fmla="*/ 5248 h 5249"/>
              <a:gd name="T2" fmla="*/ 0 w 51"/>
              <a:gd name="T3" fmla="*/ 5248 h 5249"/>
              <a:gd name="T4" fmla="*/ 0 w 51"/>
              <a:gd name="T5" fmla="*/ 0 h 5249"/>
              <a:gd name="T6" fmla="*/ 50 w 51"/>
              <a:gd name="T7" fmla="*/ 0 h 5249"/>
              <a:gd name="T8" fmla="*/ 50 w 51"/>
              <a:gd name="T9" fmla="*/ 5248 h 5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" h="5249">
                <a:moveTo>
                  <a:pt x="50" y="5248"/>
                </a:moveTo>
                <a:lnTo>
                  <a:pt x="0" y="5248"/>
                </a:lnTo>
                <a:lnTo>
                  <a:pt x="0" y="0"/>
                </a:lnTo>
                <a:lnTo>
                  <a:pt x="50" y="0"/>
                </a:lnTo>
                <a:lnTo>
                  <a:pt x="50" y="524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0">
            <a:extLst>
              <a:ext uri="{FF2B5EF4-FFF2-40B4-BE49-F238E27FC236}">
                <a16:creationId xmlns:a16="http://schemas.microsoft.com/office/drawing/2014/main" id="{A1E706E4-DCD6-9B46-137C-F75ABB9CF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6484" y="5464983"/>
            <a:ext cx="4028693" cy="45546"/>
          </a:xfrm>
          <a:custGeom>
            <a:avLst/>
            <a:gdLst>
              <a:gd name="T0" fmla="*/ 4290 w 4291"/>
              <a:gd name="T1" fmla="*/ 49 h 50"/>
              <a:gd name="T2" fmla="*/ 0 w 4291"/>
              <a:gd name="T3" fmla="*/ 49 h 50"/>
              <a:gd name="T4" fmla="*/ 0 w 4291"/>
              <a:gd name="T5" fmla="*/ 0 h 50"/>
              <a:gd name="T6" fmla="*/ 4290 w 4291"/>
              <a:gd name="T7" fmla="*/ 0 h 50"/>
              <a:gd name="T8" fmla="*/ 4290 w 4291"/>
              <a:gd name="T9" fmla="*/ 49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91" h="50">
                <a:moveTo>
                  <a:pt x="4290" y="49"/>
                </a:moveTo>
                <a:lnTo>
                  <a:pt x="0" y="49"/>
                </a:lnTo>
                <a:lnTo>
                  <a:pt x="0" y="0"/>
                </a:lnTo>
                <a:lnTo>
                  <a:pt x="4290" y="0"/>
                </a:lnTo>
                <a:lnTo>
                  <a:pt x="4290" y="4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4">
            <a:extLst>
              <a:ext uri="{FF2B5EF4-FFF2-40B4-BE49-F238E27FC236}">
                <a16:creationId xmlns:a16="http://schemas.microsoft.com/office/drawing/2014/main" id="{5AA12A27-FC7A-2C1F-30AF-2EF02A59F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3839" y="7079772"/>
            <a:ext cx="4703595" cy="1573386"/>
          </a:xfrm>
          <a:custGeom>
            <a:avLst/>
            <a:gdLst>
              <a:gd name="T0" fmla="*/ 4230 w 5009"/>
              <a:gd name="T1" fmla="*/ 1675 h 1676"/>
              <a:gd name="T2" fmla="*/ 0 w 5009"/>
              <a:gd name="T3" fmla="*/ 1675 h 1676"/>
              <a:gd name="T4" fmla="*/ 483 w 5009"/>
              <a:gd name="T5" fmla="*/ 838 h 1676"/>
              <a:gd name="T6" fmla="*/ 0 w 5009"/>
              <a:gd name="T7" fmla="*/ 0 h 1676"/>
              <a:gd name="T8" fmla="*/ 4230 w 5009"/>
              <a:gd name="T9" fmla="*/ 0 h 1676"/>
              <a:gd name="T10" fmla="*/ 5008 w 5009"/>
              <a:gd name="T11" fmla="*/ 838 h 1676"/>
              <a:gd name="T12" fmla="*/ 4230 w 5009"/>
              <a:gd name="T13" fmla="*/ 1675 h 1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09" h="1676">
                <a:moveTo>
                  <a:pt x="4230" y="1675"/>
                </a:moveTo>
                <a:lnTo>
                  <a:pt x="0" y="1675"/>
                </a:lnTo>
                <a:lnTo>
                  <a:pt x="483" y="838"/>
                </a:lnTo>
                <a:lnTo>
                  <a:pt x="0" y="0"/>
                </a:lnTo>
                <a:lnTo>
                  <a:pt x="4230" y="0"/>
                </a:lnTo>
                <a:lnTo>
                  <a:pt x="5008" y="838"/>
                </a:lnTo>
                <a:lnTo>
                  <a:pt x="4230" y="167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32">
            <a:extLst>
              <a:ext uri="{FF2B5EF4-FFF2-40B4-BE49-F238E27FC236}">
                <a16:creationId xmlns:a16="http://schemas.microsoft.com/office/drawing/2014/main" id="{161E9D96-4A4E-2DF6-C7B7-17A9301BF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2679" y="10371461"/>
            <a:ext cx="654197" cy="857080"/>
          </a:xfrm>
          <a:custGeom>
            <a:avLst/>
            <a:gdLst>
              <a:gd name="T0" fmla="*/ 348 w 697"/>
              <a:gd name="T1" fmla="*/ 458 h 913"/>
              <a:gd name="T2" fmla="*/ 348 w 697"/>
              <a:gd name="T3" fmla="*/ 458 h 913"/>
              <a:gd name="T4" fmla="*/ 212 w 697"/>
              <a:gd name="T5" fmla="*/ 322 h 913"/>
              <a:gd name="T6" fmla="*/ 212 w 697"/>
              <a:gd name="T7" fmla="*/ 322 h 913"/>
              <a:gd name="T8" fmla="*/ 348 w 697"/>
              <a:gd name="T9" fmla="*/ 186 h 913"/>
              <a:gd name="T10" fmla="*/ 348 w 697"/>
              <a:gd name="T11" fmla="*/ 186 h 913"/>
              <a:gd name="T12" fmla="*/ 485 w 697"/>
              <a:gd name="T13" fmla="*/ 322 h 913"/>
              <a:gd name="T14" fmla="*/ 485 w 697"/>
              <a:gd name="T15" fmla="*/ 322 h 913"/>
              <a:gd name="T16" fmla="*/ 348 w 697"/>
              <a:gd name="T17" fmla="*/ 458 h 913"/>
              <a:gd name="T18" fmla="*/ 348 w 697"/>
              <a:gd name="T19" fmla="*/ 0 h 913"/>
              <a:gd name="T20" fmla="*/ 348 w 697"/>
              <a:gd name="T21" fmla="*/ 0 h 913"/>
              <a:gd name="T22" fmla="*/ 0 w 697"/>
              <a:gd name="T23" fmla="*/ 348 h 913"/>
              <a:gd name="T24" fmla="*/ 0 w 697"/>
              <a:gd name="T25" fmla="*/ 348 h 913"/>
              <a:gd name="T26" fmla="*/ 348 w 697"/>
              <a:gd name="T27" fmla="*/ 912 h 913"/>
              <a:gd name="T28" fmla="*/ 348 w 697"/>
              <a:gd name="T29" fmla="*/ 912 h 913"/>
              <a:gd name="T30" fmla="*/ 696 w 697"/>
              <a:gd name="T31" fmla="*/ 348 h 913"/>
              <a:gd name="T32" fmla="*/ 696 w 697"/>
              <a:gd name="T33" fmla="*/ 348 h 913"/>
              <a:gd name="T34" fmla="*/ 348 w 697"/>
              <a:gd name="T35" fmla="*/ 0 h 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97" h="913">
                <a:moveTo>
                  <a:pt x="348" y="458"/>
                </a:moveTo>
                <a:lnTo>
                  <a:pt x="348" y="458"/>
                </a:lnTo>
                <a:cubicBezTo>
                  <a:pt x="273" y="458"/>
                  <a:pt x="212" y="397"/>
                  <a:pt x="212" y="322"/>
                </a:cubicBezTo>
                <a:lnTo>
                  <a:pt x="212" y="322"/>
                </a:lnTo>
                <a:cubicBezTo>
                  <a:pt x="212" y="247"/>
                  <a:pt x="273" y="186"/>
                  <a:pt x="348" y="186"/>
                </a:cubicBezTo>
                <a:lnTo>
                  <a:pt x="348" y="186"/>
                </a:lnTo>
                <a:cubicBezTo>
                  <a:pt x="423" y="186"/>
                  <a:pt x="485" y="247"/>
                  <a:pt x="485" y="322"/>
                </a:cubicBezTo>
                <a:lnTo>
                  <a:pt x="485" y="322"/>
                </a:lnTo>
                <a:cubicBezTo>
                  <a:pt x="485" y="397"/>
                  <a:pt x="423" y="458"/>
                  <a:pt x="348" y="458"/>
                </a:cubicBezTo>
                <a:close/>
                <a:moveTo>
                  <a:pt x="348" y="0"/>
                </a:moveTo>
                <a:lnTo>
                  <a:pt x="348" y="0"/>
                </a:lnTo>
                <a:cubicBezTo>
                  <a:pt x="156" y="0"/>
                  <a:pt x="0" y="156"/>
                  <a:pt x="0" y="348"/>
                </a:cubicBezTo>
                <a:lnTo>
                  <a:pt x="0" y="348"/>
                </a:lnTo>
                <a:cubicBezTo>
                  <a:pt x="0" y="540"/>
                  <a:pt x="348" y="912"/>
                  <a:pt x="348" y="912"/>
                </a:cubicBezTo>
                <a:lnTo>
                  <a:pt x="348" y="912"/>
                </a:lnTo>
                <a:cubicBezTo>
                  <a:pt x="348" y="912"/>
                  <a:pt x="696" y="540"/>
                  <a:pt x="696" y="348"/>
                </a:cubicBezTo>
                <a:lnTo>
                  <a:pt x="696" y="348"/>
                </a:lnTo>
                <a:cubicBezTo>
                  <a:pt x="696" y="156"/>
                  <a:pt x="540" y="0"/>
                  <a:pt x="34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TextBox 29">
            <a:extLst>
              <a:ext uri="{FF2B5EF4-FFF2-40B4-BE49-F238E27FC236}">
                <a16:creationId xmlns:a16="http://schemas.microsoft.com/office/drawing/2014/main" id="{3777E8F7-753F-E0C5-AD64-85655097A421}"/>
              </a:ext>
            </a:extLst>
          </p:cNvPr>
          <p:cNvSpPr txBox="1"/>
          <p:nvPr/>
        </p:nvSpPr>
        <p:spPr>
          <a:xfrm>
            <a:off x="4313475" y="7616505"/>
            <a:ext cx="3424335" cy="46166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CO" sz="24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Ambiente de Control</a:t>
            </a:r>
          </a:p>
        </p:txBody>
      </p:sp>
      <p:sp>
        <p:nvSpPr>
          <p:cNvPr id="28" name="TextBox 34">
            <a:extLst>
              <a:ext uri="{FF2B5EF4-FFF2-40B4-BE49-F238E27FC236}">
                <a16:creationId xmlns:a16="http://schemas.microsoft.com/office/drawing/2014/main" id="{2ACF74C6-C1CB-E367-2417-C3360BB91023}"/>
              </a:ext>
            </a:extLst>
          </p:cNvPr>
          <p:cNvSpPr txBox="1"/>
          <p:nvPr/>
        </p:nvSpPr>
        <p:spPr>
          <a:xfrm>
            <a:off x="5146495" y="11417032"/>
            <a:ext cx="177484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4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2020 -2022</a:t>
            </a:r>
          </a:p>
        </p:txBody>
      </p:sp>
      <p:sp>
        <p:nvSpPr>
          <p:cNvPr id="29" name="TextBox 35">
            <a:extLst>
              <a:ext uri="{FF2B5EF4-FFF2-40B4-BE49-F238E27FC236}">
                <a16:creationId xmlns:a16="http://schemas.microsoft.com/office/drawing/2014/main" id="{B9E1DAFD-9306-0501-F2AE-9F230AE2DCB9}"/>
              </a:ext>
            </a:extLst>
          </p:cNvPr>
          <p:cNvSpPr txBox="1"/>
          <p:nvPr/>
        </p:nvSpPr>
        <p:spPr>
          <a:xfrm>
            <a:off x="9175730" y="11417032"/>
            <a:ext cx="1707519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5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2020-2022</a:t>
            </a:r>
          </a:p>
        </p:txBody>
      </p:sp>
      <p:sp>
        <p:nvSpPr>
          <p:cNvPr id="30" name="TextBox 36">
            <a:extLst>
              <a:ext uri="{FF2B5EF4-FFF2-40B4-BE49-F238E27FC236}">
                <a16:creationId xmlns:a16="http://schemas.microsoft.com/office/drawing/2014/main" id="{3A13DE7A-B854-8542-1780-0A0E1A1BEAAF}"/>
              </a:ext>
            </a:extLst>
          </p:cNvPr>
          <p:cNvSpPr txBox="1"/>
          <p:nvPr/>
        </p:nvSpPr>
        <p:spPr>
          <a:xfrm>
            <a:off x="13158878" y="11417032"/>
            <a:ext cx="1707519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2020-2022</a:t>
            </a:r>
          </a:p>
        </p:txBody>
      </p:sp>
      <p:sp>
        <p:nvSpPr>
          <p:cNvPr id="31" name="TextBox 37">
            <a:extLst>
              <a:ext uri="{FF2B5EF4-FFF2-40B4-BE49-F238E27FC236}">
                <a16:creationId xmlns:a16="http://schemas.microsoft.com/office/drawing/2014/main" id="{7168CAE8-2B48-F0A1-493B-3A60ECF4C7F8}"/>
              </a:ext>
            </a:extLst>
          </p:cNvPr>
          <p:cNvSpPr txBox="1"/>
          <p:nvPr/>
        </p:nvSpPr>
        <p:spPr>
          <a:xfrm>
            <a:off x="17146167" y="11417032"/>
            <a:ext cx="1707519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2020-2022</a:t>
            </a:r>
          </a:p>
        </p:txBody>
      </p:sp>
      <p:sp>
        <p:nvSpPr>
          <p:cNvPr id="32" name="TextBox 38">
            <a:extLst>
              <a:ext uri="{FF2B5EF4-FFF2-40B4-BE49-F238E27FC236}">
                <a16:creationId xmlns:a16="http://schemas.microsoft.com/office/drawing/2014/main" id="{A388A6D6-01FB-1A3A-FBC4-C9A99AA7A770}"/>
              </a:ext>
            </a:extLst>
          </p:cNvPr>
          <p:cNvSpPr txBox="1"/>
          <p:nvPr/>
        </p:nvSpPr>
        <p:spPr>
          <a:xfrm>
            <a:off x="21158302" y="11417032"/>
            <a:ext cx="1707519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3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2020-2022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A64DDA97-D2C8-44FC-9A58-8BFF108B46B2}"/>
              </a:ext>
            </a:extLst>
          </p:cNvPr>
          <p:cNvSpPr txBox="1">
            <a:spLocks/>
          </p:cNvSpPr>
          <p:nvPr/>
        </p:nvSpPr>
        <p:spPr>
          <a:xfrm>
            <a:off x="4767607" y="1856203"/>
            <a:ext cx="2177973" cy="3583097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2020-1: </a:t>
            </a:r>
            <a:r>
              <a:rPr lang="es-CO" sz="2500" b="1" dirty="0">
                <a:solidFill>
                  <a:schemeClr val="accent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69%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2020-2: </a:t>
            </a:r>
            <a:r>
              <a:rPr lang="es-CO" sz="2500" b="1" dirty="0">
                <a:solidFill>
                  <a:schemeClr val="accent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75%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2021-1: </a:t>
            </a:r>
            <a:r>
              <a:rPr lang="es-CO" sz="2500" b="1" dirty="0">
                <a:solidFill>
                  <a:schemeClr val="accent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83%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2021-2: </a:t>
            </a:r>
            <a:r>
              <a:rPr lang="es-CO" sz="2500" b="1" dirty="0">
                <a:solidFill>
                  <a:schemeClr val="accent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85%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2022-1: </a:t>
            </a:r>
            <a:r>
              <a:rPr lang="es-CO" sz="2500" b="1" dirty="0">
                <a:solidFill>
                  <a:schemeClr val="accent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83%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2022-2: </a:t>
            </a:r>
            <a:r>
              <a:rPr lang="es-CO" sz="2500" b="1" dirty="0">
                <a:solidFill>
                  <a:schemeClr val="accent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94%</a:t>
            </a:r>
            <a:endParaRPr lang="es-CO" sz="2500" b="1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592871E1-EC00-198E-E121-4CF1966DFDAB}"/>
              </a:ext>
            </a:extLst>
          </p:cNvPr>
          <p:cNvSpPr txBox="1">
            <a:spLocks/>
          </p:cNvSpPr>
          <p:nvPr/>
        </p:nvSpPr>
        <p:spPr>
          <a:xfrm>
            <a:off x="8823295" y="1819185"/>
            <a:ext cx="2177974" cy="3583097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2020-1: </a:t>
            </a:r>
            <a:r>
              <a:rPr lang="es-CO" sz="2500" b="1" dirty="0">
                <a:solidFill>
                  <a:schemeClr val="accent5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62%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2020-2: </a:t>
            </a:r>
            <a:r>
              <a:rPr lang="es-CO" sz="2500" b="1" dirty="0">
                <a:solidFill>
                  <a:schemeClr val="accent5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76%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2021-1: </a:t>
            </a:r>
            <a:r>
              <a:rPr lang="es-CO" sz="2500" b="1" dirty="0">
                <a:solidFill>
                  <a:schemeClr val="accent5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82%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2021-2: </a:t>
            </a:r>
            <a:r>
              <a:rPr lang="es-CO" sz="2500" b="1" dirty="0">
                <a:solidFill>
                  <a:schemeClr val="accent5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85%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2022-1: </a:t>
            </a:r>
            <a:r>
              <a:rPr lang="es-CO" sz="2500" b="1" dirty="0">
                <a:solidFill>
                  <a:schemeClr val="accent5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88%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2022-2: </a:t>
            </a:r>
            <a:r>
              <a:rPr lang="es-CO" sz="2500" b="1" dirty="0">
                <a:solidFill>
                  <a:schemeClr val="accent5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97%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35A6E9B4-B613-8881-8DD0-D49EE646A932}"/>
              </a:ext>
            </a:extLst>
          </p:cNvPr>
          <p:cNvSpPr txBox="1">
            <a:spLocks/>
          </p:cNvSpPr>
          <p:nvPr/>
        </p:nvSpPr>
        <p:spPr>
          <a:xfrm>
            <a:off x="12901327" y="1881886"/>
            <a:ext cx="2177973" cy="3583097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2020-1: </a:t>
            </a:r>
            <a:r>
              <a:rPr lang="es-CO" sz="2500" b="1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83%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2020-2</a:t>
            </a:r>
            <a:r>
              <a:rPr lang="es-CO" sz="2500" b="1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: 88%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2021-1: </a:t>
            </a:r>
            <a:r>
              <a:rPr lang="es-CO" sz="2500" b="1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96%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2021-2: </a:t>
            </a:r>
            <a:r>
              <a:rPr lang="es-CO" sz="2500" b="1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96%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2022-1: </a:t>
            </a:r>
            <a:r>
              <a:rPr lang="es-CO" sz="2500" b="1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96%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2022-2: </a:t>
            </a:r>
            <a:r>
              <a:rPr lang="es-CO" sz="2500" b="1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96% 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700EF10E-BE38-7FEF-6EBC-A1B08BB83E90}"/>
              </a:ext>
            </a:extLst>
          </p:cNvPr>
          <p:cNvSpPr txBox="1">
            <a:spLocks/>
          </p:cNvSpPr>
          <p:nvPr/>
        </p:nvSpPr>
        <p:spPr>
          <a:xfrm>
            <a:off x="16944417" y="1881886"/>
            <a:ext cx="2195106" cy="3583097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2020-1: </a:t>
            </a:r>
            <a:r>
              <a:rPr lang="es-CO" sz="2500" b="1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79%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2020-2: </a:t>
            </a:r>
            <a:r>
              <a:rPr lang="es-CO" sz="2500" b="1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79%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2021-1: </a:t>
            </a:r>
            <a:r>
              <a:rPr lang="es-CO" sz="2500" b="1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96%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2021-2: </a:t>
            </a:r>
            <a:r>
              <a:rPr lang="es-CO" sz="2500" b="1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96%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2022-1: </a:t>
            </a:r>
            <a:r>
              <a:rPr lang="es-CO" sz="2500" b="1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96%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2022-2: </a:t>
            </a:r>
            <a:r>
              <a:rPr lang="es-CO" sz="2500" b="1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100%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DF6FE2E6-E9DB-CBEE-9210-5A352B2916B3}"/>
              </a:ext>
            </a:extLst>
          </p:cNvPr>
          <p:cNvSpPr txBox="1">
            <a:spLocks/>
          </p:cNvSpPr>
          <p:nvPr/>
        </p:nvSpPr>
        <p:spPr>
          <a:xfrm>
            <a:off x="20860170" y="1867770"/>
            <a:ext cx="2270656" cy="3583097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2020-1</a:t>
            </a:r>
            <a:r>
              <a:rPr lang="es-CO" sz="2500" b="1" dirty="0">
                <a:solidFill>
                  <a:schemeClr val="accent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: 96%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2020-2: </a:t>
            </a:r>
            <a:r>
              <a:rPr lang="es-CO" sz="2500" b="1" dirty="0">
                <a:solidFill>
                  <a:schemeClr val="accent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96%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2021-1: </a:t>
            </a:r>
            <a:r>
              <a:rPr lang="es-CO" sz="2500" b="1" dirty="0">
                <a:solidFill>
                  <a:schemeClr val="accent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96%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2021-2: </a:t>
            </a:r>
            <a:r>
              <a:rPr lang="es-CO" sz="2500" b="1" dirty="0">
                <a:solidFill>
                  <a:schemeClr val="accent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96%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2022-1: </a:t>
            </a:r>
            <a:r>
              <a:rPr lang="es-CO" sz="2500" b="1" dirty="0">
                <a:solidFill>
                  <a:schemeClr val="accent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96%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2022-2: </a:t>
            </a:r>
            <a:r>
              <a:rPr lang="es-CO" sz="2500" b="1" dirty="0">
                <a:solidFill>
                  <a:schemeClr val="accent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100%</a:t>
            </a:r>
          </a:p>
        </p:txBody>
      </p:sp>
      <p:sp>
        <p:nvSpPr>
          <p:cNvPr id="42" name="TextBox 29">
            <a:extLst>
              <a:ext uri="{FF2B5EF4-FFF2-40B4-BE49-F238E27FC236}">
                <a16:creationId xmlns:a16="http://schemas.microsoft.com/office/drawing/2014/main" id="{9490759E-ED65-5C1A-E641-60C96B0B41B9}"/>
              </a:ext>
            </a:extLst>
          </p:cNvPr>
          <p:cNvSpPr txBox="1"/>
          <p:nvPr/>
        </p:nvSpPr>
        <p:spPr>
          <a:xfrm>
            <a:off x="12320648" y="7635632"/>
            <a:ext cx="3700052" cy="46166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CO" sz="24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Actividades de control</a:t>
            </a:r>
          </a:p>
        </p:txBody>
      </p:sp>
      <p:sp>
        <p:nvSpPr>
          <p:cNvPr id="43" name="TextBox 29">
            <a:extLst>
              <a:ext uri="{FF2B5EF4-FFF2-40B4-BE49-F238E27FC236}">
                <a16:creationId xmlns:a16="http://schemas.microsoft.com/office/drawing/2014/main" id="{BC967FC7-856C-CFE2-AA88-FDB634AB634E}"/>
              </a:ext>
            </a:extLst>
          </p:cNvPr>
          <p:cNvSpPr txBox="1"/>
          <p:nvPr/>
        </p:nvSpPr>
        <p:spPr>
          <a:xfrm>
            <a:off x="8281234" y="7616504"/>
            <a:ext cx="3666388" cy="46166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CO" sz="24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Evaluación del Riesgo</a:t>
            </a:r>
          </a:p>
        </p:txBody>
      </p:sp>
      <p:sp>
        <p:nvSpPr>
          <p:cNvPr id="44" name="TextBox 29">
            <a:extLst>
              <a:ext uri="{FF2B5EF4-FFF2-40B4-BE49-F238E27FC236}">
                <a16:creationId xmlns:a16="http://schemas.microsoft.com/office/drawing/2014/main" id="{115CD41E-7311-3879-ACC5-C75B45F9E1C4}"/>
              </a:ext>
            </a:extLst>
          </p:cNvPr>
          <p:cNvSpPr txBox="1"/>
          <p:nvPr/>
        </p:nvSpPr>
        <p:spPr>
          <a:xfrm>
            <a:off x="15964565" y="7510842"/>
            <a:ext cx="4128687" cy="830997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s-CO" sz="24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Información y Comunicación</a:t>
            </a:r>
          </a:p>
        </p:txBody>
      </p:sp>
      <p:sp>
        <p:nvSpPr>
          <p:cNvPr id="45" name="TextBox 29">
            <a:extLst>
              <a:ext uri="{FF2B5EF4-FFF2-40B4-BE49-F238E27FC236}">
                <a16:creationId xmlns:a16="http://schemas.microsoft.com/office/drawing/2014/main" id="{300F0318-DE84-15E7-F435-219C7A07F4C2}"/>
              </a:ext>
            </a:extLst>
          </p:cNvPr>
          <p:cNvSpPr txBox="1"/>
          <p:nvPr/>
        </p:nvSpPr>
        <p:spPr>
          <a:xfrm>
            <a:off x="19939798" y="7629375"/>
            <a:ext cx="4128687" cy="46166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s-CO" sz="24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Monitoreo</a:t>
            </a:r>
          </a:p>
        </p:txBody>
      </p:sp>
    </p:spTree>
    <p:extLst>
      <p:ext uri="{BB962C8B-B14F-4D97-AF65-F5344CB8AC3E}">
        <p14:creationId xmlns:p14="http://schemas.microsoft.com/office/powerpoint/2010/main" val="2898567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">
            <a:extLst>
              <a:ext uri="{FF2B5EF4-FFF2-40B4-BE49-F238E27FC236}">
                <a16:creationId xmlns:a16="http://schemas.microsoft.com/office/drawing/2014/main" id="{99E2BB54-865A-3237-FD23-B4A8E1F20F4C}"/>
              </a:ext>
            </a:extLst>
          </p:cNvPr>
          <p:cNvSpPr/>
          <p:nvPr/>
        </p:nvSpPr>
        <p:spPr>
          <a:xfrm>
            <a:off x="7682489" y="5145236"/>
            <a:ext cx="13214240" cy="3926990"/>
          </a:xfrm>
          <a:prstGeom prst="rect">
            <a:avLst/>
          </a:prstGeom>
          <a:solidFill>
            <a:srgbClr val="014984">
              <a:alpha val="80000"/>
            </a:srgbClr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>
              <a:lnSpc>
                <a:spcPct val="100000"/>
              </a:lnSpc>
              <a:defRPr sz="3200" spc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4267"/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7D229F6F-B86F-0D3A-1F2C-19716EDB952B}"/>
              </a:ext>
            </a:extLst>
          </p:cNvPr>
          <p:cNvSpPr/>
          <p:nvPr/>
        </p:nvSpPr>
        <p:spPr>
          <a:xfrm>
            <a:off x="6880" y="5507944"/>
            <a:ext cx="13214241" cy="779954"/>
          </a:xfrm>
          <a:prstGeom prst="rect">
            <a:avLst/>
          </a:prstGeom>
          <a:solidFill>
            <a:srgbClr val="01A2FF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algn="ctr" defTabSz="412740" hangingPunct="0"/>
            <a:endParaRPr lang="en-CO" sz="160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4" name="let’s…">
            <a:extLst>
              <a:ext uri="{FF2B5EF4-FFF2-40B4-BE49-F238E27FC236}">
                <a16:creationId xmlns:a16="http://schemas.microsoft.com/office/drawing/2014/main" id="{94E79337-9D4C-52A7-AE53-A2F6F6D75977}"/>
              </a:ext>
            </a:extLst>
          </p:cNvPr>
          <p:cNvSpPr txBox="1"/>
          <p:nvPr/>
        </p:nvSpPr>
        <p:spPr>
          <a:xfrm>
            <a:off x="15035798" y="7428103"/>
            <a:ext cx="6235461" cy="13808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square" lIns="25400" tIns="25400" rIns="25400" bIns="25400" anchor="b">
            <a:spAutoFit/>
          </a:bodyPr>
          <a:lstStyle/>
          <a:p>
            <a:pPr>
              <a:lnSpc>
                <a:spcPct val="90000"/>
              </a:lnSpc>
              <a:defRPr sz="7000" cap="all" spc="0">
                <a:solidFill>
                  <a:srgbClr val="FFFFFF"/>
                </a:solidFill>
                <a:latin typeface="+mn-lt"/>
                <a:ea typeface="+mn-ea"/>
                <a:cs typeface="+mn-cs"/>
                <a:sym typeface="Montserrat ExtraBold"/>
              </a:defRPr>
            </a:pPr>
            <a:r>
              <a:rPr lang="en-US" sz="9600" dirty="0"/>
              <a:t>¡GRACIAS!</a:t>
            </a:r>
            <a:endParaRPr sz="9600" dirty="0"/>
          </a:p>
        </p:txBody>
      </p:sp>
    </p:spTree>
    <p:extLst>
      <p:ext uri="{BB962C8B-B14F-4D97-AF65-F5344CB8AC3E}">
        <p14:creationId xmlns:p14="http://schemas.microsoft.com/office/powerpoint/2010/main" val="206185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dvAuto="0"/>
      <p:bldP spid="4" grpId="0" animBg="1" advAuto="0"/>
    </p:bldLst>
  </p:timing>
</p:sld>
</file>

<file path=ppt/theme/theme1.xml><?xml version="1.0" encoding="utf-8"?>
<a:theme xmlns:a="http://schemas.openxmlformats.org/drawingml/2006/main" name="Default Theme">
  <a:themeElements>
    <a:clrScheme name="SM - Theme 28 - Light">
      <a:dk1>
        <a:srgbClr val="AAAAAA"/>
      </a:dk1>
      <a:lt1>
        <a:srgbClr val="FFFFFF"/>
      </a:lt1>
      <a:dk2>
        <a:srgbClr val="08204C"/>
      </a:dk2>
      <a:lt2>
        <a:srgbClr val="FFFFFF"/>
      </a:lt2>
      <a:accent1>
        <a:srgbClr val="1373BF"/>
      </a:accent1>
      <a:accent2>
        <a:srgbClr val="00A79D"/>
      </a:accent2>
      <a:accent3>
        <a:srgbClr val="8CC731"/>
      </a:accent3>
      <a:accent4>
        <a:srgbClr val="FEB02F"/>
      </a:accent4>
      <a:accent5>
        <a:srgbClr val="F45918"/>
      </a:accent5>
      <a:accent6>
        <a:srgbClr val="DCDCDC"/>
      </a:accent6>
      <a:hlink>
        <a:srgbClr val="F33B48"/>
      </a:hlink>
      <a:folHlink>
        <a:srgbClr val="FFC00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imeline PowerPoint Slides" id="{86454AD1-80EF-45DB-AF95-4D7A796A213D}" vid="{0393D637-ACE1-47D7-8820-83641CFBAD8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Timeline PowerPoint Slides</Template>
  <TotalTime>336</TotalTime>
  <Words>297</Words>
  <Application>Microsoft Office PowerPoint</Application>
  <PresentationFormat>Personalizado</PresentationFormat>
  <Paragraphs>73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5" baseType="lpstr">
      <vt:lpstr>Arial</vt:lpstr>
      <vt:lpstr>Calibri</vt:lpstr>
      <vt:lpstr>Helvetica Neue Medium</vt:lpstr>
      <vt:lpstr>Montserrat</vt:lpstr>
      <vt:lpstr>Montserrat ExtraBold</vt:lpstr>
      <vt:lpstr>Open Sans Light</vt:lpstr>
      <vt:lpstr>Open Sans Semibold</vt:lpstr>
      <vt:lpstr>Poppins</vt:lpstr>
      <vt:lpstr>Poppins SemiBold</vt:lpstr>
      <vt:lpstr>Default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Colorado Abella Fabian Leonardo</dc:creator>
  <cp:keywords/>
  <dc:description/>
  <cp:lastModifiedBy>Hector Eduardo Vanegas Gamez</cp:lastModifiedBy>
  <cp:revision>3</cp:revision>
  <cp:lastPrinted>2019-08-21T17:56:17Z</cp:lastPrinted>
  <dcterms:created xsi:type="dcterms:W3CDTF">2020-07-30T21:27:04Z</dcterms:created>
  <dcterms:modified xsi:type="dcterms:W3CDTF">2023-10-18T21:52:48Z</dcterms:modified>
  <cp:category/>
</cp:coreProperties>
</file>