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8" r:id="rId3"/>
    <p:sldId id="283" r:id="rId4"/>
    <p:sldId id="263" r:id="rId5"/>
    <p:sldId id="279" r:id="rId6"/>
    <p:sldId id="280" r:id="rId7"/>
    <p:sldId id="28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2D6DF4"/>
    <a:srgbClr val="0054BC"/>
    <a:srgbClr val="069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642"/>
  </p:normalViewPr>
  <p:slideViewPr>
    <p:cSldViewPr snapToGrid="0" snapToObjects="1">
      <p:cViewPr varScale="1">
        <p:scale>
          <a:sx n="118" d="100"/>
          <a:sy n="118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>
        <a:xfrm>
          <a:off x="2686897" y="1441223"/>
          <a:ext cx="1582048" cy="1582048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>
        <a:xfrm>
          <a:off x="3016554" y="0"/>
          <a:ext cx="1107434" cy="1107434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6C0BEB38-943C-41F6-A526-F58D302A14CF}">
      <dgm:prSet phldrT="[Texto]"/>
      <dgm:spPr>
        <a:xfrm>
          <a:off x="4687839" y="1678530"/>
          <a:ext cx="1107434" cy="1107434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CA8F01C2-45F1-4E48-8BAC-3EDFD77DAD29}">
      <dgm:prSet phldrT="[Texto]"/>
      <dgm:spPr>
        <a:xfrm>
          <a:off x="3010678" y="3355691"/>
          <a:ext cx="1107434" cy="1107434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5A08ECE8-C888-4D95-98C0-0EC28E9337EC}">
      <dgm:prSet phldrT="[Texto]"/>
      <dgm:spPr>
        <a:xfrm>
          <a:off x="1333518" y="1678530"/>
          <a:ext cx="1107434" cy="1107434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3082885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3082885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3082885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3125010" y="1950689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3082885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3082885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3082885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881551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 custLinFactNeighborX="1472" custLinFactNeighborY="156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257069" y="1288402"/>
          <a:ext cx="1413709" cy="1413709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sp:txBody>
      <dsp:txXfrm>
        <a:off x="2464102" y="1495435"/>
        <a:ext cx="999643" cy="999643"/>
      </dsp:txXfrm>
    </dsp:sp>
    <dsp:sp modelId="{7FAE2EB9-8C03-4A84-8A0E-A5A3F8B378E2}">
      <dsp:nvSpPr>
        <dsp:cNvPr id="0" name=""/>
        <dsp:cNvSpPr/>
      </dsp:nvSpPr>
      <dsp:spPr>
        <a:xfrm>
          <a:off x="2551712" y="0"/>
          <a:ext cx="989596" cy="989596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sp:txBody>
      <dsp:txXfrm>
        <a:off x="2696635" y="144923"/>
        <a:ext cx="699750" cy="699750"/>
      </dsp:txXfrm>
    </dsp:sp>
    <dsp:sp modelId="{0BAA8DDB-9879-455C-A910-E84652C5740D}">
      <dsp:nvSpPr>
        <dsp:cNvPr id="0" name=""/>
        <dsp:cNvSpPr/>
      </dsp:nvSpPr>
      <dsp:spPr>
        <a:xfrm>
          <a:off x="4046303" y="1500459"/>
          <a:ext cx="989596" cy="989596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sp:txBody>
      <dsp:txXfrm>
        <a:off x="4191226" y="1645382"/>
        <a:ext cx="699750" cy="699750"/>
      </dsp:txXfrm>
    </dsp:sp>
    <dsp:sp modelId="{67E5BB72-8C27-49F0-9B85-CE0EC5FE6027}">
      <dsp:nvSpPr>
        <dsp:cNvPr id="0" name=""/>
        <dsp:cNvSpPr/>
      </dsp:nvSpPr>
      <dsp:spPr>
        <a:xfrm>
          <a:off x="2546458" y="3000304"/>
          <a:ext cx="989596" cy="989596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sp:txBody>
      <dsp:txXfrm>
        <a:off x="2691381" y="3145227"/>
        <a:ext cx="699750" cy="699750"/>
      </dsp:txXfrm>
    </dsp:sp>
    <dsp:sp modelId="{B202D5A2-59D3-4C05-8D6E-290639D50E33}">
      <dsp:nvSpPr>
        <dsp:cNvPr id="0" name=""/>
        <dsp:cNvSpPr/>
      </dsp:nvSpPr>
      <dsp:spPr>
        <a:xfrm>
          <a:off x="1046612" y="1500459"/>
          <a:ext cx="989596" cy="989596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sp:txBody>
      <dsp:txXfrm>
        <a:off x="1191535" y="1645382"/>
        <a:ext cx="699750" cy="699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544994" y="0"/>
          <a:ext cx="3598492" cy="3598492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344240" y="360200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362081" y="378041"/>
        <a:ext cx="2303337" cy="329789"/>
      </dsp:txXfrm>
    </dsp:sp>
    <dsp:sp modelId="{09B502B4-D6C7-45EB-A967-22BA62FD84A2}">
      <dsp:nvSpPr>
        <dsp:cNvPr id="0" name=""/>
        <dsp:cNvSpPr/>
      </dsp:nvSpPr>
      <dsp:spPr>
        <a:xfrm>
          <a:off x="2344240" y="771356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sp:txBody>
      <dsp:txXfrm>
        <a:off x="2362081" y="789197"/>
        <a:ext cx="2303337" cy="329789"/>
      </dsp:txXfrm>
    </dsp:sp>
    <dsp:sp modelId="{27FEE9BE-C96B-4351-B07F-625B39A106DE}">
      <dsp:nvSpPr>
        <dsp:cNvPr id="0" name=""/>
        <dsp:cNvSpPr/>
      </dsp:nvSpPr>
      <dsp:spPr>
        <a:xfrm>
          <a:off x="2344240" y="1182512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362081" y="1200353"/>
        <a:ext cx="2303337" cy="329789"/>
      </dsp:txXfrm>
    </dsp:sp>
    <dsp:sp modelId="{264960D5-A063-449D-8FEA-D02FF706EF6B}">
      <dsp:nvSpPr>
        <dsp:cNvPr id="0" name=""/>
        <dsp:cNvSpPr/>
      </dsp:nvSpPr>
      <dsp:spPr>
        <a:xfrm>
          <a:off x="2378670" y="159438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sp:txBody>
      <dsp:txXfrm>
        <a:off x="2396511" y="1612224"/>
        <a:ext cx="2303337" cy="329789"/>
      </dsp:txXfrm>
    </dsp:sp>
    <dsp:sp modelId="{31408AF9-9734-4B14-9DD7-C013BF166719}">
      <dsp:nvSpPr>
        <dsp:cNvPr id="0" name=""/>
        <dsp:cNvSpPr/>
      </dsp:nvSpPr>
      <dsp:spPr>
        <a:xfrm>
          <a:off x="2344240" y="200482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362081" y="2022664"/>
        <a:ext cx="2303337" cy="329789"/>
      </dsp:txXfrm>
    </dsp:sp>
    <dsp:sp modelId="{B6ACB91C-3502-476A-A105-50B18AC40AE2}">
      <dsp:nvSpPr>
        <dsp:cNvPr id="0" name=""/>
        <dsp:cNvSpPr/>
      </dsp:nvSpPr>
      <dsp:spPr>
        <a:xfrm>
          <a:off x="2344240" y="2415979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sp:txBody>
      <dsp:txXfrm>
        <a:off x="2362081" y="2433820"/>
        <a:ext cx="2303337" cy="329789"/>
      </dsp:txXfrm>
    </dsp:sp>
    <dsp:sp modelId="{03A09FCB-519F-4118-A3A1-6F5CC7FA7290}">
      <dsp:nvSpPr>
        <dsp:cNvPr id="0" name=""/>
        <dsp:cNvSpPr/>
      </dsp:nvSpPr>
      <dsp:spPr>
        <a:xfrm>
          <a:off x="2344240" y="2827135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sp:txBody>
      <dsp:txXfrm>
        <a:off x="2362081" y="2844976"/>
        <a:ext cx="2303337" cy="32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13/08/2019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62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5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3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53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0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4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/>
        </p:nvSpPr>
        <p:spPr>
          <a:xfrm>
            <a:off x="8321454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chemeClr val="bg1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chemeClr val="bg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chemeClr val="bg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chemeClr val="bg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739899"/>
            <a:ext cx="5149596" cy="159414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>
                <a:ea typeface="Times New Roman"/>
                <a:cs typeface="Times New Roman"/>
              </a:rPr>
              <a:t>METODOLOGÍA PARA LA 1ª RENDICIÓN DE CUENTAS 2019</a:t>
            </a:r>
            <a:endParaRPr lang="es-CO" sz="1000" dirty="0">
              <a:ea typeface="Times New Roman"/>
              <a:cs typeface="Times New Roman"/>
            </a:endParaRPr>
          </a:p>
          <a:p>
            <a:r>
              <a:rPr lang="es-CO" sz="2000" b="1" dirty="0"/>
              <a:t>Septiembre 3 de 2019</a:t>
            </a:r>
          </a:p>
          <a:p>
            <a:endParaRPr lang="es-CO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082" y="261508"/>
            <a:ext cx="7504894" cy="643800"/>
          </a:xfrm>
        </p:spPr>
        <p:txBody>
          <a:bodyPr/>
          <a:lstStyle/>
          <a:p>
            <a:pPr marL="342900" indent="-34290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Audiencia Pública de Rendición de Cuentas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5084" y="1019356"/>
            <a:ext cx="8762162" cy="3847451"/>
          </a:xfrm>
        </p:spPr>
        <p:txBody>
          <a:bodyPr/>
          <a:lstStyle/>
          <a:p>
            <a:pPr 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algn="ctr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3654 de 2010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– Política de rendición de Cuentas de la Rama Ejecutiva a los Ciudadanos.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167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- Estrategia nacional de la política pública Integral anticorrupción.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1474 de 2011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- por la cual se dictan normas orientadas a fortalecer los mecanismos  de prevención, investigación y sanción de actos de corrupción y la </a:t>
            </a:r>
          </a:p>
          <a:p>
            <a:pPr algn="ctr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	                efectividad del control de la gestión pública.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1712 de 2014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– de Transparencia y acceso a la información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185476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25083" y="169023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BF08D1-EF7B-423C-98CA-CA1563B90ABB}"/>
              </a:ext>
            </a:extLst>
          </p:cNvPr>
          <p:cNvSpPr txBox="1"/>
          <p:nvPr/>
        </p:nvSpPr>
        <p:spPr>
          <a:xfrm>
            <a:off x="225083" y="677835"/>
            <a:ext cx="6591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 propone realizar una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 Audiencia Pública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cual se encuentra contemplada en 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documentos CONPES y en la Ley.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95F8287-E871-4D78-A9D3-B78F948F6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993242"/>
              </p:ext>
            </p:extLst>
          </p:nvPr>
        </p:nvGraphicFramePr>
        <p:xfrm>
          <a:off x="1225150" y="1048482"/>
          <a:ext cx="6082513" cy="399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37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1742CB3-B98B-4504-9084-8B93F2AC73E9}"/>
              </a:ext>
            </a:extLst>
          </p:cNvPr>
          <p:cNvSpPr/>
          <p:nvPr/>
        </p:nvSpPr>
        <p:spPr>
          <a:xfrm>
            <a:off x="416496" y="186386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>
                <a:latin typeface="Arial" charset="0"/>
                <a:cs typeface="Arial" charset="0"/>
              </a:rPr>
              <a:t>Etapas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D49AF11-2006-4F8E-BD5B-8FD410A27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950628"/>
              </p:ext>
            </p:extLst>
          </p:nvPr>
        </p:nvGraphicFramePr>
        <p:xfrm>
          <a:off x="1451074" y="57142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3AB1829-B6F1-4233-B869-5E52247D5A1E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69CE53D-B5DB-4ECB-ACFA-2C0553543F3B}"/>
              </a:ext>
            </a:extLst>
          </p:cNvPr>
          <p:cNvGrpSpPr/>
          <p:nvPr/>
        </p:nvGrpSpPr>
        <p:grpSpPr>
          <a:xfrm>
            <a:off x="2606114" y="671663"/>
            <a:ext cx="3931771" cy="447145"/>
            <a:chOff x="2993627" y="3458931"/>
            <a:chExt cx="2993667" cy="447145"/>
          </a:xfrm>
        </p:grpSpPr>
        <p:sp>
          <p:nvSpPr>
            <p:cNvPr id="7" name="Rectángulo redondeado 2">
              <a:extLst>
                <a:ext uri="{FF2B5EF4-FFF2-40B4-BE49-F238E27FC236}">
                  <a16:creationId xmlns:a16="http://schemas.microsoft.com/office/drawing/2014/main" id="{664B7473-F97F-485E-A2C4-04AFB5D88E72}"/>
                </a:ext>
              </a:extLst>
            </p:cNvPr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548BECD3-94A0-43A5-A36D-A69A3EFCC2D9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CRONOGRAMA</a:t>
              </a:r>
            </a:p>
          </p:txBody>
        </p:sp>
      </p:grp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0F6220FC-D795-4B3A-BF6D-482DFFC65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494735"/>
              </p:ext>
            </p:extLst>
          </p:nvPr>
        </p:nvGraphicFramePr>
        <p:xfrm>
          <a:off x="355979" y="1217500"/>
          <a:ext cx="5228254" cy="359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014F2BA5-AB4A-44C0-A302-53F72A7F7C05}"/>
              </a:ext>
            </a:extLst>
          </p:cNvPr>
          <p:cNvGrpSpPr/>
          <p:nvPr/>
        </p:nvGrpSpPr>
        <p:grpSpPr>
          <a:xfrm>
            <a:off x="5410799" y="1585054"/>
            <a:ext cx="3032383" cy="2803478"/>
            <a:chOff x="5562405" y="1347947"/>
            <a:chExt cx="2883561" cy="3443553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3E648B1-404D-4D0C-B2FE-A10AFEEC8C78}"/>
                </a:ext>
              </a:extLst>
            </p:cNvPr>
            <p:cNvGrpSpPr/>
            <p:nvPr/>
          </p:nvGrpSpPr>
          <p:grpSpPr>
            <a:xfrm>
              <a:off x="5584233" y="1347947"/>
              <a:ext cx="2861733" cy="447145"/>
              <a:chOff x="3082885" y="440696"/>
              <a:chExt cx="2861733" cy="447145"/>
            </a:xfrm>
          </p:grpSpPr>
          <p:sp>
            <p:nvSpPr>
              <p:cNvPr id="11" name="Rectángulo redondeado 26">
                <a:extLst>
                  <a:ext uri="{FF2B5EF4-FFF2-40B4-BE49-F238E27FC236}">
                    <a16:creationId xmlns:a16="http://schemas.microsoft.com/office/drawing/2014/main" id="{938FE582-F7BE-454A-9AE6-48DD3FEB23A3}"/>
                  </a:ext>
                </a:extLst>
              </p:cNvPr>
              <p:cNvSpPr/>
              <p:nvPr/>
            </p:nvSpPr>
            <p:spPr>
              <a:xfrm>
                <a:off x="3082885" y="440696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244085B-7C6E-4F65-A36E-E2BC588497B9}"/>
                  </a:ext>
                </a:extLst>
              </p:cNvPr>
              <p:cNvSpPr/>
              <p:nvPr/>
            </p:nvSpPr>
            <p:spPr>
              <a:xfrm>
                <a:off x="3104713" y="462524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14-30 de agosto</a:t>
                </a: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C934515D-E2A4-4162-8C47-714C5C10F885}"/>
                </a:ext>
              </a:extLst>
            </p:cNvPr>
            <p:cNvGrpSpPr/>
            <p:nvPr/>
          </p:nvGrpSpPr>
          <p:grpSpPr>
            <a:xfrm>
              <a:off x="5584233" y="1850986"/>
              <a:ext cx="2861733" cy="447145"/>
              <a:chOff x="3082885" y="943735"/>
              <a:chExt cx="2861733" cy="447145"/>
            </a:xfrm>
          </p:grpSpPr>
          <p:sp>
            <p:nvSpPr>
              <p:cNvPr id="14" name="Rectángulo redondeado 24">
                <a:extLst>
                  <a:ext uri="{FF2B5EF4-FFF2-40B4-BE49-F238E27FC236}">
                    <a16:creationId xmlns:a16="http://schemas.microsoft.com/office/drawing/2014/main" id="{FDDFC2D6-E4D4-4FD6-9D5F-423C40AA394F}"/>
                  </a:ext>
                </a:extLst>
              </p:cNvPr>
              <p:cNvSpPr/>
              <p:nvPr/>
            </p:nvSpPr>
            <p:spPr>
              <a:xfrm>
                <a:off x="3082885" y="943735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852380"/>
                    <a:satOff val="-7532"/>
                    <a:lumOff val="-405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F25E9D4-0603-4979-95FD-8181E711FBD4}"/>
                  </a:ext>
                </a:extLst>
              </p:cNvPr>
              <p:cNvSpPr/>
              <p:nvPr/>
            </p:nvSpPr>
            <p:spPr>
              <a:xfrm>
                <a:off x="3104713" y="965563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14-23 de agosto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37E04BD4-FA83-4D4D-BF95-36314A856B23}"/>
                </a:ext>
              </a:extLst>
            </p:cNvPr>
            <p:cNvGrpSpPr/>
            <p:nvPr/>
          </p:nvGrpSpPr>
          <p:grpSpPr>
            <a:xfrm>
              <a:off x="5584233" y="2354025"/>
              <a:ext cx="2861733" cy="447145"/>
              <a:chOff x="3082885" y="1446774"/>
              <a:chExt cx="2861733" cy="447145"/>
            </a:xfrm>
          </p:grpSpPr>
          <p:sp>
            <p:nvSpPr>
              <p:cNvPr id="17" name="Rectángulo redondeado 22">
                <a:extLst>
                  <a:ext uri="{FF2B5EF4-FFF2-40B4-BE49-F238E27FC236}">
                    <a16:creationId xmlns:a16="http://schemas.microsoft.com/office/drawing/2014/main" id="{65BF30E9-6BD7-4C7F-BF9E-48932DC747D0}"/>
                  </a:ext>
                </a:extLst>
              </p:cNvPr>
              <p:cNvSpPr/>
              <p:nvPr/>
            </p:nvSpPr>
            <p:spPr>
              <a:xfrm>
                <a:off x="3082885" y="144677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3704760"/>
                    <a:satOff val="-15064"/>
                    <a:lumOff val="-8105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8F91EEFD-D482-4202-A66B-2F0FFD97402B}"/>
                  </a:ext>
                </a:extLst>
              </p:cNvPr>
              <p:cNvSpPr/>
              <p:nvPr/>
            </p:nvSpPr>
            <p:spPr>
              <a:xfrm>
                <a:off x="3104713" y="1468602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26 de agosto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794CE59-26B9-47C4-80AD-0849537F0245}"/>
                </a:ext>
              </a:extLst>
            </p:cNvPr>
            <p:cNvGrpSpPr/>
            <p:nvPr/>
          </p:nvGrpSpPr>
          <p:grpSpPr>
            <a:xfrm>
              <a:off x="5584233" y="2857064"/>
              <a:ext cx="2861733" cy="447145"/>
              <a:chOff x="3082885" y="1949813"/>
              <a:chExt cx="2861733" cy="447145"/>
            </a:xfrm>
          </p:grpSpPr>
          <p:sp>
            <p:nvSpPr>
              <p:cNvPr id="20" name="Rectángulo redondeado 20">
                <a:extLst>
                  <a:ext uri="{FF2B5EF4-FFF2-40B4-BE49-F238E27FC236}">
                    <a16:creationId xmlns:a16="http://schemas.microsoft.com/office/drawing/2014/main" id="{D77D6320-A18F-4D17-8739-59A7B062B430}"/>
                  </a:ext>
                </a:extLst>
              </p:cNvPr>
              <p:cNvSpPr/>
              <p:nvPr/>
            </p:nvSpPr>
            <p:spPr>
              <a:xfrm>
                <a:off x="3082885" y="194981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5557140"/>
                    <a:satOff val="-22595"/>
                    <a:lumOff val="-12157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D3C2A490-F77C-484A-8C84-37BD3BD19480}"/>
                  </a:ext>
                </a:extLst>
              </p:cNvPr>
              <p:cNvSpPr/>
              <p:nvPr/>
            </p:nvSpPr>
            <p:spPr>
              <a:xfrm>
                <a:off x="3104713" y="197164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partir del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27 de agosto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BC35ABA1-903A-4073-8EEF-90886E54BD71}"/>
                </a:ext>
              </a:extLst>
            </p:cNvPr>
            <p:cNvGrpSpPr/>
            <p:nvPr/>
          </p:nvGrpSpPr>
          <p:grpSpPr>
            <a:xfrm>
              <a:off x="5584233" y="3360104"/>
              <a:ext cx="2861733" cy="447145"/>
              <a:chOff x="3082885" y="2452853"/>
              <a:chExt cx="2861733" cy="447145"/>
            </a:xfrm>
          </p:grpSpPr>
          <p:sp>
            <p:nvSpPr>
              <p:cNvPr id="23" name="Rectángulo redondeado 18">
                <a:extLst>
                  <a:ext uri="{FF2B5EF4-FFF2-40B4-BE49-F238E27FC236}">
                    <a16:creationId xmlns:a16="http://schemas.microsoft.com/office/drawing/2014/main" id="{C7FB1030-FE16-45FE-B48C-80A4910E7006}"/>
                  </a:ext>
                </a:extLst>
              </p:cNvPr>
              <p:cNvSpPr/>
              <p:nvPr/>
            </p:nvSpPr>
            <p:spPr>
              <a:xfrm>
                <a:off x="3082885" y="245285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7409520"/>
                    <a:satOff val="-30127"/>
                    <a:lumOff val="-16209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7AE2680C-63B5-4EBA-B8A6-4CB9F65ABB4D}"/>
                  </a:ext>
                </a:extLst>
              </p:cNvPr>
              <p:cNvSpPr/>
              <p:nvPr/>
            </p:nvSpPr>
            <p:spPr>
              <a:xfrm>
                <a:off x="3104713" y="247468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14 de agosto al 3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de septiembre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4989727-366D-4BBB-986A-3873FBDF9683}"/>
                </a:ext>
              </a:extLst>
            </p:cNvPr>
            <p:cNvGrpSpPr/>
            <p:nvPr/>
          </p:nvGrpSpPr>
          <p:grpSpPr>
            <a:xfrm>
              <a:off x="5562405" y="3841315"/>
              <a:ext cx="2861733" cy="447145"/>
              <a:chOff x="3061057" y="2934064"/>
              <a:chExt cx="2861733" cy="447145"/>
            </a:xfrm>
          </p:grpSpPr>
          <p:sp>
            <p:nvSpPr>
              <p:cNvPr id="26" name="Rectángulo redondeado 16">
                <a:extLst>
                  <a:ext uri="{FF2B5EF4-FFF2-40B4-BE49-F238E27FC236}">
                    <a16:creationId xmlns:a16="http://schemas.microsoft.com/office/drawing/2014/main" id="{F3DC235C-61DB-4F1F-98C3-6E5B27CB5685}"/>
                  </a:ext>
                </a:extLst>
              </p:cNvPr>
              <p:cNvSpPr/>
              <p:nvPr/>
            </p:nvSpPr>
            <p:spPr>
              <a:xfrm>
                <a:off x="3061057" y="293406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9261899"/>
                    <a:satOff val="-37659"/>
                    <a:lumOff val="-2026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F496DC9E-CC0F-4F92-A1F7-40BA554C34B9}"/>
                  </a:ext>
                </a:extLst>
              </p:cNvPr>
              <p:cNvSpPr/>
              <p:nvPr/>
            </p:nvSpPr>
            <p:spPr>
              <a:xfrm>
                <a:off x="3104713" y="2977720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de septiembre</a:t>
                </a:r>
              </a:p>
            </p:txBody>
          </p:sp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A0D456BB-114C-4658-B771-B13ED79E2BFE}"/>
                </a:ext>
              </a:extLst>
            </p:cNvPr>
            <p:cNvGrpSpPr/>
            <p:nvPr/>
          </p:nvGrpSpPr>
          <p:grpSpPr>
            <a:xfrm>
              <a:off x="5584233" y="4344355"/>
              <a:ext cx="2861733" cy="447145"/>
              <a:chOff x="3082885" y="3437104"/>
              <a:chExt cx="2861733" cy="447145"/>
            </a:xfrm>
          </p:grpSpPr>
          <p:sp>
            <p:nvSpPr>
              <p:cNvPr id="29" name="Rectángulo redondeado 14">
                <a:extLst>
                  <a:ext uri="{FF2B5EF4-FFF2-40B4-BE49-F238E27FC236}">
                    <a16:creationId xmlns:a16="http://schemas.microsoft.com/office/drawing/2014/main" id="{D3AB767E-3E12-4572-BD35-A92A73058068}"/>
                  </a:ext>
                </a:extLst>
              </p:cNvPr>
              <p:cNvSpPr/>
              <p:nvPr/>
            </p:nvSpPr>
            <p:spPr>
              <a:xfrm>
                <a:off x="3082885" y="343710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1114279"/>
                    <a:satOff val="-45191"/>
                    <a:lumOff val="-24314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01314646-618E-47FD-A48B-9AADF2970102}"/>
                  </a:ext>
                </a:extLst>
              </p:cNvPr>
              <p:cNvSpPr/>
              <p:nvPr/>
            </p:nvSpPr>
            <p:spPr>
              <a:xfrm>
                <a:off x="3104713" y="3480759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kern="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</a:rPr>
                  <a:t>27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de septiembre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49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1024481" y="1528741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 es el énfasis de este evento?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FDB1C27-C6CB-4C93-9366-8AD7E9E3C736}"/>
              </a:ext>
            </a:extLst>
          </p:cNvPr>
          <p:cNvGrpSpPr/>
          <p:nvPr/>
        </p:nvGrpSpPr>
        <p:grpSpPr>
          <a:xfrm>
            <a:off x="1073913" y="2491869"/>
            <a:ext cx="6480720" cy="447145"/>
            <a:chOff x="2971799" y="3458931"/>
            <a:chExt cx="2861733" cy="447145"/>
          </a:xfrm>
        </p:grpSpPr>
        <p:sp>
          <p:nvSpPr>
            <p:cNvPr id="11" name="Rectángulo redondeado 7">
              <a:extLst>
                <a:ext uri="{FF2B5EF4-FFF2-40B4-BE49-F238E27FC236}">
                  <a16:creationId xmlns:a16="http://schemas.microsoft.com/office/drawing/2014/main" id="{7CFC74ED-4D50-45C7-895A-B2E81A39B265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7BE7CC-B4C8-49D1-8077-DDE77E5AC5F9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s-CO" sz="3600" dirty="0"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/>
                  <a:ea typeface="+mn-ea"/>
                  <a:cs typeface="+mn-cs"/>
                </a:rPr>
                <a:t>Logros primer año de gobierno</a:t>
              </a:r>
              <a:endParaRPr kumimoji="0" lang="es-CO" sz="3600" b="0" i="0" u="none" strike="noStrike" kern="0" cap="none" spc="0" normalizeH="0" baseline="0" noProof="0" dirty="0">
                <a:ln>
                  <a:noFill/>
                </a:ln>
                <a:solidFill>
                  <a:srgbClr val="022B44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32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C3A745C-90E9-45C1-95E2-C09843A5E426}"/>
              </a:ext>
            </a:extLst>
          </p:cNvPr>
          <p:cNvSpPr txBox="1"/>
          <p:nvPr/>
        </p:nvSpPr>
        <p:spPr>
          <a:xfrm>
            <a:off x="1025126" y="2049531"/>
            <a:ext cx="667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O" sz="6000" b="1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48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201</Words>
  <Application>Microsoft Office PowerPoint</Application>
  <PresentationFormat>Presentación en pantalla (16:9)</PresentationFormat>
  <Paragraphs>50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Audiencia Pública de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Hector Eduardo Vanegas Gamez</cp:lastModifiedBy>
  <cp:revision>41</cp:revision>
  <dcterms:modified xsi:type="dcterms:W3CDTF">2019-08-13T17:00:50Z</dcterms:modified>
</cp:coreProperties>
</file>