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4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62" r:id="rId1"/>
  </p:sldMasterIdLst>
  <p:notesMasterIdLst>
    <p:notesMasterId r:id="rId9"/>
  </p:notesMasterIdLst>
  <p:handoutMasterIdLst>
    <p:handoutMasterId r:id="rId10"/>
  </p:handoutMasterIdLst>
  <p:sldIdLst>
    <p:sldId id="259" r:id="rId2"/>
    <p:sldId id="278" r:id="rId3"/>
    <p:sldId id="283" r:id="rId4"/>
    <p:sldId id="263" r:id="rId5"/>
    <p:sldId id="279" r:id="rId6"/>
    <p:sldId id="280" r:id="rId7"/>
    <p:sldId id="282" r:id="rId8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CEBFB"/>
    <a:srgbClr val="2D6DF4"/>
    <a:srgbClr val="0054BC"/>
    <a:srgbClr val="06916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2518" autoAdjust="0"/>
    <p:restoredTop sz="96642"/>
  </p:normalViewPr>
  <p:slideViewPr>
    <p:cSldViewPr snapToGrid="0" snapToObjects="1">
      <p:cViewPr varScale="1">
        <p:scale>
          <a:sx n="146" d="100"/>
          <a:sy n="146" d="100"/>
        </p:scale>
        <p:origin x="12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67" d="100"/>
          <a:sy n="67" d="100"/>
        </p:scale>
        <p:origin x="3228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1CE2B99-8477-4BA2-8C7F-93E295D7C1CB}" type="doc">
      <dgm:prSet loTypeId="urn:microsoft.com/office/officeart/2005/8/layout/radial6" loCatId="cycle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es-CO"/>
        </a:p>
      </dgm:t>
    </dgm:pt>
    <dgm:pt modelId="{4F59C012-F333-4706-B33B-05978F6BDA4E}">
      <dgm:prSet phldrT="[Texto]"/>
      <dgm:spPr>
        <a:xfrm>
          <a:off x="2686897" y="1441223"/>
          <a:ext cx="1582048" cy="1582048"/>
        </a:xfrm>
        <a:prstGeom prst="ellipse">
          <a:avLst/>
        </a:prstGeom>
        <a:solidFill>
          <a:srgbClr val="EFA674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pPr>
            <a:buNone/>
          </a:pPr>
          <a:r>
            <a:rPr lang="es-CO" dirty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Ventajas</a:t>
          </a:r>
        </a:p>
      </dgm:t>
    </dgm:pt>
    <dgm:pt modelId="{10ED63E0-0AF7-4A73-AECD-FC91B6A7C846}" type="parTrans" cxnId="{B4D154B9-0E25-4AC1-8722-6623FD0D27E2}">
      <dgm:prSet/>
      <dgm:spPr/>
      <dgm:t>
        <a:bodyPr/>
        <a:lstStyle/>
        <a:p>
          <a:endParaRPr lang="es-CO"/>
        </a:p>
      </dgm:t>
    </dgm:pt>
    <dgm:pt modelId="{0F28BAFB-FD2F-4357-8313-C679514BFE7C}" type="sibTrans" cxnId="{B4D154B9-0E25-4AC1-8722-6623FD0D27E2}">
      <dgm:prSet/>
      <dgm:spPr/>
      <dgm:t>
        <a:bodyPr/>
        <a:lstStyle/>
        <a:p>
          <a:endParaRPr lang="es-CO"/>
        </a:p>
      </dgm:t>
    </dgm:pt>
    <dgm:pt modelId="{167D074D-AE75-4375-965E-A1E42816E5BD}">
      <dgm:prSet phldrT="[Texto]"/>
      <dgm:spPr>
        <a:xfrm>
          <a:off x="3016554" y="0"/>
          <a:ext cx="1107434" cy="1107434"/>
        </a:xfrm>
        <a:prstGeom prst="ellipse">
          <a:avLst/>
        </a:prstGeom>
        <a:solidFill>
          <a:srgbClr val="366092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pPr>
            <a:buNone/>
          </a:pPr>
          <a:r>
            <a:rPr lang="es-CO" dirty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Ágil</a:t>
          </a:r>
        </a:p>
      </dgm:t>
    </dgm:pt>
    <dgm:pt modelId="{1968EEF5-F358-489B-929C-CA276FAD18D4}" type="parTrans" cxnId="{806B4A7E-27D1-46CD-A837-6573B032A814}">
      <dgm:prSet/>
      <dgm:spPr/>
      <dgm:t>
        <a:bodyPr/>
        <a:lstStyle/>
        <a:p>
          <a:endParaRPr lang="es-CO"/>
        </a:p>
      </dgm:t>
    </dgm:pt>
    <dgm:pt modelId="{FC5D0ECA-0BB6-45F0-A59C-BFFD9850B068}" type="sibTrans" cxnId="{806B4A7E-27D1-46CD-A837-6573B032A814}">
      <dgm:prSet/>
      <dgm:spPr>
        <a:xfrm>
          <a:off x="1847368" y="513839"/>
          <a:ext cx="3434056" cy="3434056"/>
        </a:xfrm>
        <a:prstGeom prst="blockArc">
          <a:avLst>
            <a:gd name="adj1" fmla="val 16212042"/>
            <a:gd name="adj2" fmla="val 2830"/>
            <a:gd name="adj3" fmla="val 4644"/>
          </a:avLst>
        </a:prstGeom>
        <a:solidFill>
          <a:srgbClr val="366092">
            <a:hueOff val="0"/>
            <a:satOff val="0"/>
            <a:lumOff val="0"/>
            <a:alphaOff val="0"/>
          </a:srgbClr>
        </a:solidFill>
        <a:ln>
          <a:noFill/>
        </a:ln>
        <a:effectLst/>
      </dgm:spPr>
      <dgm:t>
        <a:bodyPr/>
        <a:lstStyle/>
        <a:p>
          <a:endParaRPr lang="es-CO"/>
        </a:p>
      </dgm:t>
    </dgm:pt>
    <dgm:pt modelId="{6C0BEB38-943C-41F6-A526-F58D302A14CF}">
      <dgm:prSet phldrT="[Texto]"/>
      <dgm:spPr>
        <a:xfrm>
          <a:off x="4687839" y="1678530"/>
          <a:ext cx="1107434" cy="1107434"/>
        </a:xfrm>
        <a:prstGeom prst="ellipse">
          <a:avLst/>
        </a:prstGeom>
        <a:solidFill>
          <a:srgbClr val="366092">
            <a:hueOff val="-3763969"/>
            <a:satOff val="13724"/>
            <a:lumOff val="2223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pPr>
            <a:buNone/>
          </a:pPr>
          <a:r>
            <a:rPr lang="es-CO" dirty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Novedosa</a:t>
          </a:r>
        </a:p>
      </dgm:t>
    </dgm:pt>
    <dgm:pt modelId="{847415A0-1E51-4F0F-905C-87FA2CB2F1C6}" type="parTrans" cxnId="{5E93B841-4ACF-4E28-A0A4-8715843600AC}">
      <dgm:prSet/>
      <dgm:spPr/>
      <dgm:t>
        <a:bodyPr/>
        <a:lstStyle/>
        <a:p>
          <a:endParaRPr lang="es-CO"/>
        </a:p>
      </dgm:t>
    </dgm:pt>
    <dgm:pt modelId="{18282BDD-C86D-4A9A-99C4-3F68FB8338A8}" type="sibTrans" cxnId="{5E93B841-4ACF-4E28-A0A4-8715843600AC}">
      <dgm:prSet/>
      <dgm:spPr>
        <a:xfrm>
          <a:off x="1847367" y="515219"/>
          <a:ext cx="3434056" cy="3434056"/>
        </a:xfrm>
        <a:prstGeom prst="blockArc">
          <a:avLst>
            <a:gd name="adj1" fmla="val 0"/>
            <a:gd name="adj2" fmla="val 5400000"/>
            <a:gd name="adj3" fmla="val 4644"/>
          </a:avLst>
        </a:prstGeom>
        <a:solidFill>
          <a:srgbClr val="366092">
            <a:hueOff val="-3763969"/>
            <a:satOff val="13724"/>
            <a:lumOff val="2223"/>
            <a:alphaOff val="0"/>
          </a:srgbClr>
        </a:solidFill>
        <a:ln>
          <a:noFill/>
        </a:ln>
        <a:effectLst/>
      </dgm:spPr>
      <dgm:t>
        <a:bodyPr/>
        <a:lstStyle/>
        <a:p>
          <a:endParaRPr lang="es-CO"/>
        </a:p>
      </dgm:t>
    </dgm:pt>
    <dgm:pt modelId="{CA8F01C2-45F1-4E48-8BAC-3EDFD77DAD29}">
      <dgm:prSet phldrT="[Texto]"/>
      <dgm:spPr>
        <a:xfrm>
          <a:off x="3010678" y="3355691"/>
          <a:ext cx="1107434" cy="1107434"/>
        </a:xfrm>
        <a:prstGeom prst="ellipse">
          <a:avLst/>
        </a:prstGeom>
        <a:solidFill>
          <a:srgbClr val="366092">
            <a:hueOff val="-7527938"/>
            <a:satOff val="27449"/>
            <a:lumOff val="4445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pPr>
            <a:buNone/>
          </a:pPr>
          <a:r>
            <a:rPr lang="es-CO" dirty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Oportuna</a:t>
          </a:r>
        </a:p>
      </dgm:t>
    </dgm:pt>
    <dgm:pt modelId="{794EC98F-0C05-47B7-991B-238636B719A5}" type="parTrans" cxnId="{FA2E12DF-6CEB-4808-BE37-03C3FF575664}">
      <dgm:prSet/>
      <dgm:spPr/>
      <dgm:t>
        <a:bodyPr/>
        <a:lstStyle/>
        <a:p>
          <a:endParaRPr lang="es-CO"/>
        </a:p>
      </dgm:t>
    </dgm:pt>
    <dgm:pt modelId="{08DDF2A0-9B01-45E9-88AE-733D4EE8A27F}" type="sibTrans" cxnId="{FA2E12DF-6CEB-4808-BE37-03C3FF575664}">
      <dgm:prSet/>
      <dgm:spPr>
        <a:xfrm>
          <a:off x="1847367" y="515219"/>
          <a:ext cx="3434056" cy="3434056"/>
        </a:xfrm>
        <a:prstGeom prst="blockArc">
          <a:avLst>
            <a:gd name="adj1" fmla="val 5400000"/>
            <a:gd name="adj2" fmla="val 10800000"/>
            <a:gd name="adj3" fmla="val 4644"/>
          </a:avLst>
        </a:prstGeom>
        <a:solidFill>
          <a:srgbClr val="366092">
            <a:hueOff val="-7527938"/>
            <a:satOff val="27449"/>
            <a:lumOff val="4445"/>
            <a:alphaOff val="0"/>
          </a:srgbClr>
        </a:solidFill>
        <a:ln>
          <a:noFill/>
        </a:ln>
        <a:effectLst/>
      </dgm:spPr>
      <dgm:t>
        <a:bodyPr/>
        <a:lstStyle/>
        <a:p>
          <a:endParaRPr lang="es-CO"/>
        </a:p>
      </dgm:t>
    </dgm:pt>
    <dgm:pt modelId="{5A08ECE8-C888-4D95-98C0-0EC28E9337EC}">
      <dgm:prSet phldrT="[Texto]"/>
      <dgm:spPr>
        <a:xfrm>
          <a:off x="1333518" y="1678530"/>
          <a:ext cx="1107434" cy="1107434"/>
        </a:xfrm>
        <a:prstGeom prst="ellipse">
          <a:avLst/>
        </a:prstGeom>
        <a:solidFill>
          <a:srgbClr val="366092">
            <a:hueOff val="-11291907"/>
            <a:satOff val="41173"/>
            <a:lumOff val="6668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pPr>
            <a:buNone/>
          </a:pPr>
          <a:r>
            <a:rPr lang="es-CO" dirty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Visibilidad</a:t>
          </a:r>
        </a:p>
      </dgm:t>
    </dgm:pt>
    <dgm:pt modelId="{4367FDED-0112-4B6F-BDE4-E2FE35338FC8}" type="parTrans" cxnId="{CA3A88BC-B970-4952-9E27-BE960E5A93E7}">
      <dgm:prSet/>
      <dgm:spPr/>
      <dgm:t>
        <a:bodyPr/>
        <a:lstStyle/>
        <a:p>
          <a:endParaRPr lang="es-CO"/>
        </a:p>
      </dgm:t>
    </dgm:pt>
    <dgm:pt modelId="{091CE158-F3C1-4281-AF47-E5D2F60C4252}" type="sibTrans" cxnId="{CA3A88BC-B970-4952-9E27-BE960E5A93E7}">
      <dgm:prSet/>
      <dgm:spPr>
        <a:xfrm>
          <a:off x="1847367" y="513839"/>
          <a:ext cx="3434056" cy="3434056"/>
        </a:xfrm>
        <a:prstGeom prst="blockArc">
          <a:avLst>
            <a:gd name="adj1" fmla="val 10797170"/>
            <a:gd name="adj2" fmla="val 16212044"/>
            <a:gd name="adj3" fmla="val 4644"/>
          </a:avLst>
        </a:prstGeom>
        <a:solidFill>
          <a:srgbClr val="366092">
            <a:hueOff val="-11291907"/>
            <a:satOff val="41173"/>
            <a:lumOff val="6668"/>
            <a:alphaOff val="0"/>
          </a:srgbClr>
        </a:solidFill>
        <a:ln>
          <a:noFill/>
        </a:ln>
        <a:effectLst/>
      </dgm:spPr>
      <dgm:t>
        <a:bodyPr/>
        <a:lstStyle/>
        <a:p>
          <a:endParaRPr lang="es-CO"/>
        </a:p>
      </dgm:t>
    </dgm:pt>
    <dgm:pt modelId="{7B16C11F-0DC6-4574-AC81-C48BB22085D6}" type="pres">
      <dgm:prSet presAssocID="{F1CE2B99-8477-4BA2-8C7F-93E295D7C1CB}" presName="Name0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671DBDB2-3C05-45A4-97BA-1180EC162897}" type="pres">
      <dgm:prSet presAssocID="{4F59C012-F333-4706-B33B-05978F6BDA4E}" presName="centerShape" presStyleLbl="node0" presStyleIdx="0" presStyleCnt="1" custLinFactNeighborX="-2578"/>
      <dgm:spPr/>
    </dgm:pt>
    <dgm:pt modelId="{7FAE2EB9-8C03-4A84-8A0E-A5A3F8B378E2}" type="pres">
      <dgm:prSet presAssocID="{167D074D-AE75-4375-965E-A1E42816E5BD}" presName="node" presStyleLbl="node1" presStyleIdx="0" presStyleCnt="4" custRadScaleRad="101991" custRadScaleInc="656">
        <dgm:presLayoutVars>
          <dgm:bulletEnabled val="1"/>
        </dgm:presLayoutVars>
      </dgm:prSet>
      <dgm:spPr/>
    </dgm:pt>
    <dgm:pt modelId="{6CAD4CBC-32B2-4EC2-AC6C-81D9C098EF17}" type="pres">
      <dgm:prSet presAssocID="{167D074D-AE75-4375-965E-A1E42816E5BD}" presName="dummy" presStyleCnt="0"/>
      <dgm:spPr/>
    </dgm:pt>
    <dgm:pt modelId="{8C56504D-B763-4EC1-A22C-94DE899E8A4C}" type="pres">
      <dgm:prSet presAssocID="{FC5D0ECA-0BB6-45F0-A59C-BFFD9850B068}" presName="sibTrans" presStyleLbl="sibTrans2D1" presStyleIdx="0" presStyleCnt="4"/>
      <dgm:spPr/>
    </dgm:pt>
    <dgm:pt modelId="{0BAA8DDB-9879-455C-A910-E84652C5740D}" type="pres">
      <dgm:prSet presAssocID="{6C0BEB38-943C-41F6-A526-F58D302A14CF}" presName="node" presStyleLbl="node1" presStyleIdx="1" presStyleCnt="4">
        <dgm:presLayoutVars>
          <dgm:bulletEnabled val="1"/>
        </dgm:presLayoutVars>
      </dgm:prSet>
      <dgm:spPr/>
    </dgm:pt>
    <dgm:pt modelId="{55D2B9DA-34AB-49A2-84BF-0042399AEED1}" type="pres">
      <dgm:prSet presAssocID="{6C0BEB38-943C-41F6-A526-F58D302A14CF}" presName="dummy" presStyleCnt="0"/>
      <dgm:spPr/>
    </dgm:pt>
    <dgm:pt modelId="{CB44A303-EA3C-4755-9C2A-AFA4BD07F00A}" type="pres">
      <dgm:prSet presAssocID="{18282BDD-C86D-4A9A-99C4-3F68FB8338A8}" presName="sibTrans" presStyleLbl="sibTrans2D1" presStyleIdx="1" presStyleCnt="4"/>
      <dgm:spPr/>
    </dgm:pt>
    <dgm:pt modelId="{67E5BB72-8C27-49F0-9B85-CE0EC5FE6027}" type="pres">
      <dgm:prSet presAssocID="{CA8F01C2-45F1-4E48-8BAC-3EDFD77DAD29}" presName="node" presStyleLbl="node1" presStyleIdx="2" presStyleCnt="4">
        <dgm:presLayoutVars>
          <dgm:bulletEnabled val="1"/>
        </dgm:presLayoutVars>
      </dgm:prSet>
      <dgm:spPr/>
    </dgm:pt>
    <dgm:pt modelId="{9E3EA691-239A-499C-94A8-81F2FD1FB068}" type="pres">
      <dgm:prSet presAssocID="{CA8F01C2-45F1-4E48-8BAC-3EDFD77DAD29}" presName="dummy" presStyleCnt="0"/>
      <dgm:spPr/>
    </dgm:pt>
    <dgm:pt modelId="{ED82B8F5-305B-44A7-9D14-680341051236}" type="pres">
      <dgm:prSet presAssocID="{08DDF2A0-9B01-45E9-88AE-733D4EE8A27F}" presName="sibTrans" presStyleLbl="sibTrans2D1" presStyleIdx="2" presStyleCnt="4"/>
      <dgm:spPr/>
    </dgm:pt>
    <dgm:pt modelId="{B202D5A2-59D3-4C05-8D6E-290639D50E33}" type="pres">
      <dgm:prSet presAssocID="{5A08ECE8-C888-4D95-98C0-0EC28E9337EC}" presName="node" presStyleLbl="node1" presStyleIdx="3" presStyleCnt="4">
        <dgm:presLayoutVars>
          <dgm:bulletEnabled val="1"/>
        </dgm:presLayoutVars>
      </dgm:prSet>
      <dgm:spPr/>
    </dgm:pt>
    <dgm:pt modelId="{9AD6AE97-8B96-4AC0-934E-838B2A1BF78E}" type="pres">
      <dgm:prSet presAssocID="{5A08ECE8-C888-4D95-98C0-0EC28E9337EC}" presName="dummy" presStyleCnt="0"/>
      <dgm:spPr/>
    </dgm:pt>
    <dgm:pt modelId="{35C42F22-A952-4CEA-B195-5D85C364CA26}" type="pres">
      <dgm:prSet presAssocID="{091CE158-F3C1-4281-AF47-E5D2F60C4252}" presName="sibTrans" presStyleLbl="sibTrans2D1" presStyleIdx="3" presStyleCnt="4"/>
      <dgm:spPr/>
    </dgm:pt>
  </dgm:ptLst>
  <dgm:cxnLst>
    <dgm:cxn modelId="{98E6A30A-A9EC-4D35-8E0D-A98DD9AC17CF}" type="presOf" srcId="{167D074D-AE75-4375-965E-A1E42816E5BD}" destId="{7FAE2EB9-8C03-4A84-8A0E-A5A3F8B378E2}" srcOrd="0" destOrd="0" presId="urn:microsoft.com/office/officeart/2005/8/layout/radial6"/>
    <dgm:cxn modelId="{A251AE3A-9003-45CB-B7C9-B805721C1D8F}" type="presOf" srcId="{18282BDD-C86D-4A9A-99C4-3F68FB8338A8}" destId="{CB44A303-EA3C-4755-9C2A-AFA4BD07F00A}" srcOrd="0" destOrd="0" presId="urn:microsoft.com/office/officeart/2005/8/layout/radial6"/>
    <dgm:cxn modelId="{5E93B841-4ACF-4E28-A0A4-8715843600AC}" srcId="{4F59C012-F333-4706-B33B-05978F6BDA4E}" destId="{6C0BEB38-943C-41F6-A526-F58D302A14CF}" srcOrd="1" destOrd="0" parTransId="{847415A0-1E51-4F0F-905C-87FA2CB2F1C6}" sibTransId="{18282BDD-C86D-4A9A-99C4-3F68FB8338A8}"/>
    <dgm:cxn modelId="{B232AA42-1F0B-44C1-9ED6-2D6E4A5D8216}" type="presOf" srcId="{CA8F01C2-45F1-4E48-8BAC-3EDFD77DAD29}" destId="{67E5BB72-8C27-49F0-9B85-CE0EC5FE6027}" srcOrd="0" destOrd="0" presId="urn:microsoft.com/office/officeart/2005/8/layout/radial6"/>
    <dgm:cxn modelId="{E9111A78-5B8B-4029-B1E6-C2274366E730}" type="presOf" srcId="{08DDF2A0-9B01-45E9-88AE-733D4EE8A27F}" destId="{ED82B8F5-305B-44A7-9D14-680341051236}" srcOrd="0" destOrd="0" presId="urn:microsoft.com/office/officeart/2005/8/layout/radial6"/>
    <dgm:cxn modelId="{806B4A7E-27D1-46CD-A837-6573B032A814}" srcId="{4F59C012-F333-4706-B33B-05978F6BDA4E}" destId="{167D074D-AE75-4375-965E-A1E42816E5BD}" srcOrd="0" destOrd="0" parTransId="{1968EEF5-F358-489B-929C-CA276FAD18D4}" sibTransId="{FC5D0ECA-0BB6-45F0-A59C-BFFD9850B068}"/>
    <dgm:cxn modelId="{BB1AAD8D-C4E6-41A6-8759-5300C3DCB372}" type="presOf" srcId="{F1CE2B99-8477-4BA2-8C7F-93E295D7C1CB}" destId="{7B16C11F-0DC6-4574-AC81-C48BB22085D6}" srcOrd="0" destOrd="0" presId="urn:microsoft.com/office/officeart/2005/8/layout/radial6"/>
    <dgm:cxn modelId="{1DB605A7-3621-48F1-A636-745115790877}" type="presOf" srcId="{4F59C012-F333-4706-B33B-05978F6BDA4E}" destId="{671DBDB2-3C05-45A4-97BA-1180EC162897}" srcOrd="0" destOrd="0" presId="urn:microsoft.com/office/officeart/2005/8/layout/radial6"/>
    <dgm:cxn modelId="{B4D154B9-0E25-4AC1-8722-6623FD0D27E2}" srcId="{F1CE2B99-8477-4BA2-8C7F-93E295D7C1CB}" destId="{4F59C012-F333-4706-B33B-05978F6BDA4E}" srcOrd="0" destOrd="0" parTransId="{10ED63E0-0AF7-4A73-AECD-FC91B6A7C846}" sibTransId="{0F28BAFB-FD2F-4357-8313-C679514BFE7C}"/>
    <dgm:cxn modelId="{CA3A88BC-B970-4952-9E27-BE960E5A93E7}" srcId="{4F59C012-F333-4706-B33B-05978F6BDA4E}" destId="{5A08ECE8-C888-4D95-98C0-0EC28E9337EC}" srcOrd="3" destOrd="0" parTransId="{4367FDED-0112-4B6F-BDE4-E2FE35338FC8}" sibTransId="{091CE158-F3C1-4281-AF47-E5D2F60C4252}"/>
    <dgm:cxn modelId="{A9DBDAC7-C739-4C0C-AA36-DB72E3B91B38}" type="presOf" srcId="{6C0BEB38-943C-41F6-A526-F58D302A14CF}" destId="{0BAA8DDB-9879-455C-A910-E84652C5740D}" srcOrd="0" destOrd="0" presId="urn:microsoft.com/office/officeart/2005/8/layout/radial6"/>
    <dgm:cxn modelId="{C233D9D6-7F4C-4AD1-8A25-E9D2CD344EE3}" type="presOf" srcId="{5A08ECE8-C888-4D95-98C0-0EC28E9337EC}" destId="{B202D5A2-59D3-4C05-8D6E-290639D50E33}" srcOrd="0" destOrd="0" presId="urn:microsoft.com/office/officeart/2005/8/layout/radial6"/>
    <dgm:cxn modelId="{FA2E12DF-6CEB-4808-BE37-03C3FF575664}" srcId="{4F59C012-F333-4706-B33B-05978F6BDA4E}" destId="{CA8F01C2-45F1-4E48-8BAC-3EDFD77DAD29}" srcOrd="2" destOrd="0" parTransId="{794EC98F-0C05-47B7-991B-238636B719A5}" sibTransId="{08DDF2A0-9B01-45E9-88AE-733D4EE8A27F}"/>
    <dgm:cxn modelId="{0EE3B1EA-8BDA-4926-912E-2026780B889A}" type="presOf" srcId="{FC5D0ECA-0BB6-45F0-A59C-BFFD9850B068}" destId="{8C56504D-B763-4EC1-A22C-94DE899E8A4C}" srcOrd="0" destOrd="0" presId="urn:microsoft.com/office/officeart/2005/8/layout/radial6"/>
    <dgm:cxn modelId="{16A7ADF6-58D9-4888-8EAD-FA45C56B2897}" type="presOf" srcId="{091CE158-F3C1-4281-AF47-E5D2F60C4252}" destId="{35C42F22-A952-4CEA-B195-5D85C364CA26}" srcOrd="0" destOrd="0" presId="urn:microsoft.com/office/officeart/2005/8/layout/radial6"/>
    <dgm:cxn modelId="{7341860C-D4D5-4453-98C0-FF395034CB87}" type="presParOf" srcId="{7B16C11F-0DC6-4574-AC81-C48BB22085D6}" destId="{671DBDB2-3C05-45A4-97BA-1180EC162897}" srcOrd="0" destOrd="0" presId="urn:microsoft.com/office/officeart/2005/8/layout/radial6"/>
    <dgm:cxn modelId="{7F589C1D-60FC-48AB-ABBE-4AEDFF7B06AC}" type="presParOf" srcId="{7B16C11F-0DC6-4574-AC81-C48BB22085D6}" destId="{7FAE2EB9-8C03-4A84-8A0E-A5A3F8B378E2}" srcOrd="1" destOrd="0" presId="urn:microsoft.com/office/officeart/2005/8/layout/radial6"/>
    <dgm:cxn modelId="{09E71B15-17E9-4590-B2D8-22E9AE49290C}" type="presParOf" srcId="{7B16C11F-0DC6-4574-AC81-C48BB22085D6}" destId="{6CAD4CBC-32B2-4EC2-AC6C-81D9C098EF17}" srcOrd="2" destOrd="0" presId="urn:microsoft.com/office/officeart/2005/8/layout/radial6"/>
    <dgm:cxn modelId="{E257609E-61AC-4B90-83BF-00936FFA0A4A}" type="presParOf" srcId="{7B16C11F-0DC6-4574-AC81-C48BB22085D6}" destId="{8C56504D-B763-4EC1-A22C-94DE899E8A4C}" srcOrd="3" destOrd="0" presId="urn:microsoft.com/office/officeart/2005/8/layout/radial6"/>
    <dgm:cxn modelId="{21A1CE9E-64BC-415E-8ABE-AE14C9AF332F}" type="presParOf" srcId="{7B16C11F-0DC6-4574-AC81-C48BB22085D6}" destId="{0BAA8DDB-9879-455C-A910-E84652C5740D}" srcOrd="4" destOrd="0" presId="urn:microsoft.com/office/officeart/2005/8/layout/radial6"/>
    <dgm:cxn modelId="{00FC1155-C033-40DE-978A-109C9A3B76B4}" type="presParOf" srcId="{7B16C11F-0DC6-4574-AC81-C48BB22085D6}" destId="{55D2B9DA-34AB-49A2-84BF-0042399AEED1}" srcOrd="5" destOrd="0" presId="urn:microsoft.com/office/officeart/2005/8/layout/radial6"/>
    <dgm:cxn modelId="{F574E43A-4EB7-40D1-AB19-93B3CA524D25}" type="presParOf" srcId="{7B16C11F-0DC6-4574-AC81-C48BB22085D6}" destId="{CB44A303-EA3C-4755-9C2A-AFA4BD07F00A}" srcOrd="6" destOrd="0" presId="urn:microsoft.com/office/officeart/2005/8/layout/radial6"/>
    <dgm:cxn modelId="{CDE6397C-C4D7-45E2-A991-8BA04DAFCB3F}" type="presParOf" srcId="{7B16C11F-0DC6-4574-AC81-C48BB22085D6}" destId="{67E5BB72-8C27-49F0-9B85-CE0EC5FE6027}" srcOrd="7" destOrd="0" presId="urn:microsoft.com/office/officeart/2005/8/layout/radial6"/>
    <dgm:cxn modelId="{305EEB08-6D4D-4FA0-8496-E3AF1DD3BD22}" type="presParOf" srcId="{7B16C11F-0DC6-4574-AC81-C48BB22085D6}" destId="{9E3EA691-239A-499C-94A8-81F2FD1FB068}" srcOrd="8" destOrd="0" presId="urn:microsoft.com/office/officeart/2005/8/layout/radial6"/>
    <dgm:cxn modelId="{6850A4A2-5213-47E8-9C56-449DC1785C73}" type="presParOf" srcId="{7B16C11F-0DC6-4574-AC81-C48BB22085D6}" destId="{ED82B8F5-305B-44A7-9D14-680341051236}" srcOrd="9" destOrd="0" presId="urn:microsoft.com/office/officeart/2005/8/layout/radial6"/>
    <dgm:cxn modelId="{C6CF8468-66FC-4A15-BBFC-D63D17B267F1}" type="presParOf" srcId="{7B16C11F-0DC6-4574-AC81-C48BB22085D6}" destId="{B202D5A2-59D3-4C05-8D6E-290639D50E33}" srcOrd="10" destOrd="0" presId="urn:microsoft.com/office/officeart/2005/8/layout/radial6"/>
    <dgm:cxn modelId="{9773FD70-110A-4A65-9AF5-E575F459F0D7}" type="presParOf" srcId="{7B16C11F-0DC6-4574-AC81-C48BB22085D6}" destId="{9AD6AE97-8B96-4AC0-934E-838B2A1BF78E}" srcOrd="11" destOrd="0" presId="urn:microsoft.com/office/officeart/2005/8/layout/radial6"/>
    <dgm:cxn modelId="{DEAB0747-0DAA-478C-9D94-62D13CDAC757}" type="presParOf" srcId="{7B16C11F-0DC6-4574-AC81-C48BB22085D6}" destId="{35C42F22-A952-4CEA-B195-5D85C364CA26}" srcOrd="12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AC1E4C2-19CC-4874-8273-CC0F53E639C3}" type="doc">
      <dgm:prSet loTypeId="urn:microsoft.com/office/officeart/2005/8/layout/pyramid2" loCatId="pyramid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s-CO"/>
        </a:p>
      </dgm:t>
    </dgm:pt>
    <dgm:pt modelId="{5910551B-0EB9-49AE-8A2E-D20A829C1449}">
      <dgm:prSet phldrT="[Texto]"/>
      <dgm:spPr>
        <a:xfrm>
          <a:off x="2971799" y="440696"/>
          <a:ext cx="2861733" cy="447145"/>
        </a:xfrm>
        <a:prstGeom prst="roundRect">
          <a:avLst/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25400" cap="flat" cmpd="sng" algn="ctr">
          <a:solidFill>
            <a:srgbClr val="FBD5B5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pPr>
            <a:buNone/>
          </a:pPr>
          <a:r>
            <a:rPr lang="es-CO" dirty="0">
              <a:solidFill>
                <a:srgbClr val="022B44">
                  <a:hueOff val="0"/>
                  <a:satOff val="0"/>
                  <a:lumOff val="0"/>
                  <a:alphaOff val="0"/>
                </a:srgbClr>
              </a:solidFill>
              <a:latin typeface="Calibri"/>
              <a:ea typeface="+mn-ea"/>
              <a:cs typeface="+mn-cs"/>
            </a:rPr>
            <a:t>Preparación</a:t>
          </a:r>
        </a:p>
      </dgm:t>
    </dgm:pt>
    <dgm:pt modelId="{7377F830-E7F7-49AF-8704-985451A5E312}" type="parTrans" cxnId="{B5DE5702-34B0-4E61-9BAA-81F99FB3DD5F}">
      <dgm:prSet/>
      <dgm:spPr/>
      <dgm:t>
        <a:bodyPr/>
        <a:lstStyle/>
        <a:p>
          <a:endParaRPr lang="es-CO"/>
        </a:p>
      </dgm:t>
    </dgm:pt>
    <dgm:pt modelId="{50DF926A-D41F-4AD3-85F5-21EB68450B4D}" type="sibTrans" cxnId="{B5DE5702-34B0-4E61-9BAA-81F99FB3DD5F}">
      <dgm:prSet/>
      <dgm:spPr/>
      <dgm:t>
        <a:bodyPr/>
        <a:lstStyle/>
        <a:p>
          <a:endParaRPr lang="es-CO"/>
        </a:p>
      </dgm:t>
    </dgm:pt>
    <dgm:pt modelId="{8361C7CA-D0EC-45AA-9EBE-264BD8EB6B7D}">
      <dgm:prSet phldrT="[Texto]"/>
      <dgm:spPr>
        <a:xfrm>
          <a:off x="2971799" y="943735"/>
          <a:ext cx="2861733" cy="447145"/>
        </a:xfrm>
        <a:prstGeom prst="roundRect">
          <a:avLst/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25400" cap="flat" cmpd="sng" algn="ctr">
          <a:solidFill>
            <a:srgbClr val="FBD5B5">
              <a:hueOff val="1852380"/>
              <a:satOff val="-7532"/>
              <a:lumOff val="-4052"/>
              <a:alphaOff val="0"/>
            </a:srgbClr>
          </a:solidFill>
          <a:prstDash val="solid"/>
        </a:ln>
        <a:effectLst/>
      </dgm:spPr>
      <dgm:t>
        <a:bodyPr/>
        <a:lstStyle/>
        <a:p>
          <a:pPr>
            <a:buNone/>
          </a:pPr>
          <a:r>
            <a:rPr lang="es-CO" dirty="0">
              <a:solidFill>
                <a:srgbClr val="022B44">
                  <a:hueOff val="0"/>
                  <a:satOff val="0"/>
                  <a:lumOff val="0"/>
                  <a:alphaOff val="0"/>
                </a:srgbClr>
              </a:solidFill>
              <a:latin typeface="Calibri"/>
              <a:ea typeface="+mn-ea"/>
              <a:cs typeface="+mn-cs"/>
            </a:rPr>
            <a:t>Convocatoria</a:t>
          </a:r>
        </a:p>
      </dgm:t>
    </dgm:pt>
    <dgm:pt modelId="{FDA11D9B-86A9-465C-A325-12831EBAA35D}" type="parTrans" cxnId="{052A813C-83D8-4615-A12B-460DAC14AA00}">
      <dgm:prSet/>
      <dgm:spPr/>
      <dgm:t>
        <a:bodyPr/>
        <a:lstStyle/>
        <a:p>
          <a:endParaRPr lang="es-CO"/>
        </a:p>
      </dgm:t>
    </dgm:pt>
    <dgm:pt modelId="{6210F95F-A6BA-4200-BB68-F3A83BC1DA0F}" type="sibTrans" cxnId="{052A813C-83D8-4615-A12B-460DAC14AA00}">
      <dgm:prSet/>
      <dgm:spPr/>
      <dgm:t>
        <a:bodyPr/>
        <a:lstStyle/>
        <a:p>
          <a:endParaRPr lang="es-CO"/>
        </a:p>
      </dgm:t>
    </dgm:pt>
    <dgm:pt modelId="{56E9D363-3D23-4DF1-8FC5-08B55B08974D}">
      <dgm:prSet phldrT="[Texto]"/>
      <dgm:spPr>
        <a:xfrm>
          <a:off x="2971799" y="1446774"/>
          <a:ext cx="2861733" cy="447145"/>
        </a:xfrm>
        <a:prstGeom prst="roundRect">
          <a:avLst/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25400" cap="flat" cmpd="sng" algn="ctr">
          <a:solidFill>
            <a:srgbClr val="FBD5B5">
              <a:hueOff val="3704760"/>
              <a:satOff val="-15064"/>
              <a:lumOff val="-8105"/>
              <a:alphaOff val="0"/>
            </a:srgbClr>
          </a:solidFill>
          <a:prstDash val="solid"/>
        </a:ln>
        <a:effectLst/>
      </dgm:spPr>
      <dgm:t>
        <a:bodyPr/>
        <a:lstStyle/>
        <a:p>
          <a:pPr>
            <a:buNone/>
          </a:pPr>
          <a:r>
            <a:rPr lang="es-CO" dirty="0">
              <a:solidFill>
                <a:srgbClr val="022B44">
                  <a:hueOff val="0"/>
                  <a:satOff val="0"/>
                  <a:lumOff val="0"/>
                  <a:alphaOff val="0"/>
                </a:srgbClr>
              </a:solidFill>
              <a:latin typeface="Calibri"/>
              <a:ea typeface="+mn-ea"/>
              <a:cs typeface="+mn-cs"/>
            </a:rPr>
            <a:t>Consolidación Información</a:t>
          </a:r>
        </a:p>
      </dgm:t>
    </dgm:pt>
    <dgm:pt modelId="{2AACDD4D-BB35-4647-860C-4C8F66AD5E7A}" type="parTrans" cxnId="{21DE8247-504E-4DF0-8F2C-96A121064093}">
      <dgm:prSet/>
      <dgm:spPr/>
      <dgm:t>
        <a:bodyPr/>
        <a:lstStyle/>
        <a:p>
          <a:endParaRPr lang="es-CO"/>
        </a:p>
      </dgm:t>
    </dgm:pt>
    <dgm:pt modelId="{1502B6AB-D870-46D2-8315-5CE7992DCF5C}" type="sibTrans" cxnId="{21DE8247-504E-4DF0-8F2C-96A121064093}">
      <dgm:prSet/>
      <dgm:spPr/>
      <dgm:t>
        <a:bodyPr/>
        <a:lstStyle/>
        <a:p>
          <a:endParaRPr lang="es-CO"/>
        </a:p>
      </dgm:t>
    </dgm:pt>
    <dgm:pt modelId="{FCB1F321-68B1-4B4D-A50A-07E836EAF88C}">
      <dgm:prSet phldrT="[Texto]"/>
      <dgm:spPr>
        <a:xfrm>
          <a:off x="2971799" y="1949813"/>
          <a:ext cx="2861733" cy="447145"/>
        </a:xfrm>
        <a:prstGeom prst="roundRect">
          <a:avLst/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25400" cap="flat" cmpd="sng" algn="ctr">
          <a:solidFill>
            <a:srgbClr val="FBD5B5">
              <a:hueOff val="5557140"/>
              <a:satOff val="-22595"/>
              <a:lumOff val="-12157"/>
              <a:alphaOff val="0"/>
            </a:srgbClr>
          </a:solidFill>
          <a:prstDash val="solid"/>
        </a:ln>
        <a:effectLst/>
      </dgm:spPr>
      <dgm:t>
        <a:bodyPr/>
        <a:lstStyle/>
        <a:p>
          <a:pPr>
            <a:buNone/>
          </a:pPr>
          <a:r>
            <a:rPr lang="es-CO" dirty="0">
              <a:solidFill>
                <a:srgbClr val="022B44">
                  <a:hueOff val="0"/>
                  <a:satOff val="0"/>
                  <a:lumOff val="0"/>
                  <a:alphaOff val="0"/>
                </a:srgbClr>
              </a:solidFill>
              <a:latin typeface="Calibri"/>
              <a:ea typeface="+mn-ea"/>
              <a:cs typeface="+mn-cs"/>
            </a:rPr>
            <a:t>Publicación </a:t>
          </a:r>
        </a:p>
      </dgm:t>
    </dgm:pt>
    <dgm:pt modelId="{4D2C555F-6D1E-46D3-8112-74E76CA4406B}" type="parTrans" cxnId="{894E2C91-28E9-439A-976F-8A97F7176C8A}">
      <dgm:prSet/>
      <dgm:spPr/>
      <dgm:t>
        <a:bodyPr/>
        <a:lstStyle/>
        <a:p>
          <a:endParaRPr lang="es-CO"/>
        </a:p>
      </dgm:t>
    </dgm:pt>
    <dgm:pt modelId="{6AC1B2BF-4B62-450F-B6B7-6673357B9633}" type="sibTrans" cxnId="{894E2C91-28E9-439A-976F-8A97F7176C8A}">
      <dgm:prSet/>
      <dgm:spPr/>
      <dgm:t>
        <a:bodyPr/>
        <a:lstStyle/>
        <a:p>
          <a:endParaRPr lang="es-CO"/>
        </a:p>
      </dgm:t>
    </dgm:pt>
    <dgm:pt modelId="{B7BEBDFD-E327-41C4-85BC-A0043A743E05}">
      <dgm:prSet phldrT="[Texto]"/>
      <dgm:spPr>
        <a:xfrm>
          <a:off x="2971799" y="2452853"/>
          <a:ext cx="2861733" cy="447145"/>
        </a:xfrm>
        <a:prstGeom prst="roundRect">
          <a:avLst/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25400" cap="flat" cmpd="sng" algn="ctr">
          <a:solidFill>
            <a:srgbClr val="FBD5B5">
              <a:hueOff val="7409520"/>
              <a:satOff val="-30127"/>
              <a:lumOff val="-16209"/>
              <a:alphaOff val="0"/>
            </a:srgbClr>
          </a:solidFill>
          <a:prstDash val="solid"/>
        </a:ln>
        <a:effectLst/>
      </dgm:spPr>
      <dgm:t>
        <a:bodyPr/>
        <a:lstStyle/>
        <a:p>
          <a:pPr>
            <a:buNone/>
          </a:pPr>
          <a:r>
            <a:rPr lang="es-CO" dirty="0">
              <a:solidFill>
                <a:srgbClr val="022B44">
                  <a:hueOff val="0"/>
                  <a:satOff val="0"/>
                  <a:lumOff val="0"/>
                  <a:alphaOff val="0"/>
                </a:srgbClr>
              </a:solidFill>
              <a:latin typeface="Calibri"/>
              <a:ea typeface="+mn-ea"/>
              <a:cs typeface="+mn-cs"/>
            </a:rPr>
            <a:t>Participación Ciudadana</a:t>
          </a:r>
        </a:p>
      </dgm:t>
    </dgm:pt>
    <dgm:pt modelId="{03BF916A-1430-4DEB-9B1D-23FEE7D06E05}" type="parTrans" cxnId="{2A45F215-CA8B-4509-BC9C-69D0D1A2F947}">
      <dgm:prSet/>
      <dgm:spPr/>
      <dgm:t>
        <a:bodyPr/>
        <a:lstStyle/>
        <a:p>
          <a:endParaRPr lang="es-CO"/>
        </a:p>
      </dgm:t>
    </dgm:pt>
    <dgm:pt modelId="{5904AD25-977B-476F-852D-8CC8F35BC328}" type="sibTrans" cxnId="{2A45F215-CA8B-4509-BC9C-69D0D1A2F947}">
      <dgm:prSet/>
      <dgm:spPr/>
      <dgm:t>
        <a:bodyPr/>
        <a:lstStyle/>
        <a:p>
          <a:endParaRPr lang="es-CO"/>
        </a:p>
      </dgm:t>
    </dgm:pt>
    <dgm:pt modelId="{30F05064-1352-4A10-86CD-0EA0E59E38F1}">
      <dgm:prSet phldrT="[Texto]"/>
      <dgm:spPr>
        <a:xfrm>
          <a:off x="2971799" y="2955892"/>
          <a:ext cx="2861733" cy="447145"/>
        </a:xfrm>
        <a:prstGeom prst="roundRect">
          <a:avLst/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25400" cap="flat" cmpd="sng" algn="ctr">
          <a:solidFill>
            <a:srgbClr val="FBD5B5">
              <a:hueOff val="9261899"/>
              <a:satOff val="-37659"/>
              <a:lumOff val="-20262"/>
              <a:alphaOff val="0"/>
            </a:srgbClr>
          </a:solidFill>
          <a:prstDash val="solid"/>
        </a:ln>
        <a:effectLst/>
      </dgm:spPr>
      <dgm:t>
        <a:bodyPr/>
        <a:lstStyle/>
        <a:p>
          <a:pPr>
            <a:buNone/>
          </a:pPr>
          <a:r>
            <a:rPr lang="es-CO" dirty="0">
              <a:solidFill>
                <a:srgbClr val="022B44">
                  <a:hueOff val="0"/>
                  <a:satOff val="0"/>
                  <a:lumOff val="0"/>
                  <a:alphaOff val="0"/>
                </a:srgbClr>
              </a:solidFill>
              <a:latin typeface="Calibri"/>
              <a:ea typeface="+mn-ea"/>
              <a:cs typeface="+mn-cs"/>
            </a:rPr>
            <a:t>Cierre Audiencia</a:t>
          </a:r>
        </a:p>
      </dgm:t>
    </dgm:pt>
    <dgm:pt modelId="{892383ED-4401-4C54-8F34-708A19F3AEAB}" type="parTrans" cxnId="{0B542250-7EF4-4E15-ADA4-25180F408F44}">
      <dgm:prSet/>
      <dgm:spPr/>
      <dgm:t>
        <a:bodyPr/>
        <a:lstStyle/>
        <a:p>
          <a:endParaRPr lang="es-CO"/>
        </a:p>
      </dgm:t>
    </dgm:pt>
    <dgm:pt modelId="{96B01E2B-DF25-4ED9-A966-909FB8236C0F}" type="sibTrans" cxnId="{0B542250-7EF4-4E15-ADA4-25180F408F44}">
      <dgm:prSet/>
      <dgm:spPr/>
      <dgm:t>
        <a:bodyPr/>
        <a:lstStyle/>
        <a:p>
          <a:endParaRPr lang="es-CO"/>
        </a:p>
      </dgm:t>
    </dgm:pt>
    <dgm:pt modelId="{05A14C7C-6FDF-4B2E-B29C-D32A0AAF579E}">
      <dgm:prSet phldrT="[Texto]"/>
      <dgm:spPr>
        <a:xfrm>
          <a:off x="2971799" y="3458931"/>
          <a:ext cx="2861733" cy="447145"/>
        </a:xfrm>
        <a:prstGeom prst="roundRect">
          <a:avLst/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25400" cap="flat" cmpd="sng" algn="ctr">
          <a:solidFill>
            <a:srgbClr val="FBD5B5">
              <a:hueOff val="11114279"/>
              <a:satOff val="-45191"/>
              <a:lumOff val="-24314"/>
              <a:alphaOff val="0"/>
            </a:srgbClr>
          </a:solidFill>
          <a:prstDash val="solid"/>
        </a:ln>
        <a:effectLst/>
      </dgm:spPr>
      <dgm:t>
        <a:bodyPr/>
        <a:lstStyle/>
        <a:p>
          <a:pPr>
            <a:buNone/>
          </a:pPr>
          <a:r>
            <a:rPr lang="es-CO" dirty="0">
              <a:solidFill>
                <a:srgbClr val="022B44">
                  <a:hueOff val="0"/>
                  <a:satOff val="0"/>
                  <a:lumOff val="0"/>
                  <a:alphaOff val="0"/>
                </a:srgbClr>
              </a:solidFill>
              <a:latin typeface="Calibri"/>
              <a:ea typeface="+mn-ea"/>
              <a:cs typeface="+mn-cs"/>
            </a:rPr>
            <a:t>Evaluación</a:t>
          </a:r>
        </a:p>
      </dgm:t>
    </dgm:pt>
    <dgm:pt modelId="{9A3B5316-5D6E-434B-AA5D-2E9F7776D775}" type="parTrans" cxnId="{E8883A2E-C064-49E8-B225-E3FF2775E621}">
      <dgm:prSet/>
      <dgm:spPr/>
      <dgm:t>
        <a:bodyPr/>
        <a:lstStyle/>
        <a:p>
          <a:endParaRPr lang="es-CO"/>
        </a:p>
      </dgm:t>
    </dgm:pt>
    <dgm:pt modelId="{37400438-20C9-4185-88F1-53F75C6A22ED}" type="sibTrans" cxnId="{E8883A2E-C064-49E8-B225-E3FF2775E621}">
      <dgm:prSet/>
      <dgm:spPr/>
      <dgm:t>
        <a:bodyPr/>
        <a:lstStyle/>
        <a:p>
          <a:endParaRPr lang="es-CO"/>
        </a:p>
      </dgm:t>
    </dgm:pt>
    <dgm:pt modelId="{D7023EE2-9D46-4874-A13D-8F2C496360D1}" type="pres">
      <dgm:prSet presAssocID="{BAC1E4C2-19CC-4874-8273-CC0F53E639C3}" presName="compositeShape" presStyleCnt="0">
        <dgm:presLayoutVars>
          <dgm:dir/>
          <dgm:resizeHandles/>
        </dgm:presLayoutVars>
      </dgm:prSet>
      <dgm:spPr/>
    </dgm:pt>
    <dgm:pt modelId="{A0001DE5-0451-40B9-BDA5-9FB3AD02BD9D}" type="pres">
      <dgm:prSet presAssocID="{BAC1E4C2-19CC-4874-8273-CC0F53E639C3}" presName="pyramid" presStyleLbl="node1" presStyleIdx="0" presStyleCnt="1"/>
      <dgm:spPr>
        <a:xfrm>
          <a:off x="770466" y="0"/>
          <a:ext cx="4402667" cy="4402667"/>
        </a:xfrm>
        <a:prstGeom prst="triangle">
          <a:avLst/>
        </a:prstGeom>
        <a:solidFill>
          <a:srgbClr val="FBD5B5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</dgm:pt>
    <dgm:pt modelId="{5DC46EC6-318C-4F68-B9EC-0957159286F6}" type="pres">
      <dgm:prSet presAssocID="{BAC1E4C2-19CC-4874-8273-CC0F53E639C3}" presName="theList" presStyleCnt="0"/>
      <dgm:spPr/>
    </dgm:pt>
    <dgm:pt modelId="{B5EE5708-5024-4F6C-B05E-70FC0557E15C}" type="pres">
      <dgm:prSet presAssocID="{5910551B-0EB9-49AE-8A2E-D20A829C1449}" presName="aNode" presStyleLbl="fgAcc1" presStyleIdx="0" presStyleCnt="7">
        <dgm:presLayoutVars>
          <dgm:bulletEnabled val="1"/>
        </dgm:presLayoutVars>
      </dgm:prSet>
      <dgm:spPr/>
    </dgm:pt>
    <dgm:pt modelId="{C45DB77B-501F-402D-8504-A185C02D4CD0}" type="pres">
      <dgm:prSet presAssocID="{5910551B-0EB9-49AE-8A2E-D20A829C1449}" presName="aSpace" presStyleCnt="0"/>
      <dgm:spPr/>
    </dgm:pt>
    <dgm:pt modelId="{09B502B4-D6C7-45EB-A967-22BA62FD84A2}" type="pres">
      <dgm:prSet presAssocID="{8361C7CA-D0EC-45AA-9EBE-264BD8EB6B7D}" presName="aNode" presStyleLbl="fgAcc1" presStyleIdx="1" presStyleCnt="7">
        <dgm:presLayoutVars>
          <dgm:bulletEnabled val="1"/>
        </dgm:presLayoutVars>
      </dgm:prSet>
      <dgm:spPr/>
    </dgm:pt>
    <dgm:pt modelId="{CF66A4DE-CAC7-4855-A99A-B957719EAA86}" type="pres">
      <dgm:prSet presAssocID="{8361C7CA-D0EC-45AA-9EBE-264BD8EB6B7D}" presName="aSpace" presStyleCnt="0"/>
      <dgm:spPr/>
    </dgm:pt>
    <dgm:pt modelId="{27FEE9BE-C96B-4351-B07F-625B39A106DE}" type="pres">
      <dgm:prSet presAssocID="{56E9D363-3D23-4DF1-8FC5-08B55B08974D}" presName="aNode" presStyleLbl="fgAcc1" presStyleIdx="2" presStyleCnt="7">
        <dgm:presLayoutVars>
          <dgm:bulletEnabled val="1"/>
        </dgm:presLayoutVars>
      </dgm:prSet>
      <dgm:spPr/>
    </dgm:pt>
    <dgm:pt modelId="{3189AC98-BC45-4DFE-8B5D-CB1D78A1FCF3}" type="pres">
      <dgm:prSet presAssocID="{56E9D363-3D23-4DF1-8FC5-08B55B08974D}" presName="aSpace" presStyleCnt="0"/>
      <dgm:spPr/>
    </dgm:pt>
    <dgm:pt modelId="{264960D5-A063-449D-8FEA-D02FF706EF6B}" type="pres">
      <dgm:prSet presAssocID="{FCB1F321-68B1-4B4D-A50A-07E836EAF88C}" presName="aNode" presStyleLbl="fgAcc1" presStyleIdx="3" presStyleCnt="7">
        <dgm:presLayoutVars>
          <dgm:bulletEnabled val="1"/>
        </dgm:presLayoutVars>
      </dgm:prSet>
      <dgm:spPr/>
    </dgm:pt>
    <dgm:pt modelId="{16E25F0D-5105-4ACB-9B58-320BB17EF78A}" type="pres">
      <dgm:prSet presAssocID="{FCB1F321-68B1-4B4D-A50A-07E836EAF88C}" presName="aSpace" presStyleCnt="0"/>
      <dgm:spPr/>
    </dgm:pt>
    <dgm:pt modelId="{31408AF9-9734-4B14-9DD7-C013BF166719}" type="pres">
      <dgm:prSet presAssocID="{B7BEBDFD-E327-41C4-85BC-A0043A743E05}" presName="aNode" presStyleLbl="fgAcc1" presStyleIdx="4" presStyleCnt="7">
        <dgm:presLayoutVars>
          <dgm:bulletEnabled val="1"/>
        </dgm:presLayoutVars>
      </dgm:prSet>
      <dgm:spPr/>
    </dgm:pt>
    <dgm:pt modelId="{75AC6062-491E-42CC-A720-69865E3FF007}" type="pres">
      <dgm:prSet presAssocID="{B7BEBDFD-E327-41C4-85BC-A0043A743E05}" presName="aSpace" presStyleCnt="0"/>
      <dgm:spPr/>
    </dgm:pt>
    <dgm:pt modelId="{B6ACB91C-3502-476A-A105-50B18AC40AE2}" type="pres">
      <dgm:prSet presAssocID="{30F05064-1352-4A10-86CD-0EA0E59E38F1}" presName="aNode" presStyleLbl="fgAcc1" presStyleIdx="5" presStyleCnt="7">
        <dgm:presLayoutVars>
          <dgm:bulletEnabled val="1"/>
        </dgm:presLayoutVars>
      </dgm:prSet>
      <dgm:spPr/>
    </dgm:pt>
    <dgm:pt modelId="{10FEC7EA-386E-4F03-B5ED-4209F8EC6C8F}" type="pres">
      <dgm:prSet presAssocID="{30F05064-1352-4A10-86CD-0EA0E59E38F1}" presName="aSpace" presStyleCnt="0"/>
      <dgm:spPr/>
    </dgm:pt>
    <dgm:pt modelId="{03A09FCB-519F-4118-A3A1-6F5CC7FA7290}" type="pres">
      <dgm:prSet presAssocID="{05A14C7C-6FDF-4B2E-B29C-D32A0AAF579E}" presName="aNode" presStyleLbl="fgAcc1" presStyleIdx="6" presStyleCnt="7">
        <dgm:presLayoutVars>
          <dgm:bulletEnabled val="1"/>
        </dgm:presLayoutVars>
      </dgm:prSet>
      <dgm:spPr/>
    </dgm:pt>
    <dgm:pt modelId="{7BC8D807-CFD0-4800-A2DC-6453A7C28382}" type="pres">
      <dgm:prSet presAssocID="{05A14C7C-6FDF-4B2E-B29C-D32A0AAF579E}" presName="aSpace" presStyleCnt="0"/>
      <dgm:spPr/>
    </dgm:pt>
  </dgm:ptLst>
  <dgm:cxnLst>
    <dgm:cxn modelId="{B5DE5702-34B0-4E61-9BAA-81F99FB3DD5F}" srcId="{BAC1E4C2-19CC-4874-8273-CC0F53E639C3}" destId="{5910551B-0EB9-49AE-8A2E-D20A829C1449}" srcOrd="0" destOrd="0" parTransId="{7377F830-E7F7-49AF-8704-985451A5E312}" sibTransId="{50DF926A-D41F-4AD3-85F5-21EB68450B4D}"/>
    <dgm:cxn modelId="{2A45F215-CA8B-4509-BC9C-69D0D1A2F947}" srcId="{BAC1E4C2-19CC-4874-8273-CC0F53E639C3}" destId="{B7BEBDFD-E327-41C4-85BC-A0043A743E05}" srcOrd="4" destOrd="0" parTransId="{03BF916A-1430-4DEB-9B1D-23FEE7D06E05}" sibTransId="{5904AD25-977B-476F-852D-8CC8F35BC328}"/>
    <dgm:cxn modelId="{58C22024-5C4A-455B-9FEA-3F98C429F03A}" type="presOf" srcId="{05A14C7C-6FDF-4B2E-B29C-D32A0AAF579E}" destId="{03A09FCB-519F-4118-A3A1-6F5CC7FA7290}" srcOrd="0" destOrd="0" presId="urn:microsoft.com/office/officeart/2005/8/layout/pyramid2"/>
    <dgm:cxn modelId="{E8883A2E-C064-49E8-B225-E3FF2775E621}" srcId="{BAC1E4C2-19CC-4874-8273-CC0F53E639C3}" destId="{05A14C7C-6FDF-4B2E-B29C-D32A0AAF579E}" srcOrd="6" destOrd="0" parTransId="{9A3B5316-5D6E-434B-AA5D-2E9F7776D775}" sibTransId="{37400438-20C9-4185-88F1-53F75C6A22ED}"/>
    <dgm:cxn modelId="{6F46953A-1882-4EAA-9761-A4B7C8C600B1}" type="presOf" srcId="{5910551B-0EB9-49AE-8A2E-D20A829C1449}" destId="{B5EE5708-5024-4F6C-B05E-70FC0557E15C}" srcOrd="0" destOrd="0" presId="urn:microsoft.com/office/officeart/2005/8/layout/pyramid2"/>
    <dgm:cxn modelId="{052A813C-83D8-4615-A12B-460DAC14AA00}" srcId="{BAC1E4C2-19CC-4874-8273-CC0F53E639C3}" destId="{8361C7CA-D0EC-45AA-9EBE-264BD8EB6B7D}" srcOrd="1" destOrd="0" parTransId="{FDA11D9B-86A9-465C-A325-12831EBAA35D}" sibTransId="{6210F95F-A6BA-4200-BB68-F3A83BC1DA0F}"/>
    <dgm:cxn modelId="{947E9C64-84AC-4F0E-9D43-0D3BAEA78403}" type="presOf" srcId="{8361C7CA-D0EC-45AA-9EBE-264BD8EB6B7D}" destId="{09B502B4-D6C7-45EB-A967-22BA62FD84A2}" srcOrd="0" destOrd="0" presId="urn:microsoft.com/office/officeart/2005/8/layout/pyramid2"/>
    <dgm:cxn modelId="{21DE8247-504E-4DF0-8F2C-96A121064093}" srcId="{BAC1E4C2-19CC-4874-8273-CC0F53E639C3}" destId="{56E9D363-3D23-4DF1-8FC5-08B55B08974D}" srcOrd="2" destOrd="0" parTransId="{2AACDD4D-BB35-4647-860C-4C8F66AD5E7A}" sibTransId="{1502B6AB-D870-46D2-8315-5CE7992DCF5C}"/>
    <dgm:cxn modelId="{0B542250-7EF4-4E15-ADA4-25180F408F44}" srcId="{BAC1E4C2-19CC-4874-8273-CC0F53E639C3}" destId="{30F05064-1352-4A10-86CD-0EA0E59E38F1}" srcOrd="5" destOrd="0" parTransId="{892383ED-4401-4C54-8F34-708A19F3AEAB}" sibTransId="{96B01E2B-DF25-4ED9-A966-909FB8236C0F}"/>
    <dgm:cxn modelId="{894E2C91-28E9-439A-976F-8A97F7176C8A}" srcId="{BAC1E4C2-19CC-4874-8273-CC0F53E639C3}" destId="{FCB1F321-68B1-4B4D-A50A-07E836EAF88C}" srcOrd="3" destOrd="0" parTransId="{4D2C555F-6D1E-46D3-8112-74E76CA4406B}" sibTransId="{6AC1B2BF-4B62-450F-B6B7-6673357B9633}"/>
    <dgm:cxn modelId="{4A82D59C-3B7C-49A3-8209-EB7D2B085EEF}" type="presOf" srcId="{B7BEBDFD-E327-41C4-85BC-A0043A743E05}" destId="{31408AF9-9734-4B14-9DD7-C013BF166719}" srcOrd="0" destOrd="0" presId="urn:microsoft.com/office/officeart/2005/8/layout/pyramid2"/>
    <dgm:cxn modelId="{0BC25FA5-CDD4-4DDB-B9E3-5E2938074B87}" type="presOf" srcId="{30F05064-1352-4A10-86CD-0EA0E59E38F1}" destId="{B6ACB91C-3502-476A-A105-50B18AC40AE2}" srcOrd="0" destOrd="0" presId="urn:microsoft.com/office/officeart/2005/8/layout/pyramid2"/>
    <dgm:cxn modelId="{8FD242AF-43D0-4572-998C-C9464D186826}" type="presOf" srcId="{FCB1F321-68B1-4B4D-A50A-07E836EAF88C}" destId="{264960D5-A063-449D-8FEA-D02FF706EF6B}" srcOrd="0" destOrd="0" presId="urn:microsoft.com/office/officeart/2005/8/layout/pyramid2"/>
    <dgm:cxn modelId="{821215C9-F4D2-476D-823C-C217D1DED6E9}" type="presOf" srcId="{BAC1E4C2-19CC-4874-8273-CC0F53E639C3}" destId="{D7023EE2-9D46-4874-A13D-8F2C496360D1}" srcOrd="0" destOrd="0" presId="urn:microsoft.com/office/officeart/2005/8/layout/pyramid2"/>
    <dgm:cxn modelId="{0D637BEC-22C9-4D98-B369-102F761655B2}" type="presOf" srcId="{56E9D363-3D23-4DF1-8FC5-08B55B08974D}" destId="{27FEE9BE-C96B-4351-B07F-625B39A106DE}" srcOrd="0" destOrd="0" presId="urn:microsoft.com/office/officeart/2005/8/layout/pyramid2"/>
    <dgm:cxn modelId="{5F0736A3-67F5-4415-ABBF-860D0C641AB5}" type="presParOf" srcId="{D7023EE2-9D46-4874-A13D-8F2C496360D1}" destId="{A0001DE5-0451-40B9-BDA5-9FB3AD02BD9D}" srcOrd="0" destOrd="0" presId="urn:microsoft.com/office/officeart/2005/8/layout/pyramid2"/>
    <dgm:cxn modelId="{F5CAB79A-82D2-4670-9F2F-370A645773B9}" type="presParOf" srcId="{D7023EE2-9D46-4874-A13D-8F2C496360D1}" destId="{5DC46EC6-318C-4F68-B9EC-0957159286F6}" srcOrd="1" destOrd="0" presId="urn:microsoft.com/office/officeart/2005/8/layout/pyramid2"/>
    <dgm:cxn modelId="{CE160488-E8C7-44DB-889C-0BC713827DFE}" type="presParOf" srcId="{5DC46EC6-318C-4F68-B9EC-0957159286F6}" destId="{B5EE5708-5024-4F6C-B05E-70FC0557E15C}" srcOrd="0" destOrd="0" presId="urn:microsoft.com/office/officeart/2005/8/layout/pyramid2"/>
    <dgm:cxn modelId="{A9CA515F-DF4D-4AC5-A3FE-BB6FCA7152D3}" type="presParOf" srcId="{5DC46EC6-318C-4F68-B9EC-0957159286F6}" destId="{C45DB77B-501F-402D-8504-A185C02D4CD0}" srcOrd="1" destOrd="0" presId="urn:microsoft.com/office/officeart/2005/8/layout/pyramid2"/>
    <dgm:cxn modelId="{FEA01FC2-2E67-4AA6-9C86-6B7AF9DA00F3}" type="presParOf" srcId="{5DC46EC6-318C-4F68-B9EC-0957159286F6}" destId="{09B502B4-D6C7-45EB-A967-22BA62FD84A2}" srcOrd="2" destOrd="0" presId="urn:microsoft.com/office/officeart/2005/8/layout/pyramid2"/>
    <dgm:cxn modelId="{856495EB-B58D-4E38-8C92-E951A5996E2D}" type="presParOf" srcId="{5DC46EC6-318C-4F68-B9EC-0957159286F6}" destId="{CF66A4DE-CAC7-4855-A99A-B957719EAA86}" srcOrd="3" destOrd="0" presId="urn:microsoft.com/office/officeart/2005/8/layout/pyramid2"/>
    <dgm:cxn modelId="{16371F60-2526-47F0-AF6D-613D89D1BA81}" type="presParOf" srcId="{5DC46EC6-318C-4F68-B9EC-0957159286F6}" destId="{27FEE9BE-C96B-4351-B07F-625B39A106DE}" srcOrd="4" destOrd="0" presId="urn:microsoft.com/office/officeart/2005/8/layout/pyramid2"/>
    <dgm:cxn modelId="{1B9F550B-0520-4200-81FD-F0A9F77FE3C8}" type="presParOf" srcId="{5DC46EC6-318C-4F68-B9EC-0957159286F6}" destId="{3189AC98-BC45-4DFE-8B5D-CB1D78A1FCF3}" srcOrd="5" destOrd="0" presId="urn:microsoft.com/office/officeart/2005/8/layout/pyramid2"/>
    <dgm:cxn modelId="{F6746BA4-34DE-4C2A-B83B-1A070A425383}" type="presParOf" srcId="{5DC46EC6-318C-4F68-B9EC-0957159286F6}" destId="{264960D5-A063-449D-8FEA-D02FF706EF6B}" srcOrd="6" destOrd="0" presId="urn:microsoft.com/office/officeart/2005/8/layout/pyramid2"/>
    <dgm:cxn modelId="{86509802-4FC7-4ED2-AAB1-DD9B0FE56FA9}" type="presParOf" srcId="{5DC46EC6-318C-4F68-B9EC-0957159286F6}" destId="{16E25F0D-5105-4ACB-9B58-320BB17EF78A}" srcOrd="7" destOrd="0" presId="urn:microsoft.com/office/officeart/2005/8/layout/pyramid2"/>
    <dgm:cxn modelId="{58F551DF-0719-4D84-991C-0AA27613160F}" type="presParOf" srcId="{5DC46EC6-318C-4F68-B9EC-0957159286F6}" destId="{31408AF9-9734-4B14-9DD7-C013BF166719}" srcOrd="8" destOrd="0" presId="urn:microsoft.com/office/officeart/2005/8/layout/pyramid2"/>
    <dgm:cxn modelId="{792A5EF5-0549-4231-A878-E76FB56F03DC}" type="presParOf" srcId="{5DC46EC6-318C-4F68-B9EC-0957159286F6}" destId="{75AC6062-491E-42CC-A720-69865E3FF007}" srcOrd="9" destOrd="0" presId="urn:microsoft.com/office/officeart/2005/8/layout/pyramid2"/>
    <dgm:cxn modelId="{894CD2EF-979B-4951-9487-3C11D607CD6F}" type="presParOf" srcId="{5DC46EC6-318C-4F68-B9EC-0957159286F6}" destId="{B6ACB91C-3502-476A-A105-50B18AC40AE2}" srcOrd="10" destOrd="0" presId="urn:microsoft.com/office/officeart/2005/8/layout/pyramid2"/>
    <dgm:cxn modelId="{BE211545-161F-493E-B0BC-18025CEBCEB3}" type="presParOf" srcId="{5DC46EC6-318C-4F68-B9EC-0957159286F6}" destId="{10FEC7EA-386E-4F03-B5ED-4209F8EC6C8F}" srcOrd="11" destOrd="0" presId="urn:microsoft.com/office/officeart/2005/8/layout/pyramid2"/>
    <dgm:cxn modelId="{C46848BA-0A40-4800-A756-08590BDB9BDF}" type="presParOf" srcId="{5DC46EC6-318C-4F68-B9EC-0957159286F6}" destId="{03A09FCB-519F-4118-A3A1-6F5CC7FA7290}" srcOrd="12" destOrd="0" presId="urn:microsoft.com/office/officeart/2005/8/layout/pyramid2"/>
    <dgm:cxn modelId="{D6F5E389-A5BB-4B16-9056-8D280B2B5F99}" type="presParOf" srcId="{5DC46EC6-318C-4F68-B9EC-0957159286F6}" destId="{7BC8D807-CFD0-4800-A2DC-6453A7C28382}" srcOrd="13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AC1E4C2-19CC-4874-8273-CC0F53E639C3}" type="doc">
      <dgm:prSet loTypeId="urn:microsoft.com/office/officeart/2005/8/layout/pyramid2" loCatId="pyramid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s-CO"/>
        </a:p>
      </dgm:t>
    </dgm:pt>
    <dgm:pt modelId="{5910551B-0EB9-49AE-8A2E-D20A829C1449}">
      <dgm:prSet phldrT="[Texto]"/>
      <dgm:spPr>
        <a:xfrm>
          <a:off x="3082885" y="440696"/>
          <a:ext cx="2861733" cy="447145"/>
        </a:xfrm>
        <a:prstGeom prst="roundRect">
          <a:avLst/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25400" cap="flat" cmpd="sng" algn="ctr">
          <a:solidFill>
            <a:srgbClr val="FBD5B5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pPr>
            <a:buNone/>
          </a:pPr>
          <a:r>
            <a:rPr lang="es-CO" dirty="0">
              <a:solidFill>
                <a:srgbClr val="022B44">
                  <a:hueOff val="0"/>
                  <a:satOff val="0"/>
                  <a:lumOff val="0"/>
                  <a:alphaOff val="0"/>
                </a:srgbClr>
              </a:solidFill>
              <a:latin typeface="Calibri"/>
              <a:ea typeface="+mn-ea"/>
              <a:cs typeface="+mn-cs"/>
            </a:rPr>
            <a:t>Convocatoria</a:t>
          </a:r>
        </a:p>
      </dgm:t>
    </dgm:pt>
    <dgm:pt modelId="{7377F830-E7F7-49AF-8704-985451A5E312}" type="parTrans" cxnId="{B5DE5702-34B0-4E61-9BAA-81F99FB3DD5F}">
      <dgm:prSet/>
      <dgm:spPr/>
      <dgm:t>
        <a:bodyPr/>
        <a:lstStyle/>
        <a:p>
          <a:endParaRPr lang="es-CO"/>
        </a:p>
      </dgm:t>
    </dgm:pt>
    <dgm:pt modelId="{50DF926A-D41F-4AD3-85F5-21EB68450B4D}" type="sibTrans" cxnId="{B5DE5702-34B0-4E61-9BAA-81F99FB3DD5F}">
      <dgm:prSet/>
      <dgm:spPr/>
      <dgm:t>
        <a:bodyPr/>
        <a:lstStyle/>
        <a:p>
          <a:endParaRPr lang="es-CO"/>
        </a:p>
      </dgm:t>
    </dgm:pt>
    <dgm:pt modelId="{8361C7CA-D0EC-45AA-9EBE-264BD8EB6B7D}">
      <dgm:prSet phldrT="[Texto]"/>
      <dgm:spPr>
        <a:xfrm>
          <a:off x="3082885" y="943735"/>
          <a:ext cx="2861733" cy="447145"/>
        </a:xfrm>
        <a:prstGeom prst="roundRect">
          <a:avLst/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25400" cap="flat" cmpd="sng" algn="ctr">
          <a:solidFill>
            <a:srgbClr val="FBD5B5">
              <a:hueOff val="1852380"/>
              <a:satOff val="-7532"/>
              <a:lumOff val="-4052"/>
              <a:alphaOff val="0"/>
            </a:srgbClr>
          </a:solidFill>
          <a:prstDash val="solid"/>
        </a:ln>
        <a:effectLst/>
      </dgm:spPr>
      <dgm:t>
        <a:bodyPr/>
        <a:lstStyle/>
        <a:p>
          <a:pPr>
            <a:buNone/>
          </a:pPr>
          <a:r>
            <a:rPr lang="es-CO" dirty="0">
              <a:solidFill>
                <a:srgbClr val="022B44">
                  <a:hueOff val="0"/>
                  <a:satOff val="0"/>
                  <a:lumOff val="0"/>
                  <a:alphaOff val="0"/>
                </a:srgbClr>
              </a:solidFill>
              <a:latin typeface="Calibri"/>
              <a:ea typeface="+mn-ea"/>
              <a:cs typeface="+mn-cs"/>
            </a:rPr>
            <a:t>Recepción temas ciudadanía</a:t>
          </a:r>
        </a:p>
      </dgm:t>
    </dgm:pt>
    <dgm:pt modelId="{FDA11D9B-86A9-465C-A325-12831EBAA35D}" type="parTrans" cxnId="{052A813C-83D8-4615-A12B-460DAC14AA00}">
      <dgm:prSet/>
      <dgm:spPr/>
      <dgm:t>
        <a:bodyPr/>
        <a:lstStyle/>
        <a:p>
          <a:endParaRPr lang="es-CO"/>
        </a:p>
      </dgm:t>
    </dgm:pt>
    <dgm:pt modelId="{6210F95F-A6BA-4200-BB68-F3A83BC1DA0F}" type="sibTrans" cxnId="{052A813C-83D8-4615-A12B-460DAC14AA00}">
      <dgm:prSet/>
      <dgm:spPr/>
      <dgm:t>
        <a:bodyPr/>
        <a:lstStyle/>
        <a:p>
          <a:endParaRPr lang="es-CO"/>
        </a:p>
      </dgm:t>
    </dgm:pt>
    <dgm:pt modelId="{56E9D363-3D23-4DF1-8FC5-08B55B08974D}">
      <dgm:prSet phldrT="[Texto]"/>
      <dgm:spPr>
        <a:xfrm>
          <a:off x="3082885" y="1446774"/>
          <a:ext cx="2861733" cy="447145"/>
        </a:xfrm>
        <a:prstGeom prst="roundRect">
          <a:avLst/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25400" cap="flat" cmpd="sng" algn="ctr">
          <a:solidFill>
            <a:srgbClr val="FBD5B5">
              <a:hueOff val="3704760"/>
              <a:satOff val="-15064"/>
              <a:lumOff val="-8105"/>
              <a:alphaOff val="0"/>
            </a:srgbClr>
          </a:solidFill>
          <a:prstDash val="solid"/>
        </a:ln>
        <a:effectLst/>
      </dgm:spPr>
      <dgm:t>
        <a:bodyPr/>
        <a:lstStyle/>
        <a:p>
          <a:pPr>
            <a:buNone/>
          </a:pPr>
          <a:r>
            <a:rPr lang="es-CO" dirty="0">
              <a:solidFill>
                <a:srgbClr val="022B44">
                  <a:hueOff val="0"/>
                  <a:satOff val="0"/>
                  <a:lumOff val="0"/>
                  <a:alphaOff val="0"/>
                </a:srgbClr>
              </a:solidFill>
              <a:latin typeface="Calibri"/>
              <a:ea typeface="+mn-ea"/>
              <a:cs typeface="+mn-cs"/>
            </a:rPr>
            <a:t>Consolidación Información</a:t>
          </a:r>
        </a:p>
      </dgm:t>
    </dgm:pt>
    <dgm:pt modelId="{2AACDD4D-BB35-4647-860C-4C8F66AD5E7A}" type="parTrans" cxnId="{21DE8247-504E-4DF0-8F2C-96A121064093}">
      <dgm:prSet/>
      <dgm:spPr/>
      <dgm:t>
        <a:bodyPr/>
        <a:lstStyle/>
        <a:p>
          <a:endParaRPr lang="es-CO"/>
        </a:p>
      </dgm:t>
    </dgm:pt>
    <dgm:pt modelId="{1502B6AB-D870-46D2-8315-5CE7992DCF5C}" type="sibTrans" cxnId="{21DE8247-504E-4DF0-8F2C-96A121064093}">
      <dgm:prSet/>
      <dgm:spPr/>
      <dgm:t>
        <a:bodyPr/>
        <a:lstStyle/>
        <a:p>
          <a:endParaRPr lang="es-CO"/>
        </a:p>
      </dgm:t>
    </dgm:pt>
    <dgm:pt modelId="{FCB1F321-68B1-4B4D-A50A-07E836EAF88C}">
      <dgm:prSet phldrT="[Texto]"/>
      <dgm:spPr>
        <a:xfrm>
          <a:off x="3125010" y="1950689"/>
          <a:ext cx="2861733" cy="447145"/>
        </a:xfrm>
        <a:prstGeom prst="roundRect">
          <a:avLst/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25400" cap="flat" cmpd="sng" algn="ctr">
          <a:solidFill>
            <a:srgbClr val="FBD5B5">
              <a:hueOff val="5557140"/>
              <a:satOff val="-22595"/>
              <a:lumOff val="-12157"/>
              <a:alphaOff val="0"/>
            </a:srgbClr>
          </a:solidFill>
          <a:prstDash val="solid"/>
        </a:ln>
        <a:effectLst/>
      </dgm:spPr>
      <dgm:t>
        <a:bodyPr/>
        <a:lstStyle/>
        <a:p>
          <a:pPr>
            <a:buNone/>
          </a:pPr>
          <a:r>
            <a:rPr lang="es-CO" dirty="0">
              <a:solidFill>
                <a:srgbClr val="022B44">
                  <a:hueOff val="0"/>
                  <a:satOff val="0"/>
                  <a:lumOff val="0"/>
                  <a:alphaOff val="0"/>
                </a:srgbClr>
              </a:solidFill>
              <a:latin typeface="Calibri"/>
              <a:ea typeface="+mn-ea"/>
              <a:cs typeface="+mn-cs"/>
            </a:rPr>
            <a:t>Publicación  presentaciones</a:t>
          </a:r>
        </a:p>
      </dgm:t>
    </dgm:pt>
    <dgm:pt modelId="{4D2C555F-6D1E-46D3-8112-74E76CA4406B}" type="parTrans" cxnId="{894E2C91-28E9-439A-976F-8A97F7176C8A}">
      <dgm:prSet/>
      <dgm:spPr/>
      <dgm:t>
        <a:bodyPr/>
        <a:lstStyle/>
        <a:p>
          <a:endParaRPr lang="es-CO"/>
        </a:p>
      </dgm:t>
    </dgm:pt>
    <dgm:pt modelId="{6AC1B2BF-4B62-450F-B6B7-6673357B9633}" type="sibTrans" cxnId="{894E2C91-28E9-439A-976F-8A97F7176C8A}">
      <dgm:prSet/>
      <dgm:spPr/>
      <dgm:t>
        <a:bodyPr/>
        <a:lstStyle/>
        <a:p>
          <a:endParaRPr lang="es-CO"/>
        </a:p>
      </dgm:t>
    </dgm:pt>
    <dgm:pt modelId="{B7BEBDFD-E327-41C4-85BC-A0043A743E05}">
      <dgm:prSet phldrT="[Texto]"/>
      <dgm:spPr>
        <a:xfrm>
          <a:off x="3082885" y="2452853"/>
          <a:ext cx="2861733" cy="447145"/>
        </a:xfrm>
        <a:prstGeom prst="roundRect">
          <a:avLst/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25400" cap="flat" cmpd="sng" algn="ctr">
          <a:solidFill>
            <a:srgbClr val="FBD5B5">
              <a:hueOff val="7409520"/>
              <a:satOff val="-30127"/>
              <a:lumOff val="-16209"/>
              <a:alphaOff val="0"/>
            </a:srgbClr>
          </a:solidFill>
          <a:prstDash val="solid"/>
        </a:ln>
        <a:effectLst/>
      </dgm:spPr>
      <dgm:t>
        <a:bodyPr/>
        <a:lstStyle/>
        <a:p>
          <a:pPr>
            <a:buNone/>
          </a:pPr>
          <a:r>
            <a:rPr lang="es-CO" dirty="0">
              <a:solidFill>
                <a:srgbClr val="022B44">
                  <a:hueOff val="0"/>
                  <a:satOff val="0"/>
                  <a:lumOff val="0"/>
                  <a:alphaOff val="0"/>
                </a:srgbClr>
              </a:solidFill>
              <a:latin typeface="Calibri"/>
              <a:ea typeface="+mn-ea"/>
              <a:cs typeface="+mn-cs"/>
            </a:rPr>
            <a:t>Participación Ciudadana</a:t>
          </a:r>
        </a:p>
      </dgm:t>
    </dgm:pt>
    <dgm:pt modelId="{03BF916A-1430-4DEB-9B1D-23FEE7D06E05}" type="parTrans" cxnId="{2A45F215-CA8B-4509-BC9C-69D0D1A2F947}">
      <dgm:prSet/>
      <dgm:spPr/>
      <dgm:t>
        <a:bodyPr/>
        <a:lstStyle/>
        <a:p>
          <a:endParaRPr lang="es-CO"/>
        </a:p>
      </dgm:t>
    </dgm:pt>
    <dgm:pt modelId="{5904AD25-977B-476F-852D-8CC8F35BC328}" type="sibTrans" cxnId="{2A45F215-CA8B-4509-BC9C-69D0D1A2F947}">
      <dgm:prSet/>
      <dgm:spPr/>
      <dgm:t>
        <a:bodyPr/>
        <a:lstStyle/>
        <a:p>
          <a:endParaRPr lang="es-CO"/>
        </a:p>
      </dgm:t>
    </dgm:pt>
    <dgm:pt modelId="{30F05064-1352-4A10-86CD-0EA0E59E38F1}">
      <dgm:prSet phldrT="[Texto]"/>
      <dgm:spPr>
        <a:xfrm>
          <a:off x="3082885" y="2955892"/>
          <a:ext cx="2861733" cy="447145"/>
        </a:xfrm>
        <a:prstGeom prst="roundRect">
          <a:avLst/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25400" cap="flat" cmpd="sng" algn="ctr">
          <a:solidFill>
            <a:srgbClr val="FBD5B5">
              <a:hueOff val="9261899"/>
              <a:satOff val="-37659"/>
              <a:lumOff val="-20262"/>
              <a:alphaOff val="0"/>
            </a:srgbClr>
          </a:solidFill>
          <a:prstDash val="solid"/>
        </a:ln>
        <a:effectLst/>
      </dgm:spPr>
      <dgm:t>
        <a:bodyPr/>
        <a:lstStyle/>
        <a:p>
          <a:pPr>
            <a:buNone/>
          </a:pPr>
          <a:r>
            <a:rPr lang="es-CO" dirty="0">
              <a:solidFill>
                <a:srgbClr val="022B44">
                  <a:hueOff val="0"/>
                  <a:satOff val="0"/>
                  <a:lumOff val="0"/>
                  <a:alphaOff val="0"/>
                </a:srgbClr>
              </a:solidFill>
              <a:latin typeface="Calibri"/>
              <a:ea typeface="+mn-ea"/>
              <a:cs typeface="+mn-cs"/>
            </a:rPr>
            <a:t>Audiencia pública virtual</a:t>
          </a:r>
        </a:p>
      </dgm:t>
    </dgm:pt>
    <dgm:pt modelId="{892383ED-4401-4C54-8F34-708A19F3AEAB}" type="parTrans" cxnId="{0B542250-7EF4-4E15-ADA4-25180F408F44}">
      <dgm:prSet/>
      <dgm:spPr/>
      <dgm:t>
        <a:bodyPr/>
        <a:lstStyle/>
        <a:p>
          <a:endParaRPr lang="es-CO"/>
        </a:p>
      </dgm:t>
    </dgm:pt>
    <dgm:pt modelId="{96B01E2B-DF25-4ED9-A966-909FB8236C0F}" type="sibTrans" cxnId="{0B542250-7EF4-4E15-ADA4-25180F408F44}">
      <dgm:prSet/>
      <dgm:spPr/>
      <dgm:t>
        <a:bodyPr/>
        <a:lstStyle/>
        <a:p>
          <a:endParaRPr lang="es-CO"/>
        </a:p>
      </dgm:t>
    </dgm:pt>
    <dgm:pt modelId="{05A14C7C-6FDF-4B2E-B29C-D32A0AAF579E}">
      <dgm:prSet phldrT="[Texto]"/>
      <dgm:spPr>
        <a:xfrm>
          <a:off x="3082885" y="3458931"/>
          <a:ext cx="2861733" cy="447145"/>
        </a:xfrm>
        <a:prstGeom prst="roundRect">
          <a:avLst/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25400" cap="flat" cmpd="sng" algn="ctr">
          <a:solidFill>
            <a:srgbClr val="FBD5B5">
              <a:hueOff val="11114279"/>
              <a:satOff val="-45191"/>
              <a:lumOff val="-24314"/>
              <a:alphaOff val="0"/>
            </a:srgbClr>
          </a:solidFill>
          <a:prstDash val="solid"/>
        </a:ln>
        <a:effectLst/>
      </dgm:spPr>
      <dgm:t>
        <a:bodyPr/>
        <a:lstStyle/>
        <a:p>
          <a:pPr>
            <a:buNone/>
          </a:pPr>
          <a:r>
            <a:rPr lang="es-CO" dirty="0">
              <a:solidFill>
                <a:srgbClr val="022B44">
                  <a:hueOff val="0"/>
                  <a:satOff val="0"/>
                  <a:lumOff val="0"/>
                  <a:alphaOff val="0"/>
                </a:srgbClr>
              </a:solidFill>
              <a:latin typeface="Calibri"/>
              <a:ea typeface="+mn-ea"/>
              <a:cs typeface="+mn-cs"/>
            </a:rPr>
            <a:t>Publicación respuestas a ciudadanía</a:t>
          </a:r>
        </a:p>
      </dgm:t>
    </dgm:pt>
    <dgm:pt modelId="{9A3B5316-5D6E-434B-AA5D-2E9F7776D775}" type="parTrans" cxnId="{E8883A2E-C064-49E8-B225-E3FF2775E621}">
      <dgm:prSet/>
      <dgm:spPr/>
      <dgm:t>
        <a:bodyPr/>
        <a:lstStyle/>
        <a:p>
          <a:endParaRPr lang="es-CO"/>
        </a:p>
      </dgm:t>
    </dgm:pt>
    <dgm:pt modelId="{37400438-20C9-4185-88F1-53F75C6A22ED}" type="sibTrans" cxnId="{E8883A2E-C064-49E8-B225-E3FF2775E621}">
      <dgm:prSet/>
      <dgm:spPr/>
      <dgm:t>
        <a:bodyPr/>
        <a:lstStyle/>
        <a:p>
          <a:endParaRPr lang="es-CO"/>
        </a:p>
      </dgm:t>
    </dgm:pt>
    <dgm:pt modelId="{D7023EE2-9D46-4874-A13D-8F2C496360D1}" type="pres">
      <dgm:prSet presAssocID="{BAC1E4C2-19CC-4874-8273-CC0F53E639C3}" presName="compositeShape" presStyleCnt="0">
        <dgm:presLayoutVars>
          <dgm:dir/>
          <dgm:resizeHandles/>
        </dgm:presLayoutVars>
      </dgm:prSet>
      <dgm:spPr/>
    </dgm:pt>
    <dgm:pt modelId="{A0001DE5-0451-40B9-BDA5-9FB3AD02BD9D}" type="pres">
      <dgm:prSet presAssocID="{BAC1E4C2-19CC-4874-8273-CC0F53E639C3}" presName="pyramid" presStyleLbl="node1" presStyleIdx="0" presStyleCnt="1"/>
      <dgm:spPr>
        <a:xfrm>
          <a:off x="881551" y="0"/>
          <a:ext cx="4402667" cy="4402667"/>
        </a:xfrm>
        <a:prstGeom prst="triangle">
          <a:avLst/>
        </a:prstGeom>
        <a:solidFill>
          <a:srgbClr val="FBD5B5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</dgm:pt>
    <dgm:pt modelId="{5DC46EC6-318C-4F68-B9EC-0957159286F6}" type="pres">
      <dgm:prSet presAssocID="{BAC1E4C2-19CC-4874-8273-CC0F53E639C3}" presName="theList" presStyleCnt="0"/>
      <dgm:spPr/>
    </dgm:pt>
    <dgm:pt modelId="{B5EE5708-5024-4F6C-B05E-70FC0557E15C}" type="pres">
      <dgm:prSet presAssocID="{5910551B-0EB9-49AE-8A2E-D20A829C1449}" presName="aNode" presStyleLbl="fgAcc1" presStyleIdx="0" presStyleCnt="7">
        <dgm:presLayoutVars>
          <dgm:bulletEnabled val="1"/>
        </dgm:presLayoutVars>
      </dgm:prSet>
      <dgm:spPr/>
    </dgm:pt>
    <dgm:pt modelId="{C45DB77B-501F-402D-8504-A185C02D4CD0}" type="pres">
      <dgm:prSet presAssocID="{5910551B-0EB9-49AE-8A2E-D20A829C1449}" presName="aSpace" presStyleCnt="0"/>
      <dgm:spPr/>
    </dgm:pt>
    <dgm:pt modelId="{09B502B4-D6C7-45EB-A967-22BA62FD84A2}" type="pres">
      <dgm:prSet presAssocID="{8361C7CA-D0EC-45AA-9EBE-264BD8EB6B7D}" presName="aNode" presStyleLbl="fgAcc1" presStyleIdx="1" presStyleCnt="7">
        <dgm:presLayoutVars>
          <dgm:bulletEnabled val="1"/>
        </dgm:presLayoutVars>
      </dgm:prSet>
      <dgm:spPr/>
    </dgm:pt>
    <dgm:pt modelId="{CF66A4DE-CAC7-4855-A99A-B957719EAA86}" type="pres">
      <dgm:prSet presAssocID="{8361C7CA-D0EC-45AA-9EBE-264BD8EB6B7D}" presName="aSpace" presStyleCnt="0"/>
      <dgm:spPr/>
    </dgm:pt>
    <dgm:pt modelId="{27FEE9BE-C96B-4351-B07F-625B39A106DE}" type="pres">
      <dgm:prSet presAssocID="{56E9D363-3D23-4DF1-8FC5-08B55B08974D}" presName="aNode" presStyleLbl="fgAcc1" presStyleIdx="2" presStyleCnt="7">
        <dgm:presLayoutVars>
          <dgm:bulletEnabled val="1"/>
        </dgm:presLayoutVars>
      </dgm:prSet>
      <dgm:spPr/>
    </dgm:pt>
    <dgm:pt modelId="{3189AC98-BC45-4DFE-8B5D-CB1D78A1FCF3}" type="pres">
      <dgm:prSet presAssocID="{56E9D363-3D23-4DF1-8FC5-08B55B08974D}" presName="aSpace" presStyleCnt="0"/>
      <dgm:spPr/>
    </dgm:pt>
    <dgm:pt modelId="{264960D5-A063-449D-8FEA-D02FF706EF6B}" type="pres">
      <dgm:prSet presAssocID="{FCB1F321-68B1-4B4D-A50A-07E836EAF88C}" presName="aNode" presStyleLbl="fgAcc1" presStyleIdx="3" presStyleCnt="7" custLinFactNeighborX="1472" custLinFactNeighborY="1567">
        <dgm:presLayoutVars>
          <dgm:bulletEnabled val="1"/>
        </dgm:presLayoutVars>
      </dgm:prSet>
      <dgm:spPr/>
    </dgm:pt>
    <dgm:pt modelId="{16E25F0D-5105-4ACB-9B58-320BB17EF78A}" type="pres">
      <dgm:prSet presAssocID="{FCB1F321-68B1-4B4D-A50A-07E836EAF88C}" presName="aSpace" presStyleCnt="0"/>
      <dgm:spPr/>
    </dgm:pt>
    <dgm:pt modelId="{31408AF9-9734-4B14-9DD7-C013BF166719}" type="pres">
      <dgm:prSet presAssocID="{B7BEBDFD-E327-41C4-85BC-A0043A743E05}" presName="aNode" presStyleLbl="fgAcc1" presStyleIdx="4" presStyleCnt="7">
        <dgm:presLayoutVars>
          <dgm:bulletEnabled val="1"/>
        </dgm:presLayoutVars>
      </dgm:prSet>
      <dgm:spPr/>
    </dgm:pt>
    <dgm:pt modelId="{75AC6062-491E-42CC-A720-69865E3FF007}" type="pres">
      <dgm:prSet presAssocID="{B7BEBDFD-E327-41C4-85BC-A0043A743E05}" presName="aSpace" presStyleCnt="0"/>
      <dgm:spPr/>
    </dgm:pt>
    <dgm:pt modelId="{B6ACB91C-3502-476A-A105-50B18AC40AE2}" type="pres">
      <dgm:prSet presAssocID="{30F05064-1352-4A10-86CD-0EA0E59E38F1}" presName="aNode" presStyleLbl="fgAcc1" presStyleIdx="5" presStyleCnt="7">
        <dgm:presLayoutVars>
          <dgm:bulletEnabled val="1"/>
        </dgm:presLayoutVars>
      </dgm:prSet>
      <dgm:spPr/>
    </dgm:pt>
    <dgm:pt modelId="{10FEC7EA-386E-4F03-B5ED-4209F8EC6C8F}" type="pres">
      <dgm:prSet presAssocID="{30F05064-1352-4A10-86CD-0EA0E59E38F1}" presName="aSpace" presStyleCnt="0"/>
      <dgm:spPr/>
    </dgm:pt>
    <dgm:pt modelId="{03A09FCB-519F-4118-A3A1-6F5CC7FA7290}" type="pres">
      <dgm:prSet presAssocID="{05A14C7C-6FDF-4B2E-B29C-D32A0AAF579E}" presName="aNode" presStyleLbl="fgAcc1" presStyleIdx="6" presStyleCnt="7">
        <dgm:presLayoutVars>
          <dgm:bulletEnabled val="1"/>
        </dgm:presLayoutVars>
      </dgm:prSet>
      <dgm:spPr/>
    </dgm:pt>
    <dgm:pt modelId="{7BC8D807-CFD0-4800-A2DC-6453A7C28382}" type="pres">
      <dgm:prSet presAssocID="{05A14C7C-6FDF-4B2E-B29C-D32A0AAF579E}" presName="aSpace" presStyleCnt="0"/>
      <dgm:spPr/>
    </dgm:pt>
  </dgm:ptLst>
  <dgm:cxnLst>
    <dgm:cxn modelId="{B5DE5702-34B0-4E61-9BAA-81F99FB3DD5F}" srcId="{BAC1E4C2-19CC-4874-8273-CC0F53E639C3}" destId="{5910551B-0EB9-49AE-8A2E-D20A829C1449}" srcOrd="0" destOrd="0" parTransId="{7377F830-E7F7-49AF-8704-985451A5E312}" sibTransId="{50DF926A-D41F-4AD3-85F5-21EB68450B4D}"/>
    <dgm:cxn modelId="{8F11150F-650C-45CA-A4D3-060EC831AE50}" type="presOf" srcId="{30F05064-1352-4A10-86CD-0EA0E59E38F1}" destId="{B6ACB91C-3502-476A-A105-50B18AC40AE2}" srcOrd="0" destOrd="0" presId="urn:microsoft.com/office/officeart/2005/8/layout/pyramid2"/>
    <dgm:cxn modelId="{2A45F215-CA8B-4509-BC9C-69D0D1A2F947}" srcId="{BAC1E4C2-19CC-4874-8273-CC0F53E639C3}" destId="{B7BEBDFD-E327-41C4-85BC-A0043A743E05}" srcOrd="4" destOrd="0" parTransId="{03BF916A-1430-4DEB-9B1D-23FEE7D06E05}" sibTransId="{5904AD25-977B-476F-852D-8CC8F35BC328}"/>
    <dgm:cxn modelId="{ECCE991C-E3F5-4008-9718-16CEAEE838BE}" type="presOf" srcId="{B7BEBDFD-E327-41C4-85BC-A0043A743E05}" destId="{31408AF9-9734-4B14-9DD7-C013BF166719}" srcOrd="0" destOrd="0" presId="urn:microsoft.com/office/officeart/2005/8/layout/pyramid2"/>
    <dgm:cxn modelId="{E8883A2E-C064-49E8-B225-E3FF2775E621}" srcId="{BAC1E4C2-19CC-4874-8273-CC0F53E639C3}" destId="{05A14C7C-6FDF-4B2E-B29C-D32A0AAF579E}" srcOrd="6" destOrd="0" parTransId="{9A3B5316-5D6E-434B-AA5D-2E9F7776D775}" sibTransId="{37400438-20C9-4185-88F1-53F75C6A22ED}"/>
    <dgm:cxn modelId="{FEEFCD30-24E4-4050-9B42-16CDCB8622E6}" type="presOf" srcId="{FCB1F321-68B1-4B4D-A50A-07E836EAF88C}" destId="{264960D5-A063-449D-8FEA-D02FF706EF6B}" srcOrd="0" destOrd="0" presId="urn:microsoft.com/office/officeart/2005/8/layout/pyramid2"/>
    <dgm:cxn modelId="{052A813C-83D8-4615-A12B-460DAC14AA00}" srcId="{BAC1E4C2-19CC-4874-8273-CC0F53E639C3}" destId="{8361C7CA-D0EC-45AA-9EBE-264BD8EB6B7D}" srcOrd="1" destOrd="0" parTransId="{FDA11D9B-86A9-465C-A325-12831EBAA35D}" sibTransId="{6210F95F-A6BA-4200-BB68-F3A83BC1DA0F}"/>
    <dgm:cxn modelId="{E443BE3C-F7B9-4BA2-AF0C-41EB99DA7DC4}" type="presOf" srcId="{5910551B-0EB9-49AE-8A2E-D20A829C1449}" destId="{B5EE5708-5024-4F6C-B05E-70FC0557E15C}" srcOrd="0" destOrd="0" presId="urn:microsoft.com/office/officeart/2005/8/layout/pyramid2"/>
    <dgm:cxn modelId="{07CA385F-6D44-49FC-BC60-2DB76AB07569}" type="presOf" srcId="{56E9D363-3D23-4DF1-8FC5-08B55B08974D}" destId="{27FEE9BE-C96B-4351-B07F-625B39A106DE}" srcOrd="0" destOrd="0" presId="urn:microsoft.com/office/officeart/2005/8/layout/pyramid2"/>
    <dgm:cxn modelId="{21DE8247-504E-4DF0-8F2C-96A121064093}" srcId="{BAC1E4C2-19CC-4874-8273-CC0F53E639C3}" destId="{56E9D363-3D23-4DF1-8FC5-08B55B08974D}" srcOrd="2" destOrd="0" parTransId="{2AACDD4D-BB35-4647-860C-4C8F66AD5E7A}" sibTransId="{1502B6AB-D870-46D2-8315-5CE7992DCF5C}"/>
    <dgm:cxn modelId="{0B542250-7EF4-4E15-ADA4-25180F408F44}" srcId="{BAC1E4C2-19CC-4874-8273-CC0F53E639C3}" destId="{30F05064-1352-4A10-86CD-0EA0E59E38F1}" srcOrd="5" destOrd="0" parTransId="{892383ED-4401-4C54-8F34-708A19F3AEAB}" sibTransId="{96B01E2B-DF25-4ED9-A966-909FB8236C0F}"/>
    <dgm:cxn modelId="{894E2C91-28E9-439A-976F-8A97F7176C8A}" srcId="{BAC1E4C2-19CC-4874-8273-CC0F53E639C3}" destId="{FCB1F321-68B1-4B4D-A50A-07E836EAF88C}" srcOrd="3" destOrd="0" parTransId="{4D2C555F-6D1E-46D3-8112-74E76CA4406B}" sibTransId="{6AC1B2BF-4B62-450F-B6B7-6673357B9633}"/>
    <dgm:cxn modelId="{33EC8398-7365-41DF-8EDD-8BAEE002FE1B}" type="presOf" srcId="{BAC1E4C2-19CC-4874-8273-CC0F53E639C3}" destId="{D7023EE2-9D46-4874-A13D-8F2C496360D1}" srcOrd="0" destOrd="0" presId="urn:microsoft.com/office/officeart/2005/8/layout/pyramid2"/>
    <dgm:cxn modelId="{3458AFA2-E644-4416-880E-2742C49552E5}" type="presOf" srcId="{8361C7CA-D0EC-45AA-9EBE-264BD8EB6B7D}" destId="{09B502B4-D6C7-45EB-A967-22BA62FD84A2}" srcOrd="0" destOrd="0" presId="urn:microsoft.com/office/officeart/2005/8/layout/pyramid2"/>
    <dgm:cxn modelId="{D00DB5BA-D3D8-43DF-B9AE-5A0ECE131E3D}" type="presOf" srcId="{05A14C7C-6FDF-4B2E-B29C-D32A0AAF579E}" destId="{03A09FCB-519F-4118-A3A1-6F5CC7FA7290}" srcOrd="0" destOrd="0" presId="urn:microsoft.com/office/officeart/2005/8/layout/pyramid2"/>
    <dgm:cxn modelId="{6EEC20BB-3C63-4209-8F79-831C0E209F78}" type="presParOf" srcId="{D7023EE2-9D46-4874-A13D-8F2C496360D1}" destId="{A0001DE5-0451-40B9-BDA5-9FB3AD02BD9D}" srcOrd="0" destOrd="0" presId="urn:microsoft.com/office/officeart/2005/8/layout/pyramid2"/>
    <dgm:cxn modelId="{559803CD-A76B-4758-A040-45E98364F8DC}" type="presParOf" srcId="{D7023EE2-9D46-4874-A13D-8F2C496360D1}" destId="{5DC46EC6-318C-4F68-B9EC-0957159286F6}" srcOrd="1" destOrd="0" presId="urn:microsoft.com/office/officeart/2005/8/layout/pyramid2"/>
    <dgm:cxn modelId="{8FA00C78-9B7D-4F6F-841C-D99273170950}" type="presParOf" srcId="{5DC46EC6-318C-4F68-B9EC-0957159286F6}" destId="{B5EE5708-5024-4F6C-B05E-70FC0557E15C}" srcOrd="0" destOrd="0" presId="urn:microsoft.com/office/officeart/2005/8/layout/pyramid2"/>
    <dgm:cxn modelId="{9E9A919C-3777-4E72-9000-BE2A877691DE}" type="presParOf" srcId="{5DC46EC6-318C-4F68-B9EC-0957159286F6}" destId="{C45DB77B-501F-402D-8504-A185C02D4CD0}" srcOrd="1" destOrd="0" presId="urn:microsoft.com/office/officeart/2005/8/layout/pyramid2"/>
    <dgm:cxn modelId="{91EC288B-D042-48B7-8D41-8656CBA0CA5D}" type="presParOf" srcId="{5DC46EC6-318C-4F68-B9EC-0957159286F6}" destId="{09B502B4-D6C7-45EB-A967-22BA62FD84A2}" srcOrd="2" destOrd="0" presId="urn:microsoft.com/office/officeart/2005/8/layout/pyramid2"/>
    <dgm:cxn modelId="{56B1CDE8-0D4B-41BF-B4CC-D82E8050385B}" type="presParOf" srcId="{5DC46EC6-318C-4F68-B9EC-0957159286F6}" destId="{CF66A4DE-CAC7-4855-A99A-B957719EAA86}" srcOrd="3" destOrd="0" presId="urn:microsoft.com/office/officeart/2005/8/layout/pyramid2"/>
    <dgm:cxn modelId="{9E1816A7-092F-4D7C-A3F6-1E2B3379272A}" type="presParOf" srcId="{5DC46EC6-318C-4F68-B9EC-0957159286F6}" destId="{27FEE9BE-C96B-4351-B07F-625B39A106DE}" srcOrd="4" destOrd="0" presId="urn:microsoft.com/office/officeart/2005/8/layout/pyramid2"/>
    <dgm:cxn modelId="{8D9679A5-976E-41D5-A756-E78509DABDC9}" type="presParOf" srcId="{5DC46EC6-318C-4F68-B9EC-0957159286F6}" destId="{3189AC98-BC45-4DFE-8B5D-CB1D78A1FCF3}" srcOrd="5" destOrd="0" presId="urn:microsoft.com/office/officeart/2005/8/layout/pyramid2"/>
    <dgm:cxn modelId="{6929C001-70CF-42E8-AB26-257F1802C2E1}" type="presParOf" srcId="{5DC46EC6-318C-4F68-B9EC-0957159286F6}" destId="{264960D5-A063-449D-8FEA-D02FF706EF6B}" srcOrd="6" destOrd="0" presId="urn:microsoft.com/office/officeart/2005/8/layout/pyramid2"/>
    <dgm:cxn modelId="{F4E00BFB-DE88-416D-82B6-6FA6E52BFA8A}" type="presParOf" srcId="{5DC46EC6-318C-4F68-B9EC-0957159286F6}" destId="{16E25F0D-5105-4ACB-9B58-320BB17EF78A}" srcOrd="7" destOrd="0" presId="urn:microsoft.com/office/officeart/2005/8/layout/pyramid2"/>
    <dgm:cxn modelId="{EB52C5AE-A944-4D70-ACC5-AA8764C36E2F}" type="presParOf" srcId="{5DC46EC6-318C-4F68-B9EC-0957159286F6}" destId="{31408AF9-9734-4B14-9DD7-C013BF166719}" srcOrd="8" destOrd="0" presId="urn:microsoft.com/office/officeart/2005/8/layout/pyramid2"/>
    <dgm:cxn modelId="{EEA402CE-9E86-4238-8ADF-A0357E584D65}" type="presParOf" srcId="{5DC46EC6-318C-4F68-B9EC-0957159286F6}" destId="{75AC6062-491E-42CC-A720-69865E3FF007}" srcOrd="9" destOrd="0" presId="urn:microsoft.com/office/officeart/2005/8/layout/pyramid2"/>
    <dgm:cxn modelId="{CD8F1D4B-64EA-4204-869D-FE0C61A2D9BA}" type="presParOf" srcId="{5DC46EC6-318C-4F68-B9EC-0957159286F6}" destId="{B6ACB91C-3502-476A-A105-50B18AC40AE2}" srcOrd="10" destOrd="0" presId="urn:microsoft.com/office/officeart/2005/8/layout/pyramid2"/>
    <dgm:cxn modelId="{FCEAD924-7380-4305-A73F-AAA0F7A69E2F}" type="presParOf" srcId="{5DC46EC6-318C-4F68-B9EC-0957159286F6}" destId="{10FEC7EA-386E-4F03-B5ED-4209F8EC6C8F}" srcOrd="11" destOrd="0" presId="urn:microsoft.com/office/officeart/2005/8/layout/pyramid2"/>
    <dgm:cxn modelId="{9B638BE7-8DB7-4204-A1D6-EAE0940B7BC4}" type="presParOf" srcId="{5DC46EC6-318C-4F68-B9EC-0957159286F6}" destId="{03A09FCB-519F-4118-A3A1-6F5CC7FA7290}" srcOrd="12" destOrd="0" presId="urn:microsoft.com/office/officeart/2005/8/layout/pyramid2"/>
    <dgm:cxn modelId="{E39149D2-3A1E-4041-A8E8-5CC6DEEB8EC2}" type="presParOf" srcId="{5DC46EC6-318C-4F68-B9EC-0957159286F6}" destId="{7BC8D807-CFD0-4800-A2DC-6453A7C28382}" srcOrd="13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5C42F22-A952-4CEA-B195-5D85C364CA26}">
      <dsp:nvSpPr>
        <dsp:cNvPr id="0" name=""/>
        <dsp:cNvSpPr/>
      </dsp:nvSpPr>
      <dsp:spPr>
        <a:xfrm>
          <a:off x="1505785" y="459163"/>
          <a:ext cx="3070942" cy="3070942"/>
        </a:xfrm>
        <a:prstGeom prst="blockArc">
          <a:avLst>
            <a:gd name="adj1" fmla="val 10797170"/>
            <a:gd name="adj2" fmla="val 16212044"/>
            <a:gd name="adj3" fmla="val 4644"/>
          </a:avLst>
        </a:prstGeom>
        <a:solidFill>
          <a:srgbClr val="366092">
            <a:hueOff val="-11291907"/>
            <a:satOff val="41173"/>
            <a:lumOff val="6668"/>
            <a:alphaOff val="0"/>
          </a:srgb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D82B8F5-305B-44A7-9D14-680341051236}">
      <dsp:nvSpPr>
        <dsp:cNvPr id="0" name=""/>
        <dsp:cNvSpPr/>
      </dsp:nvSpPr>
      <dsp:spPr>
        <a:xfrm>
          <a:off x="1505785" y="459786"/>
          <a:ext cx="3070942" cy="3070942"/>
        </a:xfrm>
        <a:prstGeom prst="blockArc">
          <a:avLst>
            <a:gd name="adj1" fmla="val 5400000"/>
            <a:gd name="adj2" fmla="val 10800000"/>
            <a:gd name="adj3" fmla="val 4644"/>
          </a:avLst>
        </a:prstGeom>
        <a:solidFill>
          <a:srgbClr val="366092">
            <a:hueOff val="-7527938"/>
            <a:satOff val="27449"/>
            <a:lumOff val="4445"/>
            <a:alphaOff val="0"/>
          </a:srgb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B44A303-EA3C-4755-9C2A-AFA4BD07F00A}">
      <dsp:nvSpPr>
        <dsp:cNvPr id="0" name=""/>
        <dsp:cNvSpPr/>
      </dsp:nvSpPr>
      <dsp:spPr>
        <a:xfrm>
          <a:off x="1505785" y="459786"/>
          <a:ext cx="3070942" cy="3070942"/>
        </a:xfrm>
        <a:prstGeom prst="blockArc">
          <a:avLst>
            <a:gd name="adj1" fmla="val 0"/>
            <a:gd name="adj2" fmla="val 5400000"/>
            <a:gd name="adj3" fmla="val 4644"/>
          </a:avLst>
        </a:prstGeom>
        <a:solidFill>
          <a:srgbClr val="366092">
            <a:hueOff val="-3763969"/>
            <a:satOff val="13724"/>
            <a:lumOff val="2223"/>
            <a:alphaOff val="0"/>
          </a:srgb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C56504D-B763-4EC1-A22C-94DE899E8A4C}">
      <dsp:nvSpPr>
        <dsp:cNvPr id="0" name=""/>
        <dsp:cNvSpPr/>
      </dsp:nvSpPr>
      <dsp:spPr>
        <a:xfrm>
          <a:off x="1505785" y="459163"/>
          <a:ext cx="3070942" cy="3070942"/>
        </a:xfrm>
        <a:prstGeom prst="blockArc">
          <a:avLst>
            <a:gd name="adj1" fmla="val 16212042"/>
            <a:gd name="adj2" fmla="val 2830"/>
            <a:gd name="adj3" fmla="val 4644"/>
          </a:avLst>
        </a:prstGeom>
        <a:solidFill>
          <a:srgbClr val="366092">
            <a:hueOff val="0"/>
            <a:satOff val="0"/>
            <a:lumOff val="0"/>
            <a:alphaOff val="0"/>
          </a:srgb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71DBDB2-3C05-45A4-97BA-1180EC162897}">
      <dsp:nvSpPr>
        <dsp:cNvPr id="0" name=""/>
        <dsp:cNvSpPr/>
      </dsp:nvSpPr>
      <dsp:spPr>
        <a:xfrm>
          <a:off x="2257069" y="1288402"/>
          <a:ext cx="1413709" cy="1413709"/>
        </a:xfrm>
        <a:prstGeom prst="ellipse">
          <a:avLst/>
        </a:prstGeom>
        <a:solidFill>
          <a:srgbClr val="EFA674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2100" kern="1200" dirty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Ventajas</a:t>
          </a:r>
        </a:p>
      </dsp:txBody>
      <dsp:txXfrm>
        <a:off x="2464102" y="1495435"/>
        <a:ext cx="999643" cy="999643"/>
      </dsp:txXfrm>
    </dsp:sp>
    <dsp:sp modelId="{7FAE2EB9-8C03-4A84-8A0E-A5A3F8B378E2}">
      <dsp:nvSpPr>
        <dsp:cNvPr id="0" name=""/>
        <dsp:cNvSpPr/>
      </dsp:nvSpPr>
      <dsp:spPr>
        <a:xfrm>
          <a:off x="2551712" y="0"/>
          <a:ext cx="989596" cy="989596"/>
        </a:xfrm>
        <a:prstGeom prst="ellipse">
          <a:avLst/>
        </a:prstGeom>
        <a:solidFill>
          <a:srgbClr val="366092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200" kern="1200" dirty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Ágil</a:t>
          </a:r>
        </a:p>
      </dsp:txBody>
      <dsp:txXfrm>
        <a:off x="2696635" y="144923"/>
        <a:ext cx="699750" cy="699750"/>
      </dsp:txXfrm>
    </dsp:sp>
    <dsp:sp modelId="{0BAA8DDB-9879-455C-A910-E84652C5740D}">
      <dsp:nvSpPr>
        <dsp:cNvPr id="0" name=""/>
        <dsp:cNvSpPr/>
      </dsp:nvSpPr>
      <dsp:spPr>
        <a:xfrm>
          <a:off x="4046303" y="1500459"/>
          <a:ext cx="989596" cy="989596"/>
        </a:xfrm>
        <a:prstGeom prst="ellipse">
          <a:avLst/>
        </a:prstGeom>
        <a:solidFill>
          <a:srgbClr val="366092">
            <a:hueOff val="-3763969"/>
            <a:satOff val="13724"/>
            <a:lumOff val="2223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200" kern="1200" dirty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Novedosa</a:t>
          </a:r>
        </a:p>
      </dsp:txBody>
      <dsp:txXfrm>
        <a:off x="4191226" y="1645382"/>
        <a:ext cx="699750" cy="699750"/>
      </dsp:txXfrm>
    </dsp:sp>
    <dsp:sp modelId="{67E5BB72-8C27-49F0-9B85-CE0EC5FE6027}">
      <dsp:nvSpPr>
        <dsp:cNvPr id="0" name=""/>
        <dsp:cNvSpPr/>
      </dsp:nvSpPr>
      <dsp:spPr>
        <a:xfrm>
          <a:off x="2546458" y="3000304"/>
          <a:ext cx="989596" cy="989596"/>
        </a:xfrm>
        <a:prstGeom prst="ellipse">
          <a:avLst/>
        </a:prstGeom>
        <a:solidFill>
          <a:srgbClr val="366092">
            <a:hueOff val="-7527938"/>
            <a:satOff val="27449"/>
            <a:lumOff val="4445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200" kern="1200" dirty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Oportuna</a:t>
          </a:r>
        </a:p>
      </dsp:txBody>
      <dsp:txXfrm>
        <a:off x="2691381" y="3145227"/>
        <a:ext cx="699750" cy="699750"/>
      </dsp:txXfrm>
    </dsp:sp>
    <dsp:sp modelId="{B202D5A2-59D3-4C05-8D6E-290639D50E33}">
      <dsp:nvSpPr>
        <dsp:cNvPr id="0" name=""/>
        <dsp:cNvSpPr/>
      </dsp:nvSpPr>
      <dsp:spPr>
        <a:xfrm>
          <a:off x="1046612" y="1500459"/>
          <a:ext cx="989596" cy="989596"/>
        </a:xfrm>
        <a:prstGeom prst="ellipse">
          <a:avLst/>
        </a:prstGeom>
        <a:solidFill>
          <a:srgbClr val="366092">
            <a:hueOff val="-11291907"/>
            <a:satOff val="41173"/>
            <a:lumOff val="6668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200" kern="1200" dirty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Visibilidad</a:t>
          </a:r>
        </a:p>
      </dsp:txBody>
      <dsp:txXfrm>
        <a:off x="1191535" y="1645382"/>
        <a:ext cx="699750" cy="69975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0001DE5-0451-40B9-BDA5-9FB3AD02BD9D}">
      <dsp:nvSpPr>
        <dsp:cNvPr id="0" name=""/>
        <dsp:cNvSpPr/>
      </dsp:nvSpPr>
      <dsp:spPr>
        <a:xfrm>
          <a:off x="770466" y="0"/>
          <a:ext cx="4402667" cy="4402667"/>
        </a:xfrm>
        <a:prstGeom prst="triangle">
          <a:avLst/>
        </a:prstGeom>
        <a:solidFill>
          <a:srgbClr val="FBD5B5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5EE5708-5024-4F6C-B05E-70FC0557E15C}">
      <dsp:nvSpPr>
        <dsp:cNvPr id="0" name=""/>
        <dsp:cNvSpPr/>
      </dsp:nvSpPr>
      <dsp:spPr>
        <a:xfrm>
          <a:off x="2971799" y="440696"/>
          <a:ext cx="2861733" cy="447145"/>
        </a:xfrm>
        <a:prstGeom prst="roundRect">
          <a:avLst/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25400" cap="flat" cmpd="sng" algn="ctr">
          <a:solidFill>
            <a:srgbClr val="FBD5B5"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800" kern="1200" dirty="0">
              <a:solidFill>
                <a:srgbClr val="022B44">
                  <a:hueOff val="0"/>
                  <a:satOff val="0"/>
                  <a:lumOff val="0"/>
                  <a:alphaOff val="0"/>
                </a:srgbClr>
              </a:solidFill>
              <a:latin typeface="Calibri"/>
              <a:ea typeface="+mn-ea"/>
              <a:cs typeface="+mn-cs"/>
            </a:rPr>
            <a:t>Preparación</a:t>
          </a:r>
        </a:p>
      </dsp:txBody>
      <dsp:txXfrm>
        <a:off x="2993627" y="462524"/>
        <a:ext cx="2818077" cy="403489"/>
      </dsp:txXfrm>
    </dsp:sp>
    <dsp:sp modelId="{09B502B4-D6C7-45EB-A967-22BA62FD84A2}">
      <dsp:nvSpPr>
        <dsp:cNvPr id="0" name=""/>
        <dsp:cNvSpPr/>
      </dsp:nvSpPr>
      <dsp:spPr>
        <a:xfrm>
          <a:off x="2971799" y="943735"/>
          <a:ext cx="2861733" cy="447145"/>
        </a:xfrm>
        <a:prstGeom prst="roundRect">
          <a:avLst/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25400" cap="flat" cmpd="sng" algn="ctr">
          <a:solidFill>
            <a:srgbClr val="FBD5B5">
              <a:hueOff val="1852380"/>
              <a:satOff val="-7532"/>
              <a:lumOff val="-4052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800" kern="1200" dirty="0">
              <a:solidFill>
                <a:srgbClr val="022B44">
                  <a:hueOff val="0"/>
                  <a:satOff val="0"/>
                  <a:lumOff val="0"/>
                  <a:alphaOff val="0"/>
                </a:srgbClr>
              </a:solidFill>
              <a:latin typeface="Calibri"/>
              <a:ea typeface="+mn-ea"/>
              <a:cs typeface="+mn-cs"/>
            </a:rPr>
            <a:t>Convocatoria</a:t>
          </a:r>
        </a:p>
      </dsp:txBody>
      <dsp:txXfrm>
        <a:off x="2993627" y="965563"/>
        <a:ext cx="2818077" cy="403489"/>
      </dsp:txXfrm>
    </dsp:sp>
    <dsp:sp modelId="{27FEE9BE-C96B-4351-B07F-625B39A106DE}">
      <dsp:nvSpPr>
        <dsp:cNvPr id="0" name=""/>
        <dsp:cNvSpPr/>
      </dsp:nvSpPr>
      <dsp:spPr>
        <a:xfrm>
          <a:off x="2971799" y="1446774"/>
          <a:ext cx="2861733" cy="447145"/>
        </a:xfrm>
        <a:prstGeom prst="roundRect">
          <a:avLst/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25400" cap="flat" cmpd="sng" algn="ctr">
          <a:solidFill>
            <a:srgbClr val="FBD5B5">
              <a:hueOff val="3704760"/>
              <a:satOff val="-15064"/>
              <a:lumOff val="-8105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800" kern="1200" dirty="0">
              <a:solidFill>
                <a:srgbClr val="022B44">
                  <a:hueOff val="0"/>
                  <a:satOff val="0"/>
                  <a:lumOff val="0"/>
                  <a:alphaOff val="0"/>
                </a:srgbClr>
              </a:solidFill>
              <a:latin typeface="Calibri"/>
              <a:ea typeface="+mn-ea"/>
              <a:cs typeface="+mn-cs"/>
            </a:rPr>
            <a:t>Consolidación Información</a:t>
          </a:r>
        </a:p>
      </dsp:txBody>
      <dsp:txXfrm>
        <a:off x="2993627" y="1468602"/>
        <a:ext cx="2818077" cy="403489"/>
      </dsp:txXfrm>
    </dsp:sp>
    <dsp:sp modelId="{264960D5-A063-449D-8FEA-D02FF706EF6B}">
      <dsp:nvSpPr>
        <dsp:cNvPr id="0" name=""/>
        <dsp:cNvSpPr/>
      </dsp:nvSpPr>
      <dsp:spPr>
        <a:xfrm>
          <a:off x="2971799" y="1949813"/>
          <a:ext cx="2861733" cy="447145"/>
        </a:xfrm>
        <a:prstGeom prst="roundRect">
          <a:avLst/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25400" cap="flat" cmpd="sng" algn="ctr">
          <a:solidFill>
            <a:srgbClr val="FBD5B5">
              <a:hueOff val="5557140"/>
              <a:satOff val="-22595"/>
              <a:lumOff val="-12157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800" kern="1200" dirty="0">
              <a:solidFill>
                <a:srgbClr val="022B44">
                  <a:hueOff val="0"/>
                  <a:satOff val="0"/>
                  <a:lumOff val="0"/>
                  <a:alphaOff val="0"/>
                </a:srgbClr>
              </a:solidFill>
              <a:latin typeface="Calibri"/>
              <a:ea typeface="+mn-ea"/>
              <a:cs typeface="+mn-cs"/>
            </a:rPr>
            <a:t>Publicación </a:t>
          </a:r>
        </a:p>
      </dsp:txBody>
      <dsp:txXfrm>
        <a:off x="2993627" y="1971641"/>
        <a:ext cx="2818077" cy="403489"/>
      </dsp:txXfrm>
    </dsp:sp>
    <dsp:sp modelId="{31408AF9-9734-4B14-9DD7-C013BF166719}">
      <dsp:nvSpPr>
        <dsp:cNvPr id="0" name=""/>
        <dsp:cNvSpPr/>
      </dsp:nvSpPr>
      <dsp:spPr>
        <a:xfrm>
          <a:off x="2971799" y="2452853"/>
          <a:ext cx="2861733" cy="447145"/>
        </a:xfrm>
        <a:prstGeom prst="roundRect">
          <a:avLst/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25400" cap="flat" cmpd="sng" algn="ctr">
          <a:solidFill>
            <a:srgbClr val="FBD5B5">
              <a:hueOff val="7409520"/>
              <a:satOff val="-30127"/>
              <a:lumOff val="-16209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800" kern="1200" dirty="0">
              <a:solidFill>
                <a:srgbClr val="022B44">
                  <a:hueOff val="0"/>
                  <a:satOff val="0"/>
                  <a:lumOff val="0"/>
                  <a:alphaOff val="0"/>
                </a:srgbClr>
              </a:solidFill>
              <a:latin typeface="Calibri"/>
              <a:ea typeface="+mn-ea"/>
              <a:cs typeface="+mn-cs"/>
            </a:rPr>
            <a:t>Participación Ciudadana</a:t>
          </a:r>
        </a:p>
      </dsp:txBody>
      <dsp:txXfrm>
        <a:off x="2993627" y="2474681"/>
        <a:ext cx="2818077" cy="403489"/>
      </dsp:txXfrm>
    </dsp:sp>
    <dsp:sp modelId="{B6ACB91C-3502-476A-A105-50B18AC40AE2}">
      <dsp:nvSpPr>
        <dsp:cNvPr id="0" name=""/>
        <dsp:cNvSpPr/>
      </dsp:nvSpPr>
      <dsp:spPr>
        <a:xfrm>
          <a:off x="2971799" y="2955892"/>
          <a:ext cx="2861733" cy="447145"/>
        </a:xfrm>
        <a:prstGeom prst="roundRect">
          <a:avLst/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25400" cap="flat" cmpd="sng" algn="ctr">
          <a:solidFill>
            <a:srgbClr val="FBD5B5">
              <a:hueOff val="9261899"/>
              <a:satOff val="-37659"/>
              <a:lumOff val="-20262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800" kern="1200" dirty="0">
              <a:solidFill>
                <a:srgbClr val="022B44">
                  <a:hueOff val="0"/>
                  <a:satOff val="0"/>
                  <a:lumOff val="0"/>
                  <a:alphaOff val="0"/>
                </a:srgbClr>
              </a:solidFill>
              <a:latin typeface="Calibri"/>
              <a:ea typeface="+mn-ea"/>
              <a:cs typeface="+mn-cs"/>
            </a:rPr>
            <a:t>Cierre Audiencia</a:t>
          </a:r>
        </a:p>
      </dsp:txBody>
      <dsp:txXfrm>
        <a:off x="2993627" y="2977720"/>
        <a:ext cx="2818077" cy="403489"/>
      </dsp:txXfrm>
    </dsp:sp>
    <dsp:sp modelId="{03A09FCB-519F-4118-A3A1-6F5CC7FA7290}">
      <dsp:nvSpPr>
        <dsp:cNvPr id="0" name=""/>
        <dsp:cNvSpPr/>
      </dsp:nvSpPr>
      <dsp:spPr>
        <a:xfrm>
          <a:off x="2971799" y="3458931"/>
          <a:ext cx="2861733" cy="447145"/>
        </a:xfrm>
        <a:prstGeom prst="roundRect">
          <a:avLst/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25400" cap="flat" cmpd="sng" algn="ctr">
          <a:solidFill>
            <a:srgbClr val="FBD5B5">
              <a:hueOff val="11114279"/>
              <a:satOff val="-45191"/>
              <a:lumOff val="-24314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800" kern="1200" dirty="0">
              <a:solidFill>
                <a:srgbClr val="022B44">
                  <a:hueOff val="0"/>
                  <a:satOff val="0"/>
                  <a:lumOff val="0"/>
                  <a:alphaOff val="0"/>
                </a:srgbClr>
              </a:solidFill>
              <a:latin typeface="Calibri"/>
              <a:ea typeface="+mn-ea"/>
              <a:cs typeface="+mn-cs"/>
            </a:rPr>
            <a:t>Evaluación</a:t>
          </a:r>
        </a:p>
      </dsp:txBody>
      <dsp:txXfrm>
        <a:off x="2993627" y="3480759"/>
        <a:ext cx="2818077" cy="40348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0001DE5-0451-40B9-BDA5-9FB3AD02BD9D}">
      <dsp:nvSpPr>
        <dsp:cNvPr id="0" name=""/>
        <dsp:cNvSpPr/>
      </dsp:nvSpPr>
      <dsp:spPr>
        <a:xfrm>
          <a:off x="544994" y="0"/>
          <a:ext cx="3598492" cy="3598492"/>
        </a:xfrm>
        <a:prstGeom prst="triangle">
          <a:avLst/>
        </a:prstGeom>
        <a:solidFill>
          <a:srgbClr val="FBD5B5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5EE5708-5024-4F6C-B05E-70FC0557E15C}">
      <dsp:nvSpPr>
        <dsp:cNvPr id="0" name=""/>
        <dsp:cNvSpPr/>
      </dsp:nvSpPr>
      <dsp:spPr>
        <a:xfrm>
          <a:off x="2344240" y="360200"/>
          <a:ext cx="2339019" cy="365471"/>
        </a:xfrm>
        <a:prstGeom prst="roundRect">
          <a:avLst/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25400" cap="flat" cmpd="sng" algn="ctr">
          <a:solidFill>
            <a:srgbClr val="FBD5B5"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100" kern="1200" dirty="0">
              <a:solidFill>
                <a:srgbClr val="022B44">
                  <a:hueOff val="0"/>
                  <a:satOff val="0"/>
                  <a:lumOff val="0"/>
                  <a:alphaOff val="0"/>
                </a:srgbClr>
              </a:solidFill>
              <a:latin typeface="Calibri"/>
              <a:ea typeface="+mn-ea"/>
              <a:cs typeface="+mn-cs"/>
            </a:rPr>
            <a:t>Convocatoria</a:t>
          </a:r>
        </a:p>
      </dsp:txBody>
      <dsp:txXfrm>
        <a:off x="2362081" y="378041"/>
        <a:ext cx="2303337" cy="329789"/>
      </dsp:txXfrm>
    </dsp:sp>
    <dsp:sp modelId="{09B502B4-D6C7-45EB-A967-22BA62FD84A2}">
      <dsp:nvSpPr>
        <dsp:cNvPr id="0" name=""/>
        <dsp:cNvSpPr/>
      </dsp:nvSpPr>
      <dsp:spPr>
        <a:xfrm>
          <a:off x="2344240" y="771356"/>
          <a:ext cx="2339019" cy="365471"/>
        </a:xfrm>
        <a:prstGeom prst="roundRect">
          <a:avLst/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25400" cap="flat" cmpd="sng" algn="ctr">
          <a:solidFill>
            <a:srgbClr val="FBD5B5">
              <a:hueOff val="1852380"/>
              <a:satOff val="-7532"/>
              <a:lumOff val="-4052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100" kern="1200" dirty="0">
              <a:solidFill>
                <a:srgbClr val="022B44">
                  <a:hueOff val="0"/>
                  <a:satOff val="0"/>
                  <a:lumOff val="0"/>
                  <a:alphaOff val="0"/>
                </a:srgbClr>
              </a:solidFill>
              <a:latin typeface="Calibri"/>
              <a:ea typeface="+mn-ea"/>
              <a:cs typeface="+mn-cs"/>
            </a:rPr>
            <a:t>Recepción temas ciudadanía</a:t>
          </a:r>
        </a:p>
      </dsp:txBody>
      <dsp:txXfrm>
        <a:off x="2362081" y="789197"/>
        <a:ext cx="2303337" cy="329789"/>
      </dsp:txXfrm>
    </dsp:sp>
    <dsp:sp modelId="{27FEE9BE-C96B-4351-B07F-625B39A106DE}">
      <dsp:nvSpPr>
        <dsp:cNvPr id="0" name=""/>
        <dsp:cNvSpPr/>
      </dsp:nvSpPr>
      <dsp:spPr>
        <a:xfrm>
          <a:off x="2344240" y="1182512"/>
          <a:ext cx="2339019" cy="365471"/>
        </a:xfrm>
        <a:prstGeom prst="roundRect">
          <a:avLst/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25400" cap="flat" cmpd="sng" algn="ctr">
          <a:solidFill>
            <a:srgbClr val="FBD5B5">
              <a:hueOff val="3704760"/>
              <a:satOff val="-15064"/>
              <a:lumOff val="-8105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100" kern="1200" dirty="0">
              <a:solidFill>
                <a:srgbClr val="022B44">
                  <a:hueOff val="0"/>
                  <a:satOff val="0"/>
                  <a:lumOff val="0"/>
                  <a:alphaOff val="0"/>
                </a:srgbClr>
              </a:solidFill>
              <a:latin typeface="Calibri"/>
              <a:ea typeface="+mn-ea"/>
              <a:cs typeface="+mn-cs"/>
            </a:rPr>
            <a:t>Consolidación Información</a:t>
          </a:r>
        </a:p>
      </dsp:txBody>
      <dsp:txXfrm>
        <a:off x="2362081" y="1200353"/>
        <a:ext cx="2303337" cy="329789"/>
      </dsp:txXfrm>
    </dsp:sp>
    <dsp:sp modelId="{264960D5-A063-449D-8FEA-D02FF706EF6B}">
      <dsp:nvSpPr>
        <dsp:cNvPr id="0" name=""/>
        <dsp:cNvSpPr/>
      </dsp:nvSpPr>
      <dsp:spPr>
        <a:xfrm>
          <a:off x="2378670" y="1594383"/>
          <a:ext cx="2339019" cy="365471"/>
        </a:xfrm>
        <a:prstGeom prst="roundRect">
          <a:avLst/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25400" cap="flat" cmpd="sng" algn="ctr">
          <a:solidFill>
            <a:srgbClr val="FBD5B5">
              <a:hueOff val="5557140"/>
              <a:satOff val="-22595"/>
              <a:lumOff val="-12157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100" kern="1200" dirty="0">
              <a:solidFill>
                <a:srgbClr val="022B44">
                  <a:hueOff val="0"/>
                  <a:satOff val="0"/>
                  <a:lumOff val="0"/>
                  <a:alphaOff val="0"/>
                </a:srgbClr>
              </a:solidFill>
              <a:latin typeface="Calibri"/>
              <a:ea typeface="+mn-ea"/>
              <a:cs typeface="+mn-cs"/>
            </a:rPr>
            <a:t>Publicación  presentaciones</a:t>
          </a:r>
        </a:p>
      </dsp:txBody>
      <dsp:txXfrm>
        <a:off x="2396511" y="1612224"/>
        <a:ext cx="2303337" cy="329789"/>
      </dsp:txXfrm>
    </dsp:sp>
    <dsp:sp modelId="{31408AF9-9734-4B14-9DD7-C013BF166719}">
      <dsp:nvSpPr>
        <dsp:cNvPr id="0" name=""/>
        <dsp:cNvSpPr/>
      </dsp:nvSpPr>
      <dsp:spPr>
        <a:xfrm>
          <a:off x="2344240" y="2004823"/>
          <a:ext cx="2339019" cy="365471"/>
        </a:xfrm>
        <a:prstGeom prst="roundRect">
          <a:avLst/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25400" cap="flat" cmpd="sng" algn="ctr">
          <a:solidFill>
            <a:srgbClr val="FBD5B5">
              <a:hueOff val="7409520"/>
              <a:satOff val="-30127"/>
              <a:lumOff val="-16209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100" kern="1200" dirty="0">
              <a:solidFill>
                <a:srgbClr val="022B44">
                  <a:hueOff val="0"/>
                  <a:satOff val="0"/>
                  <a:lumOff val="0"/>
                  <a:alphaOff val="0"/>
                </a:srgbClr>
              </a:solidFill>
              <a:latin typeface="Calibri"/>
              <a:ea typeface="+mn-ea"/>
              <a:cs typeface="+mn-cs"/>
            </a:rPr>
            <a:t>Participación Ciudadana</a:t>
          </a:r>
        </a:p>
      </dsp:txBody>
      <dsp:txXfrm>
        <a:off x="2362081" y="2022664"/>
        <a:ext cx="2303337" cy="329789"/>
      </dsp:txXfrm>
    </dsp:sp>
    <dsp:sp modelId="{B6ACB91C-3502-476A-A105-50B18AC40AE2}">
      <dsp:nvSpPr>
        <dsp:cNvPr id="0" name=""/>
        <dsp:cNvSpPr/>
      </dsp:nvSpPr>
      <dsp:spPr>
        <a:xfrm>
          <a:off x="2344240" y="2415979"/>
          <a:ext cx="2339019" cy="365471"/>
        </a:xfrm>
        <a:prstGeom prst="roundRect">
          <a:avLst/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25400" cap="flat" cmpd="sng" algn="ctr">
          <a:solidFill>
            <a:srgbClr val="FBD5B5">
              <a:hueOff val="9261899"/>
              <a:satOff val="-37659"/>
              <a:lumOff val="-20262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100" kern="1200" dirty="0">
              <a:solidFill>
                <a:srgbClr val="022B44">
                  <a:hueOff val="0"/>
                  <a:satOff val="0"/>
                  <a:lumOff val="0"/>
                  <a:alphaOff val="0"/>
                </a:srgbClr>
              </a:solidFill>
              <a:latin typeface="Calibri"/>
              <a:ea typeface="+mn-ea"/>
              <a:cs typeface="+mn-cs"/>
            </a:rPr>
            <a:t>Audiencia pública virtual</a:t>
          </a:r>
        </a:p>
      </dsp:txBody>
      <dsp:txXfrm>
        <a:off x="2362081" y="2433820"/>
        <a:ext cx="2303337" cy="329789"/>
      </dsp:txXfrm>
    </dsp:sp>
    <dsp:sp modelId="{03A09FCB-519F-4118-A3A1-6F5CC7FA7290}">
      <dsp:nvSpPr>
        <dsp:cNvPr id="0" name=""/>
        <dsp:cNvSpPr/>
      </dsp:nvSpPr>
      <dsp:spPr>
        <a:xfrm>
          <a:off x="2344240" y="2827135"/>
          <a:ext cx="2339019" cy="365471"/>
        </a:xfrm>
        <a:prstGeom prst="roundRect">
          <a:avLst/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25400" cap="flat" cmpd="sng" algn="ctr">
          <a:solidFill>
            <a:srgbClr val="FBD5B5">
              <a:hueOff val="11114279"/>
              <a:satOff val="-45191"/>
              <a:lumOff val="-24314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100" kern="1200" dirty="0">
              <a:solidFill>
                <a:srgbClr val="022B44">
                  <a:hueOff val="0"/>
                  <a:satOff val="0"/>
                  <a:lumOff val="0"/>
                  <a:alphaOff val="0"/>
                </a:srgbClr>
              </a:solidFill>
              <a:latin typeface="Calibri"/>
              <a:ea typeface="+mn-ea"/>
              <a:cs typeface="+mn-cs"/>
            </a:rPr>
            <a:t>Publicación respuestas a ciudadanía</a:t>
          </a:r>
        </a:p>
      </dsp:txBody>
      <dsp:txXfrm>
        <a:off x="2362081" y="2844976"/>
        <a:ext cx="2303337" cy="32978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 dirty="0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12686D-009B-4755-BF3C-B1645D0A938E}" type="datetimeFigureOut">
              <a:rPr lang="es-ES" smtClean="0"/>
              <a:t>04/08/2020</a:t>
            </a:fld>
            <a:endParaRPr lang="es-ES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 dirty="0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CDAE71F-6302-4695-A732-5DA60A1BF971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86641845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06" y="685800"/>
            <a:ext cx="4572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678417085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g495ef59f35_0_4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0" name="Google Shape;120;g495ef59f35_0_4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7192622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47" name="Google Shape;147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8326289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47" name="Google Shape;147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61365678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47" name="Google Shape;147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26843106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47" name="Google Shape;147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13553398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47" name="Google Shape;147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3203056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iapositiva de título 1 1 1" preserve="1" userDrawn="1">
  <p:cSld name="1_Diapositiva de título 1 1 1">
    <p:bg>
      <p:bgPr>
        <a:solidFill>
          <a:srgbClr val="069169"/>
        </a:solidFill>
        <a:effectLst/>
      </p:bgPr>
    </p:bg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5"/>
          <p:cNvSpPr txBox="1"/>
          <p:nvPr/>
        </p:nvSpPr>
        <p:spPr>
          <a:xfrm>
            <a:off x="8336496" y="54646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</a:pPr>
            <a:fld id="{00000000-1234-1234-1234-123412341234}" type="slidenum">
              <a:rPr lang="es-CO" sz="700" b="0" i="0" u="none" strike="noStrike" cap="none">
                <a:solidFill>
                  <a:srgbClr val="0054BC"/>
                </a:solidFill>
                <a:latin typeface="Work Sans"/>
                <a:ea typeface="Work Sans"/>
                <a:cs typeface="Work Sans"/>
                <a:sym typeface="Work Sans"/>
              </a:rPr>
              <a:t>‹Nº›</a:t>
            </a:fld>
            <a:endParaRPr sz="700" b="0" i="0" u="none" strike="noStrike" cap="none" dirty="0">
              <a:solidFill>
                <a:srgbClr val="0054BC"/>
              </a:solidFill>
              <a:latin typeface="Work Sans"/>
              <a:ea typeface="Work Sans"/>
              <a:cs typeface="Work Sans"/>
              <a:sym typeface="Work Sans"/>
            </a:endParaRPr>
          </a:p>
        </p:txBody>
      </p:sp>
      <p:sp>
        <p:nvSpPr>
          <p:cNvPr id="31" name="Google Shape;31;p5"/>
          <p:cNvSpPr txBox="1"/>
          <p:nvPr userDrawn="1"/>
        </p:nvSpPr>
        <p:spPr>
          <a:xfrm>
            <a:off x="8336496" y="-21554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</a:pPr>
            <a:fld id="{00000000-1234-1234-1234-123412341234}" type="slidenum">
              <a:rPr lang="es-CO" sz="700" b="0" i="0" u="none" strike="noStrike" cap="none">
                <a:solidFill>
                  <a:srgbClr val="FFFFFF"/>
                </a:solidFill>
                <a:latin typeface="Work Sans"/>
                <a:ea typeface="Work Sans"/>
                <a:cs typeface="Work Sans"/>
                <a:sym typeface="Work Sans"/>
              </a:rPr>
              <a:t>‹Nº›</a:t>
            </a:fld>
            <a:endParaRPr sz="700" b="0" i="0" u="none" strike="noStrike" cap="none" dirty="0">
              <a:solidFill>
                <a:srgbClr val="FFFFFF"/>
              </a:solidFill>
              <a:latin typeface="Work Sans"/>
              <a:ea typeface="Work Sans"/>
              <a:cs typeface="Work Sans"/>
              <a:sym typeface="Work Sans"/>
            </a:endParaRPr>
          </a:p>
        </p:txBody>
      </p:sp>
      <p:sp>
        <p:nvSpPr>
          <p:cNvPr id="32" name="Google Shape;32;p5"/>
          <p:cNvSpPr/>
          <p:nvPr/>
        </p:nvSpPr>
        <p:spPr>
          <a:xfrm>
            <a:off x="3213694" y="0"/>
            <a:ext cx="5935223" cy="5143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" name="Google Shape;33;p5"/>
          <p:cNvSpPr txBox="1"/>
          <p:nvPr/>
        </p:nvSpPr>
        <p:spPr>
          <a:xfrm>
            <a:off x="1098468" y="4856142"/>
            <a:ext cx="4293000" cy="34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</a:pPr>
            <a:r>
              <a:rPr lang="es-CO" sz="600" b="0" i="0" u="none" strike="noStrike" cap="none" dirty="0">
                <a:solidFill>
                  <a:schemeClr val="lt1"/>
                </a:solidFill>
                <a:latin typeface="Work Sans"/>
                <a:ea typeface="Work Sans"/>
                <a:cs typeface="Work Sans"/>
                <a:sym typeface="Work Sans"/>
              </a:rPr>
              <a:t>Esta presentación es propiedad intelectual controlada y producida por la Presidencia de la República.</a:t>
            </a:r>
            <a:endParaRPr sz="600" b="0" i="0" u="none" strike="noStrike" cap="none" dirty="0">
              <a:solidFill>
                <a:schemeClr val="lt1"/>
              </a:solidFill>
              <a:latin typeface="Work Sans"/>
              <a:ea typeface="Work Sans"/>
              <a:cs typeface="Work Sans"/>
              <a:sym typeface="Work Sans"/>
            </a:endParaRPr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2FAB7457-61BC-0144-984D-ACFC03D1DFB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93892" y="346605"/>
            <a:ext cx="2616953" cy="746654"/>
          </a:xfrm>
          <a:prstGeom prst="rect">
            <a:avLst/>
          </a:prstGeom>
        </p:spPr>
      </p:pic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09EBB03E-157E-1743-86F1-8874FFB41BEB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461004" y="1439863"/>
            <a:ext cx="5149596" cy="1349375"/>
          </a:xfrm>
        </p:spPr>
        <p:txBody>
          <a:bodyPr/>
          <a:lstStyle>
            <a:lvl1pPr marL="95250" indent="0" algn="r">
              <a:buNone/>
              <a:defRPr sz="3000">
                <a:solidFill>
                  <a:srgbClr val="0054BC"/>
                </a:solidFill>
              </a:defRPr>
            </a:lvl1pPr>
          </a:lstStyle>
          <a:p>
            <a:r>
              <a:rPr lang="es-ES" dirty="0"/>
              <a:t>Editar los estilos de texto del patrón</a:t>
            </a:r>
            <a:endParaRPr lang="es-CO" dirty="0"/>
          </a:p>
        </p:txBody>
      </p:sp>
      <p:pic>
        <p:nvPicPr>
          <p:cNvPr id="10" name="Imagen 9">
            <a:extLst>
              <a:ext uri="{FF2B5EF4-FFF2-40B4-BE49-F238E27FC236}">
                <a16:creationId xmlns:a16="http://schemas.microsoft.com/office/drawing/2014/main" id="{06C4BAFA-CF82-7743-AB31-DAA7A61A692C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7366" y="3771884"/>
            <a:ext cx="3904083" cy="7320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51146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y texto">
  <p:cSld name="Título complejo">
    <p:bg>
      <p:bgPr>
        <a:solidFill>
          <a:srgbClr val="2D6DF4"/>
        </a:solidFill>
        <a:effectLst/>
      </p:bgPr>
    </p:bg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6"/>
          <p:cNvSpPr txBox="1"/>
          <p:nvPr/>
        </p:nvSpPr>
        <p:spPr>
          <a:xfrm>
            <a:off x="8321454" y="0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</a:pPr>
            <a:fld id="{00000000-1234-1234-1234-123412341234}" type="slidenum">
              <a:rPr lang="es-CO" sz="700" b="0" i="0" u="none" strike="noStrike" cap="none">
                <a:solidFill>
                  <a:schemeClr val="bg1"/>
                </a:solidFill>
                <a:latin typeface="Work Sans"/>
                <a:ea typeface="Work Sans"/>
                <a:cs typeface="Work Sans"/>
                <a:sym typeface="Work Sans"/>
              </a:rPr>
              <a:t>‹Nº›</a:t>
            </a:fld>
            <a:endParaRPr sz="700" b="0" i="0" u="none" strike="noStrike" cap="none" dirty="0">
              <a:solidFill>
                <a:schemeClr val="bg1"/>
              </a:solidFill>
              <a:latin typeface="Work Sans"/>
              <a:ea typeface="Work Sans"/>
              <a:cs typeface="Work Sans"/>
              <a:sym typeface="Work Sans"/>
            </a:endParaRPr>
          </a:p>
        </p:txBody>
      </p:sp>
      <p:sp>
        <p:nvSpPr>
          <p:cNvPr id="38" name="Google Shape;38;p6"/>
          <p:cNvSpPr txBox="1">
            <a:spLocks noGrp="1"/>
          </p:cNvSpPr>
          <p:nvPr>
            <p:ph type="title"/>
          </p:nvPr>
        </p:nvSpPr>
        <p:spPr>
          <a:xfrm>
            <a:off x="3768725" y="1733025"/>
            <a:ext cx="4752600" cy="64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Work Sans SemiBold"/>
              <a:buNone/>
              <a:defRPr sz="3000">
                <a:solidFill>
                  <a:schemeClr val="bg1"/>
                </a:solidFill>
                <a:latin typeface="Work Sans Light"/>
                <a:ea typeface="Work Sans Light"/>
                <a:cs typeface="Work Sans Light"/>
                <a:sym typeface="Work Sans Light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>
                <a:solidFill>
                  <a:srgbClr val="FFFFFF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>
                <a:solidFill>
                  <a:srgbClr val="FFFFFF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>
                <a:solidFill>
                  <a:srgbClr val="FFFFFF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>
                <a:solidFill>
                  <a:srgbClr val="FFFFFF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>
                <a:solidFill>
                  <a:srgbClr val="FFFFFF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>
                <a:solidFill>
                  <a:srgbClr val="FFFFFF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>
                <a:solidFill>
                  <a:srgbClr val="FFFFFF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>
                <a:solidFill>
                  <a:srgbClr val="FFFFFF"/>
                </a:solidFill>
              </a:defRPr>
            </a:lvl9pPr>
          </a:lstStyle>
          <a:p>
            <a:endParaRPr dirty="0"/>
          </a:p>
        </p:txBody>
      </p:sp>
      <p:sp>
        <p:nvSpPr>
          <p:cNvPr id="39" name="Google Shape;39;p6"/>
          <p:cNvSpPr txBox="1">
            <a:spLocks noGrp="1"/>
          </p:cNvSpPr>
          <p:nvPr>
            <p:ph type="body" idx="1"/>
          </p:nvPr>
        </p:nvSpPr>
        <p:spPr>
          <a:xfrm>
            <a:off x="3761125" y="2553350"/>
            <a:ext cx="4760200" cy="132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/>
          <a:lstStyle>
            <a:lvl1pPr marL="457200" lvl="0" indent="-2286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FFFFFF"/>
              </a:buClr>
              <a:buSzPts val="1400"/>
              <a:buNone/>
              <a:defRPr sz="1500">
                <a:solidFill>
                  <a:schemeClr val="bg1"/>
                </a:solidFill>
              </a:defRPr>
            </a:lvl1pPr>
            <a:lvl2pPr marL="914400" lvl="1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FFFFFF"/>
              </a:buClr>
              <a:buSzPts val="1400"/>
              <a:buChar char="•"/>
              <a:defRPr>
                <a:solidFill>
                  <a:srgbClr val="FFFFFF"/>
                </a:solidFill>
              </a:defRPr>
            </a:lvl2pPr>
            <a:lvl3pPr marL="1371600" lvl="2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FFFFFF"/>
              </a:buClr>
              <a:buSzPts val="1400"/>
              <a:buChar char="•"/>
              <a:defRPr>
                <a:solidFill>
                  <a:srgbClr val="FFFFFF"/>
                </a:solidFill>
              </a:defRPr>
            </a:lvl3pPr>
            <a:lvl4pPr marL="1828800" lvl="3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FFFFFF"/>
              </a:buClr>
              <a:buSzPts val="1400"/>
              <a:buChar char="•"/>
              <a:defRPr>
                <a:solidFill>
                  <a:srgbClr val="FFFFFF"/>
                </a:solidFill>
              </a:defRPr>
            </a:lvl4pPr>
            <a:lvl5pPr marL="2286000" lvl="4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FFFFFF"/>
              </a:buClr>
              <a:buSzPts val="1400"/>
              <a:buChar char="•"/>
              <a:defRPr>
                <a:solidFill>
                  <a:srgbClr val="FFFFFF"/>
                </a:solidFill>
              </a:defRPr>
            </a:lvl5pPr>
            <a:lvl6pPr marL="2743200" lvl="5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FFFFFF"/>
              </a:buClr>
              <a:buSzPts val="1400"/>
              <a:buChar char="•"/>
              <a:defRPr>
                <a:solidFill>
                  <a:srgbClr val="FFFFFF"/>
                </a:solidFill>
              </a:defRPr>
            </a:lvl6pPr>
            <a:lvl7pPr marL="3200400" lvl="6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FFFFFF"/>
              </a:buClr>
              <a:buSzPts val="1400"/>
              <a:buChar char="•"/>
              <a:defRPr>
                <a:solidFill>
                  <a:srgbClr val="FFFFFF"/>
                </a:solidFill>
              </a:defRPr>
            </a:lvl7pPr>
            <a:lvl8pPr marL="3657600" lvl="7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FFFFFF"/>
              </a:buClr>
              <a:buSzPts val="1400"/>
              <a:buChar char="•"/>
              <a:defRPr>
                <a:solidFill>
                  <a:srgbClr val="FFFFFF"/>
                </a:solidFill>
              </a:defRPr>
            </a:lvl8pPr>
            <a:lvl9pPr marL="4114800" lvl="8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FFFFFF"/>
              </a:buClr>
              <a:buSzPts val="1400"/>
              <a:buChar char="•"/>
              <a:defRPr>
                <a:solidFill>
                  <a:srgbClr val="FFFFFF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ncabezado de sección" type="secHead">
  <p:cSld name="SECTION_HEADER">
    <p:bg>
      <p:bgPr>
        <a:solidFill>
          <a:srgbClr val="DCEBFB"/>
        </a:solidFill>
        <a:effectLst/>
      </p:bgPr>
    </p:bg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7"/>
          <p:cNvSpPr txBox="1">
            <a:spLocks noGrp="1"/>
          </p:cNvSpPr>
          <p:nvPr>
            <p:ph type="body" idx="1"/>
          </p:nvPr>
        </p:nvSpPr>
        <p:spPr>
          <a:xfrm>
            <a:off x="1497026" y="995328"/>
            <a:ext cx="1853423" cy="9538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/>
          <a:lstStyle>
            <a:lvl1pPr marL="457200" lvl="0" indent="-228600" algn="r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SzPts val="1100"/>
              <a:buFont typeface="Work Sans Light"/>
              <a:buNone/>
              <a:defRPr sz="7200" b="1">
                <a:solidFill>
                  <a:srgbClr val="0054BC"/>
                </a:solidFill>
                <a:latin typeface="Work Sans"/>
                <a:ea typeface="Work Sans"/>
                <a:cs typeface="Work Sans"/>
                <a:sym typeface="Work Sans"/>
              </a:defRPr>
            </a:lvl1pPr>
            <a:lvl2pPr marL="914400" lvl="1" indent="-29845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100"/>
              <a:buFont typeface="Work Sans Light"/>
              <a:buChar char="•"/>
              <a:defRPr sz="1100">
                <a:latin typeface="Work Sans Light"/>
                <a:ea typeface="Work Sans Light"/>
                <a:cs typeface="Work Sans Light"/>
                <a:sym typeface="Work Sans Light"/>
              </a:defRPr>
            </a:lvl2pPr>
            <a:lvl3pPr marL="1371600" lvl="2" indent="-29845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100"/>
              <a:buFont typeface="Work Sans Light"/>
              <a:buChar char="•"/>
              <a:defRPr sz="1100">
                <a:latin typeface="Work Sans Light"/>
                <a:ea typeface="Work Sans Light"/>
                <a:cs typeface="Work Sans Light"/>
                <a:sym typeface="Work Sans Light"/>
              </a:defRPr>
            </a:lvl3pPr>
            <a:lvl4pPr marL="1828800" lvl="3" indent="-29845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100"/>
              <a:buFont typeface="Work Sans Light"/>
              <a:buChar char="•"/>
              <a:defRPr sz="1100">
                <a:latin typeface="Work Sans Light"/>
                <a:ea typeface="Work Sans Light"/>
                <a:cs typeface="Work Sans Light"/>
                <a:sym typeface="Work Sans Light"/>
              </a:defRPr>
            </a:lvl4pPr>
            <a:lvl5pPr marL="2286000" lvl="4" indent="-29845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100"/>
              <a:buFont typeface="Work Sans Light"/>
              <a:buChar char="•"/>
              <a:defRPr sz="1100">
                <a:latin typeface="Work Sans Light"/>
                <a:ea typeface="Work Sans Light"/>
                <a:cs typeface="Work Sans Light"/>
                <a:sym typeface="Work Sans Light"/>
              </a:defRPr>
            </a:lvl5pPr>
            <a:lvl6pPr marL="2743200" lvl="5" indent="-29845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100"/>
              <a:buFont typeface="Work Sans Light"/>
              <a:buChar char="•"/>
              <a:defRPr sz="1100">
                <a:latin typeface="Work Sans Light"/>
                <a:ea typeface="Work Sans Light"/>
                <a:cs typeface="Work Sans Light"/>
                <a:sym typeface="Work Sans Light"/>
              </a:defRPr>
            </a:lvl6pPr>
            <a:lvl7pPr marL="3200400" lvl="6" indent="-29845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100"/>
              <a:buFont typeface="Work Sans Light"/>
              <a:buChar char="•"/>
              <a:defRPr sz="1100">
                <a:latin typeface="Work Sans Light"/>
                <a:ea typeface="Work Sans Light"/>
                <a:cs typeface="Work Sans Light"/>
                <a:sym typeface="Work Sans Light"/>
              </a:defRPr>
            </a:lvl7pPr>
            <a:lvl8pPr marL="3657600" lvl="7" indent="-29845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100"/>
              <a:buFont typeface="Work Sans Light"/>
              <a:buChar char="•"/>
              <a:defRPr sz="1100">
                <a:latin typeface="Work Sans Light"/>
                <a:ea typeface="Work Sans Light"/>
                <a:cs typeface="Work Sans Light"/>
                <a:sym typeface="Work Sans Light"/>
              </a:defRPr>
            </a:lvl8pPr>
            <a:lvl9pPr marL="4114800" lvl="8" indent="-29845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100"/>
              <a:buFont typeface="Work Sans Light"/>
              <a:buChar char="•"/>
              <a:defRPr sz="1100">
                <a:latin typeface="Work Sans Light"/>
                <a:ea typeface="Work Sans Light"/>
                <a:cs typeface="Work Sans Light"/>
                <a:sym typeface="Work Sans Light"/>
              </a:defRPr>
            </a:lvl9pPr>
          </a:lstStyle>
          <a:p>
            <a:endParaRPr dirty="0"/>
          </a:p>
        </p:txBody>
      </p:sp>
      <p:sp>
        <p:nvSpPr>
          <p:cNvPr id="42" name="Google Shape;42;p7"/>
          <p:cNvSpPr txBox="1">
            <a:spLocks noGrp="1"/>
          </p:cNvSpPr>
          <p:nvPr>
            <p:ph type="title" hasCustomPrompt="1"/>
          </p:nvPr>
        </p:nvSpPr>
        <p:spPr>
          <a:xfrm>
            <a:off x="3768725" y="1714364"/>
            <a:ext cx="4752600" cy="64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Work Sans SemiBold"/>
              <a:buNone/>
              <a:defRPr sz="3000">
                <a:solidFill>
                  <a:srgbClr val="0054BC"/>
                </a:solidFill>
                <a:latin typeface="Work Sans Light"/>
                <a:ea typeface="Work Sans Light"/>
                <a:cs typeface="Work Sans Light"/>
                <a:sym typeface="Work Sans Light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>
                <a:solidFill>
                  <a:srgbClr val="FFFFFF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>
                <a:solidFill>
                  <a:srgbClr val="FFFFFF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>
                <a:solidFill>
                  <a:srgbClr val="FFFFFF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>
                <a:solidFill>
                  <a:srgbClr val="FFFFFF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>
                <a:solidFill>
                  <a:srgbClr val="FFFFFF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>
                <a:solidFill>
                  <a:srgbClr val="FFFFFF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>
                <a:solidFill>
                  <a:srgbClr val="FFFFFF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>
                <a:solidFill>
                  <a:srgbClr val="FFFFFF"/>
                </a:solidFill>
              </a:defRPr>
            </a:lvl9pPr>
          </a:lstStyle>
          <a:p>
            <a:r>
              <a:rPr lang="es-ES" dirty="0"/>
              <a:t> </a:t>
            </a:r>
            <a:endParaRPr dirty="0"/>
          </a:p>
        </p:txBody>
      </p:sp>
      <p:sp>
        <p:nvSpPr>
          <p:cNvPr id="43" name="Google Shape;43;p7"/>
          <p:cNvSpPr txBox="1">
            <a:spLocks noGrp="1"/>
          </p:cNvSpPr>
          <p:nvPr>
            <p:ph type="body" idx="2"/>
          </p:nvPr>
        </p:nvSpPr>
        <p:spPr>
          <a:xfrm>
            <a:off x="3761125" y="2526597"/>
            <a:ext cx="4752600" cy="13364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/>
          <a:lstStyle>
            <a:lvl1pPr marL="457200" lvl="0" indent="-2286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FFFFFF"/>
              </a:buClr>
              <a:buSzPts val="1100"/>
              <a:buFont typeface="Work Sans Light"/>
              <a:buNone/>
              <a:defRPr sz="1500">
                <a:solidFill>
                  <a:srgbClr val="0054BC"/>
                </a:solidFill>
                <a:latin typeface="Work Sans"/>
                <a:ea typeface="Work Sans"/>
                <a:cs typeface="Work Sans"/>
                <a:sym typeface="Work Sans"/>
              </a:defRPr>
            </a:lvl1pPr>
            <a:lvl2pPr marL="914400" lvl="1" indent="-29845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FFFFFF"/>
              </a:buClr>
              <a:buSzPts val="1100"/>
              <a:buFont typeface="Work Sans Light"/>
              <a:buChar char="•"/>
              <a:defRPr sz="1100">
                <a:solidFill>
                  <a:srgbClr val="FFFFFF"/>
                </a:solidFill>
                <a:latin typeface="Work Sans Light"/>
                <a:ea typeface="Work Sans Light"/>
                <a:cs typeface="Work Sans Light"/>
                <a:sym typeface="Work Sans Light"/>
              </a:defRPr>
            </a:lvl2pPr>
            <a:lvl3pPr marL="1371600" lvl="2" indent="-29845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FFFFFF"/>
              </a:buClr>
              <a:buSzPts val="1100"/>
              <a:buFont typeface="Work Sans Light"/>
              <a:buChar char="•"/>
              <a:defRPr sz="1100">
                <a:solidFill>
                  <a:srgbClr val="FFFFFF"/>
                </a:solidFill>
                <a:latin typeface="Work Sans Light"/>
                <a:ea typeface="Work Sans Light"/>
                <a:cs typeface="Work Sans Light"/>
                <a:sym typeface="Work Sans Light"/>
              </a:defRPr>
            </a:lvl3pPr>
            <a:lvl4pPr marL="1828800" lvl="3" indent="-29845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FFFFFF"/>
              </a:buClr>
              <a:buSzPts val="1100"/>
              <a:buFont typeface="Work Sans Light"/>
              <a:buChar char="•"/>
              <a:defRPr sz="1100">
                <a:solidFill>
                  <a:srgbClr val="FFFFFF"/>
                </a:solidFill>
                <a:latin typeface="Work Sans Light"/>
                <a:ea typeface="Work Sans Light"/>
                <a:cs typeface="Work Sans Light"/>
                <a:sym typeface="Work Sans Light"/>
              </a:defRPr>
            </a:lvl4pPr>
            <a:lvl5pPr marL="2286000" lvl="4" indent="-29845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FFFFFF"/>
              </a:buClr>
              <a:buSzPts val="1100"/>
              <a:buFont typeface="Work Sans Light"/>
              <a:buChar char="•"/>
              <a:defRPr sz="1100">
                <a:solidFill>
                  <a:srgbClr val="FFFFFF"/>
                </a:solidFill>
                <a:latin typeface="Work Sans Light"/>
                <a:ea typeface="Work Sans Light"/>
                <a:cs typeface="Work Sans Light"/>
                <a:sym typeface="Work Sans Light"/>
              </a:defRPr>
            </a:lvl5pPr>
            <a:lvl6pPr marL="2743200" lvl="5" indent="-29845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FFFFFF"/>
              </a:buClr>
              <a:buSzPts val="1100"/>
              <a:buFont typeface="Work Sans Light"/>
              <a:buChar char="•"/>
              <a:defRPr sz="1100">
                <a:solidFill>
                  <a:srgbClr val="FFFFFF"/>
                </a:solidFill>
                <a:latin typeface="Work Sans Light"/>
                <a:ea typeface="Work Sans Light"/>
                <a:cs typeface="Work Sans Light"/>
                <a:sym typeface="Work Sans Light"/>
              </a:defRPr>
            </a:lvl6pPr>
            <a:lvl7pPr marL="3200400" lvl="6" indent="-29845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FFFFFF"/>
              </a:buClr>
              <a:buSzPts val="1100"/>
              <a:buFont typeface="Work Sans Light"/>
              <a:buChar char="•"/>
              <a:defRPr sz="1100">
                <a:solidFill>
                  <a:srgbClr val="FFFFFF"/>
                </a:solidFill>
                <a:latin typeface="Work Sans Light"/>
                <a:ea typeface="Work Sans Light"/>
                <a:cs typeface="Work Sans Light"/>
                <a:sym typeface="Work Sans Light"/>
              </a:defRPr>
            </a:lvl7pPr>
            <a:lvl8pPr marL="3657600" lvl="7" indent="-29845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FFFFFF"/>
              </a:buClr>
              <a:buSzPts val="1100"/>
              <a:buFont typeface="Work Sans Light"/>
              <a:buChar char="•"/>
              <a:defRPr sz="1100">
                <a:solidFill>
                  <a:srgbClr val="FFFFFF"/>
                </a:solidFill>
                <a:latin typeface="Work Sans Light"/>
                <a:ea typeface="Work Sans Light"/>
                <a:cs typeface="Work Sans Light"/>
                <a:sym typeface="Work Sans Light"/>
              </a:defRPr>
            </a:lvl8pPr>
            <a:lvl9pPr marL="4114800" lvl="8" indent="-29845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FFFFFF"/>
              </a:buClr>
              <a:buSzPts val="1100"/>
              <a:buFont typeface="Work Sans Light"/>
              <a:buChar char="•"/>
              <a:defRPr sz="1100">
                <a:solidFill>
                  <a:srgbClr val="FFFFFF"/>
                </a:solidFill>
                <a:latin typeface="Work Sans Light"/>
                <a:ea typeface="Work Sans Light"/>
                <a:cs typeface="Work Sans Light"/>
                <a:sym typeface="Work Sans Light"/>
              </a:defRPr>
            </a:lvl9pPr>
          </a:lstStyle>
          <a:p>
            <a:endParaRPr/>
          </a:p>
        </p:txBody>
      </p:sp>
      <p:sp>
        <p:nvSpPr>
          <p:cNvPr id="45" name="Google Shape;45;p7"/>
          <p:cNvSpPr txBox="1"/>
          <p:nvPr/>
        </p:nvSpPr>
        <p:spPr>
          <a:xfrm>
            <a:off x="8332725" y="6238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</a:pPr>
            <a:fld id="{00000000-1234-1234-1234-123412341234}" type="slidenum">
              <a:rPr lang="es-CO" sz="700" b="0" i="0" u="none" strike="noStrike" cap="none">
                <a:solidFill>
                  <a:srgbClr val="0054BC"/>
                </a:solidFill>
                <a:latin typeface="Work Sans"/>
                <a:ea typeface="Work Sans"/>
                <a:cs typeface="Work Sans"/>
                <a:sym typeface="Work Sans"/>
              </a:rPr>
              <a:t>‹Nº›</a:t>
            </a:fld>
            <a:endParaRPr sz="700" b="0" i="0" u="none" strike="noStrike" cap="none" dirty="0">
              <a:solidFill>
                <a:srgbClr val="0054BC"/>
              </a:solidFill>
              <a:latin typeface="Work Sans"/>
              <a:ea typeface="Work Sans"/>
              <a:cs typeface="Work Sans"/>
              <a:sym typeface="Work Sans"/>
            </a:endParaRPr>
          </a:p>
        </p:txBody>
      </p:sp>
      <p:pic>
        <p:nvPicPr>
          <p:cNvPr id="11" name="Imagen 10">
            <a:extLst>
              <a:ext uri="{FF2B5EF4-FFF2-40B4-BE49-F238E27FC236}">
                <a16:creationId xmlns:a16="http://schemas.microsoft.com/office/drawing/2014/main" id="{2FAB7457-61BC-0144-984D-ACFC03D1DFB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03618" y="287254"/>
            <a:ext cx="1118402" cy="319096"/>
          </a:xfrm>
          <a:prstGeom prst="rect">
            <a:avLst/>
          </a:prstGeom>
        </p:spPr>
      </p:pic>
      <p:pic>
        <p:nvPicPr>
          <p:cNvPr id="8" name="Imagen 7">
            <a:extLst>
              <a:ext uri="{FF2B5EF4-FFF2-40B4-BE49-F238E27FC236}">
                <a16:creationId xmlns:a16="http://schemas.microsoft.com/office/drawing/2014/main" id="{06C4BAFA-CF82-7743-AB31-DAA7A61A692C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73789" y="4523448"/>
            <a:ext cx="1870211" cy="35066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n blanco" type="blank">
  <p:cSld name="BLANK">
    <p:bg>
      <p:bgPr>
        <a:solidFill>
          <a:srgbClr val="DCEAFB"/>
        </a:solidFill>
        <a:effectLst/>
      </p:bgPr>
    </p:bg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14"/>
          <p:cNvSpPr txBox="1"/>
          <p:nvPr/>
        </p:nvSpPr>
        <p:spPr>
          <a:xfrm>
            <a:off x="8299683" y="0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</a:pPr>
            <a:fld id="{00000000-1234-1234-1234-123412341234}" type="slidenum">
              <a:rPr lang="es-CO" sz="700" b="0" i="0" u="none" strike="noStrike" cap="none">
                <a:solidFill>
                  <a:srgbClr val="0066CD"/>
                </a:solidFill>
                <a:latin typeface="Work Sans"/>
                <a:ea typeface="Work Sans"/>
                <a:cs typeface="Work Sans"/>
                <a:sym typeface="Work Sans"/>
              </a:rPr>
              <a:t>‹Nº›</a:t>
            </a:fld>
            <a:endParaRPr sz="700" b="0" i="0" u="none" strike="noStrike" cap="none" dirty="0">
              <a:solidFill>
                <a:srgbClr val="0066CD"/>
              </a:solidFill>
              <a:latin typeface="Work Sans"/>
              <a:ea typeface="Work Sans"/>
              <a:cs typeface="Work Sans"/>
              <a:sym typeface="Work Sans"/>
            </a:endParaRPr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2FAB7457-61BC-0144-984D-ACFC03D1DFB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03618" y="287254"/>
            <a:ext cx="1118402" cy="319096"/>
          </a:xfrm>
          <a:prstGeom prst="rect">
            <a:avLst/>
          </a:prstGeom>
        </p:spPr>
      </p:pic>
      <p:pic>
        <p:nvPicPr>
          <p:cNvPr id="5" name="Imagen 4">
            <a:extLst>
              <a:ext uri="{FF2B5EF4-FFF2-40B4-BE49-F238E27FC236}">
                <a16:creationId xmlns:a16="http://schemas.microsoft.com/office/drawing/2014/main" id="{06C4BAFA-CF82-7743-AB31-DAA7A61A692C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73789" y="4523448"/>
            <a:ext cx="1870211" cy="350665"/>
          </a:xfrm>
          <a:prstGeom prst="rect">
            <a:avLst/>
          </a:prstGeom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628650" y="273844"/>
            <a:ext cx="7886700" cy="994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/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54BC"/>
              </a:buClr>
              <a:buSzPts val="3300"/>
              <a:buFont typeface="Work Sans"/>
              <a:buNone/>
              <a:defRPr sz="3300" b="0" i="0" u="none" strike="noStrike" cap="none">
                <a:solidFill>
                  <a:srgbClr val="0054BC"/>
                </a:solidFill>
                <a:latin typeface="Work Sans"/>
                <a:ea typeface="Work Sans"/>
                <a:cs typeface="Work Sans"/>
                <a:sym typeface="Work Sans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628650" y="1369219"/>
            <a:ext cx="7886700" cy="326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/>
          <a:lstStyle>
            <a:lvl1pPr marL="457200" marR="0" lvl="0" indent="-36195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0054BC"/>
              </a:buClr>
              <a:buSzPts val="2100"/>
              <a:buFont typeface="Arial"/>
              <a:buChar char="•"/>
              <a:defRPr sz="2100" b="0" i="0" u="none" strike="noStrike" cap="none">
                <a:solidFill>
                  <a:srgbClr val="0054BC"/>
                </a:solidFill>
                <a:latin typeface="Work Sans"/>
                <a:ea typeface="Work Sans"/>
                <a:cs typeface="Work Sans"/>
                <a:sym typeface="Work Sans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rgbClr val="0054BC"/>
                </a:solidFill>
                <a:latin typeface="Work Sans"/>
                <a:ea typeface="Work Sans"/>
                <a:cs typeface="Work Sans"/>
                <a:sym typeface="Work Sans"/>
              </a:defRPr>
            </a:lvl2pPr>
            <a:lvl3pPr marL="1371600" marR="0" lvl="2" indent="-3238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rgbClr val="0054BC"/>
                </a:solidFill>
                <a:latin typeface="Work Sans"/>
                <a:ea typeface="Work Sans"/>
                <a:cs typeface="Work Sans"/>
                <a:sym typeface="Work Sans"/>
              </a:defRPr>
            </a:lvl3pPr>
            <a:lvl4pPr marL="1828800" marR="0" lvl="3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rgbClr val="0054BC"/>
                </a:solidFill>
                <a:latin typeface="Work Sans"/>
                <a:ea typeface="Work Sans"/>
                <a:cs typeface="Work Sans"/>
                <a:sym typeface="Work Sans"/>
              </a:defRPr>
            </a:lvl4pPr>
            <a:lvl5pPr marL="2286000" marR="0" lvl="4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rgbClr val="0054BC"/>
                </a:solidFill>
                <a:latin typeface="Work Sans"/>
                <a:ea typeface="Work Sans"/>
                <a:cs typeface="Work Sans"/>
                <a:sym typeface="Work Sans"/>
              </a:defRPr>
            </a:lvl5pPr>
            <a:lvl6pPr marL="2743200" marR="0" lvl="5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rgbClr val="0054BC"/>
                </a:solidFill>
                <a:latin typeface="Work Sans"/>
                <a:ea typeface="Work Sans"/>
                <a:cs typeface="Work Sans"/>
                <a:sym typeface="Work Sans"/>
              </a:defRPr>
            </a:lvl6pPr>
            <a:lvl7pPr marL="3200400" marR="0" lvl="6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rgbClr val="0054BC"/>
                </a:solidFill>
                <a:latin typeface="Work Sans"/>
                <a:ea typeface="Work Sans"/>
                <a:cs typeface="Work Sans"/>
                <a:sym typeface="Work Sans"/>
              </a:defRPr>
            </a:lvl7pPr>
            <a:lvl8pPr marL="3657600" marR="0" lvl="7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rgbClr val="0054BC"/>
                </a:solidFill>
                <a:latin typeface="Work Sans"/>
                <a:ea typeface="Work Sans"/>
                <a:cs typeface="Work Sans"/>
                <a:sym typeface="Work Sans"/>
              </a:defRPr>
            </a:lvl8pPr>
            <a:lvl9pPr marL="4114800" marR="0" lvl="8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rgbClr val="0054BC"/>
                </a:solidFill>
                <a:latin typeface="Work Sans"/>
                <a:ea typeface="Work Sans"/>
                <a:cs typeface="Work Sans"/>
                <a:sym typeface="Work Sans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dt" idx="10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/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900" b="0" i="0" u="none" strike="noStrike" cap="none">
                <a:solidFill>
                  <a:srgbClr val="888E9D"/>
                </a:solidFill>
                <a:latin typeface="Work Sans"/>
                <a:ea typeface="Work Sans"/>
                <a:cs typeface="Work Sans"/>
                <a:sym typeface="Work Sans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9pPr>
          </a:lstStyle>
          <a:p>
            <a:endParaRPr dirty="0"/>
          </a:p>
        </p:txBody>
      </p:sp>
      <p:sp>
        <p:nvSpPr>
          <p:cNvPr id="9" name="Google Shape;9;p1"/>
          <p:cNvSpPr txBox="1">
            <a:spLocks noGrp="1"/>
          </p:cNvSpPr>
          <p:nvPr>
            <p:ph type="ftr" idx="11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/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900" b="0" i="0" u="none" strike="noStrike" cap="none">
                <a:solidFill>
                  <a:srgbClr val="888E9D"/>
                </a:solidFill>
                <a:latin typeface="Work Sans"/>
                <a:ea typeface="Work Sans"/>
                <a:cs typeface="Work Sans"/>
                <a:sym typeface="Work Sans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9pPr>
          </a:lstStyle>
          <a:p>
            <a:endParaRPr dirty="0"/>
          </a:p>
        </p:txBody>
      </p:sp>
      <p:sp>
        <p:nvSpPr>
          <p:cNvPr id="10" name="Google Shape;10;p1"/>
          <p:cNvSpPr txBox="1">
            <a:spLocks noGrp="1"/>
          </p:cNvSpPr>
          <p:nvPr>
            <p:ph type="sldNum" idx="12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E9D"/>
                </a:solidFill>
                <a:latin typeface="Work Sans"/>
                <a:ea typeface="Work Sans"/>
                <a:cs typeface="Work Sans"/>
                <a:sym typeface="Work Sans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E9D"/>
                </a:solidFill>
                <a:latin typeface="Work Sans"/>
                <a:ea typeface="Work Sans"/>
                <a:cs typeface="Work Sans"/>
                <a:sym typeface="Work Sans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E9D"/>
                </a:solidFill>
                <a:latin typeface="Work Sans"/>
                <a:ea typeface="Work Sans"/>
                <a:cs typeface="Work Sans"/>
                <a:sym typeface="Work Sans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E9D"/>
                </a:solidFill>
                <a:latin typeface="Work Sans"/>
                <a:ea typeface="Work Sans"/>
                <a:cs typeface="Work Sans"/>
                <a:sym typeface="Work Sans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E9D"/>
                </a:solidFill>
                <a:latin typeface="Work Sans"/>
                <a:ea typeface="Work Sans"/>
                <a:cs typeface="Work Sans"/>
                <a:sym typeface="Work Sans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E9D"/>
                </a:solidFill>
                <a:latin typeface="Work Sans"/>
                <a:ea typeface="Work Sans"/>
                <a:cs typeface="Work Sans"/>
                <a:sym typeface="Work Sans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E9D"/>
                </a:solidFill>
                <a:latin typeface="Work Sans"/>
                <a:ea typeface="Work Sans"/>
                <a:cs typeface="Work Sans"/>
                <a:sym typeface="Work Sans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E9D"/>
                </a:solidFill>
                <a:latin typeface="Work Sans"/>
                <a:ea typeface="Work Sans"/>
                <a:cs typeface="Work Sans"/>
                <a:sym typeface="Work Sans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E9D"/>
                </a:solidFill>
                <a:latin typeface="Work Sans"/>
                <a:ea typeface="Work Sans"/>
                <a:cs typeface="Work Sans"/>
                <a:sym typeface="Work San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O"/>
              <a:t>‹Nº›</a:t>
            </a:fld>
            <a:endParaRPr dirty="0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63" r:id="rId1"/>
    <p:sldLayoutId id="2147483652" r:id="rId2"/>
    <p:sldLayoutId id="2147483653" r:id="rId3"/>
    <p:sldLayoutId id="2147483660" r:id="rId4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C9E0C39-8742-B14F-9B09-71798CFEC52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461004" y="1739899"/>
            <a:ext cx="5149596" cy="1594143"/>
          </a:xfrm>
        </p:spPr>
        <p:txBody>
          <a:bodyPr/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s-CO" sz="2000" b="1" dirty="0">
                <a:ea typeface="Times New Roman"/>
                <a:cs typeface="Times New Roman"/>
              </a:rPr>
              <a:t>METODOLOGÍA PARA LA 1ª RENDICIÓN DE CUENTAS 2020</a:t>
            </a: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s-CO" sz="2000" b="1" dirty="0"/>
              <a:t>Agosto 20 de 2020</a:t>
            </a:r>
          </a:p>
          <a:p>
            <a:endParaRPr lang="es-CO" sz="14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7082" y="261508"/>
            <a:ext cx="7504894" cy="643800"/>
          </a:xfrm>
        </p:spPr>
        <p:txBody>
          <a:bodyPr/>
          <a:lstStyle/>
          <a:p>
            <a:pPr marL="342900" indent="-342900">
              <a:defRPr/>
            </a:pPr>
            <a:r>
              <a:rPr lang="es-ES" sz="2000" b="1" dirty="0">
                <a:latin typeface="Arial" charset="0"/>
                <a:cs typeface="Arial" charset="0"/>
              </a:rPr>
              <a:t>Audiencia Pública de Rendición de Cuentas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225084" y="1019356"/>
            <a:ext cx="8762162" cy="3847451"/>
          </a:xfrm>
        </p:spPr>
        <p:txBody>
          <a:bodyPr/>
          <a:lstStyle/>
          <a:p>
            <a:pPr algn="ctr"/>
            <a:r>
              <a:rPr lang="es-CO" sz="1600" b="1" dirty="0">
                <a:latin typeface="Arial" panose="020B0604020202020204" pitchFamily="34" charset="0"/>
                <a:cs typeface="Arial" panose="020B0604020202020204" pitchFamily="34" charset="0"/>
              </a:rPr>
              <a:t>Antecedentes</a:t>
            </a:r>
          </a:p>
          <a:p>
            <a:pPr algn="ctr"/>
            <a:endParaRPr lang="es-CO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CO" sz="1600" b="1" dirty="0">
                <a:latin typeface="Arial" panose="020B0604020202020204" pitchFamily="34" charset="0"/>
                <a:cs typeface="Arial" panose="020B0604020202020204" pitchFamily="34" charset="0"/>
              </a:rPr>
              <a:t>Conpes 3654 de 2010 </a:t>
            </a:r>
            <a:r>
              <a:rPr lang="es-CO" sz="1600" dirty="0">
                <a:latin typeface="Arial" panose="020B0604020202020204" pitchFamily="34" charset="0"/>
                <a:cs typeface="Arial" panose="020B0604020202020204" pitchFamily="34" charset="0"/>
              </a:rPr>
              <a:t>– Política de rendición de Cuentas de la Rama Ejecutiva a los Ciudadanos.</a:t>
            </a:r>
          </a:p>
          <a:p>
            <a:pPr algn="ctr"/>
            <a:endParaRPr lang="es-CO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CO" sz="1600" b="1" dirty="0">
                <a:latin typeface="Arial" panose="020B0604020202020204" pitchFamily="34" charset="0"/>
                <a:cs typeface="Arial" panose="020B0604020202020204" pitchFamily="34" charset="0"/>
              </a:rPr>
              <a:t>Conpes 167 </a:t>
            </a:r>
            <a:r>
              <a:rPr lang="es-CO" sz="1600" dirty="0">
                <a:latin typeface="Arial" panose="020B0604020202020204" pitchFamily="34" charset="0"/>
                <a:cs typeface="Arial" panose="020B0604020202020204" pitchFamily="34" charset="0"/>
              </a:rPr>
              <a:t>- Estrategia nacional de la política pública Integral anticorrupción.</a:t>
            </a:r>
          </a:p>
          <a:p>
            <a:pPr algn="ctr"/>
            <a:endParaRPr lang="es-CO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CO" sz="1600" b="1" dirty="0">
                <a:latin typeface="Arial" panose="020B0604020202020204" pitchFamily="34" charset="0"/>
                <a:cs typeface="Arial" panose="020B0604020202020204" pitchFamily="34" charset="0"/>
              </a:rPr>
              <a:t>Ley 1474 de 2011</a:t>
            </a:r>
            <a:r>
              <a:rPr lang="es-CO" sz="1600" dirty="0">
                <a:latin typeface="Arial" panose="020B0604020202020204" pitchFamily="34" charset="0"/>
                <a:cs typeface="Arial" panose="020B0604020202020204" pitchFamily="34" charset="0"/>
              </a:rPr>
              <a:t> - por la cual se dictan normas orientadas a fortalecer los mecanismos  de prevención, investigación y sanción de actos de corrupción y la </a:t>
            </a:r>
          </a:p>
          <a:p>
            <a:pPr algn="ctr"/>
            <a:r>
              <a:rPr lang="es-CO" sz="1600" dirty="0">
                <a:latin typeface="Arial" panose="020B0604020202020204" pitchFamily="34" charset="0"/>
                <a:cs typeface="Arial" panose="020B0604020202020204" pitchFamily="34" charset="0"/>
              </a:rPr>
              <a:t>	                efectividad del control de la gestión pública.</a:t>
            </a:r>
          </a:p>
          <a:p>
            <a:pPr algn="ctr"/>
            <a:endParaRPr lang="es-CO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CO" sz="1600" b="1" dirty="0">
                <a:latin typeface="Arial" panose="020B0604020202020204" pitchFamily="34" charset="0"/>
                <a:cs typeface="Arial" panose="020B0604020202020204" pitchFamily="34" charset="0"/>
              </a:rPr>
              <a:t>Ley 1712 de 2014</a:t>
            </a:r>
            <a:r>
              <a:rPr lang="es-CO" sz="1600" dirty="0">
                <a:latin typeface="Arial" panose="020B0604020202020204" pitchFamily="34" charset="0"/>
                <a:cs typeface="Arial" panose="020B0604020202020204" pitchFamily="34" charset="0"/>
              </a:rPr>
              <a:t> – de Transparencia y acceso a la información pública.</a:t>
            </a:r>
          </a:p>
        </p:txBody>
      </p:sp>
    </p:spTree>
    <p:extLst>
      <p:ext uri="{BB962C8B-B14F-4D97-AF65-F5344CB8AC3E}">
        <p14:creationId xmlns:p14="http://schemas.microsoft.com/office/powerpoint/2010/main" val="18547640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>
            <a:extLst>
              <a:ext uri="{FF2B5EF4-FFF2-40B4-BE49-F238E27FC236}">
                <a16:creationId xmlns:a16="http://schemas.microsoft.com/office/drawing/2014/main" id="{03D4ABD5-F9BC-42FB-960E-AD7317921C3C}"/>
              </a:ext>
            </a:extLst>
          </p:cNvPr>
          <p:cNvSpPr txBox="1"/>
          <p:nvPr/>
        </p:nvSpPr>
        <p:spPr>
          <a:xfrm>
            <a:off x="225083" y="169023"/>
            <a:ext cx="667573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defRPr/>
            </a:pPr>
            <a:r>
              <a:rPr lang="es-ES" sz="2000" b="1" dirty="0">
                <a:solidFill>
                  <a:srgbClr val="033F78"/>
                </a:solidFill>
                <a:latin typeface="Arial" charset="0"/>
                <a:cs typeface="Arial" charset="0"/>
              </a:rPr>
              <a:t>Audiencia Pública de Rendición de Cuentas</a:t>
            </a:r>
          </a:p>
          <a:p>
            <a:pPr marL="342900" marR="0" lvl="0" indent="-342900" defTabSz="91440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None/>
              <a:tabLst/>
              <a:defRPr/>
            </a:pPr>
            <a:endParaRPr lang="es-CO" sz="2000" b="1" dirty="0">
              <a:solidFill>
                <a:srgbClr val="033F78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E5BF08D1-EF7B-423C-98CA-CA1563B90ABB}"/>
              </a:ext>
            </a:extLst>
          </p:cNvPr>
          <p:cNvSpPr txBox="1"/>
          <p:nvPr/>
        </p:nvSpPr>
        <p:spPr>
          <a:xfrm>
            <a:off x="225083" y="677835"/>
            <a:ext cx="659186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dirty="0">
                <a:latin typeface="Arial" panose="020B0604020202020204" pitchFamily="34" charset="0"/>
                <a:cs typeface="Arial" panose="020B0604020202020204" pitchFamily="34" charset="0"/>
              </a:rPr>
              <a:t>Se propone realizar una</a:t>
            </a:r>
            <a:r>
              <a:rPr lang="es-CO" i="1" dirty="0">
                <a:latin typeface="Arial" panose="020B0604020202020204" pitchFamily="34" charset="0"/>
                <a:cs typeface="Arial" panose="020B0604020202020204" pitchFamily="34" charset="0"/>
              </a:rPr>
              <a:t> Audiencia Pública </a:t>
            </a:r>
            <a:r>
              <a:rPr lang="es-CO" dirty="0">
                <a:latin typeface="Arial" panose="020B0604020202020204" pitchFamily="34" charset="0"/>
                <a:cs typeface="Arial" panose="020B0604020202020204" pitchFamily="34" charset="0"/>
              </a:rPr>
              <a:t>la cual se encuentra contemplada en </a:t>
            </a:r>
          </a:p>
          <a:p>
            <a:r>
              <a:rPr lang="es-CO" dirty="0">
                <a:latin typeface="Arial" panose="020B0604020202020204" pitchFamily="34" charset="0"/>
                <a:cs typeface="Arial" panose="020B0604020202020204" pitchFamily="34" charset="0"/>
              </a:rPr>
              <a:t>los documentos CONPES y en la Ley.</a:t>
            </a:r>
          </a:p>
        </p:txBody>
      </p:sp>
      <p:graphicFrame>
        <p:nvGraphicFramePr>
          <p:cNvPr id="5" name="Diagrama 4">
            <a:extLst>
              <a:ext uri="{FF2B5EF4-FFF2-40B4-BE49-F238E27FC236}">
                <a16:creationId xmlns:a16="http://schemas.microsoft.com/office/drawing/2014/main" id="{595F8287-E871-4D78-A9D3-B78F948F68E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243993242"/>
              </p:ext>
            </p:extLst>
          </p:nvPr>
        </p:nvGraphicFramePr>
        <p:xfrm>
          <a:off x="1225150" y="1048482"/>
          <a:ext cx="6082513" cy="399051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1113762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>
            <a:extLst>
              <a:ext uri="{FF2B5EF4-FFF2-40B4-BE49-F238E27FC236}">
                <a16:creationId xmlns:a16="http://schemas.microsoft.com/office/drawing/2014/main" id="{03D4ABD5-F9BC-42FB-960E-AD7317921C3C}"/>
              </a:ext>
            </a:extLst>
          </p:cNvPr>
          <p:cNvSpPr txBox="1"/>
          <p:nvPr/>
        </p:nvSpPr>
        <p:spPr>
          <a:xfrm>
            <a:off x="269468" y="204087"/>
            <a:ext cx="667573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defRPr/>
            </a:pPr>
            <a:r>
              <a:rPr lang="es-ES" sz="2000" b="1" dirty="0">
                <a:solidFill>
                  <a:srgbClr val="033F78"/>
                </a:solidFill>
                <a:latin typeface="Arial" charset="0"/>
                <a:cs typeface="Arial" charset="0"/>
              </a:rPr>
              <a:t>Audiencia Pública de Rendición de Cuentas</a:t>
            </a:r>
          </a:p>
          <a:p>
            <a:pPr marL="342900" marR="0" lvl="0" indent="-342900" defTabSz="91440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None/>
              <a:tabLst/>
              <a:defRPr/>
            </a:pPr>
            <a:endParaRPr lang="es-CO" sz="2000" b="1" dirty="0">
              <a:solidFill>
                <a:srgbClr val="033F78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4" name="1 Rectángulo">
            <a:extLst>
              <a:ext uri="{FF2B5EF4-FFF2-40B4-BE49-F238E27FC236}">
                <a16:creationId xmlns:a16="http://schemas.microsoft.com/office/drawing/2014/main" id="{11742CB3-B98B-4504-9084-8B93F2AC73E9}"/>
              </a:ext>
            </a:extLst>
          </p:cNvPr>
          <p:cNvSpPr/>
          <p:nvPr/>
        </p:nvSpPr>
        <p:spPr>
          <a:xfrm>
            <a:off x="416496" y="1863864"/>
            <a:ext cx="186621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s-CO" sz="4000" b="1" dirty="0">
                <a:latin typeface="Arial" charset="0"/>
                <a:cs typeface="Arial" charset="0"/>
              </a:rPr>
              <a:t>Etapas</a:t>
            </a:r>
          </a:p>
        </p:txBody>
      </p:sp>
      <p:graphicFrame>
        <p:nvGraphicFramePr>
          <p:cNvPr id="5" name="Diagrama 4">
            <a:extLst>
              <a:ext uri="{FF2B5EF4-FFF2-40B4-BE49-F238E27FC236}">
                <a16:creationId xmlns:a16="http://schemas.microsoft.com/office/drawing/2014/main" id="{3D49AF11-2006-4F8E-BD5B-8FD410A274A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071950628"/>
              </p:ext>
            </p:extLst>
          </p:nvPr>
        </p:nvGraphicFramePr>
        <p:xfrm>
          <a:off x="1451074" y="571426"/>
          <a:ext cx="6604000" cy="4402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extLst>
              <a:ext uri="{FF2B5EF4-FFF2-40B4-BE49-F238E27FC236}">
                <a16:creationId xmlns:a16="http://schemas.microsoft.com/office/drawing/2014/main" id="{73AB1829-B6F1-4233-B869-5E52247D5A1E}"/>
              </a:ext>
            </a:extLst>
          </p:cNvPr>
          <p:cNvSpPr txBox="1"/>
          <p:nvPr/>
        </p:nvSpPr>
        <p:spPr>
          <a:xfrm>
            <a:off x="269468" y="204087"/>
            <a:ext cx="667573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defRPr/>
            </a:pPr>
            <a:r>
              <a:rPr lang="es-ES" sz="2000" b="1" dirty="0">
                <a:solidFill>
                  <a:srgbClr val="033F78"/>
                </a:solidFill>
                <a:latin typeface="Arial" charset="0"/>
                <a:cs typeface="Arial" charset="0"/>
              </a:rPr>
              <a:t>Audiencia Pública de Rendición de Cuentas</a:t>
            </a:r>
          </a:p>
          <a:p>
            <a:pPr marL="342900" marR="0" lvl="0" indent="-342900" defTabSz="91440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None/>
              <a:tabLst/>
              <a:defRPr/>
            </a:pPr>
            <a:endParaRPr lang="es-CO" sz="2000" b="1" dirty="0">
              <a:solidFill>
                <a:srgbClr val="033F78"/>
              </a:solidFill>
              <a:latin typeface="Arial" charset="0"/>
              <a:ea typeface="Arial" charset="0"/>
              <a:cs typeface="Arial" charset="0"/>
            </a:endParaRPr>
          </a:p>
        </p:txBody>
      </p:sp>
      <p:grpSp>
        <p:nvGrpSpPr>
          <p:cNvPr id="6" name="Grupo 5">
            <a:extLst>
              <a:ext uri="{FF2B5EF4-FFF2-40B4-BE49-F238E27FC236}">
                <a16:creationId xmlns:a16="http://schemas.microsoft.com/office/drawing/2014/main" id="{A69CE53D-B5DB-4ECB-ACFA-2C0553543F3B}"/>
              </a:ext>
            </a:extLst>
          </p:cNvPr>
          <p:cNvGrpSpPr/>
          <p:nvPr/>
        </p:nvGrpSpPr>
        <p:grpSpPr>
          <a:xfrm>
            <a:off x="2606114" y="671663"/>
            <a:ext cx="3931771" cy="447145"/>
            <a:chOff x="2993627" y="3458931"/>
            <a:chExt cx="2993667" cy="447145"/>
          </a:xfrm>
        </p:grpSpPr>
        <p:sp>
          <p:nvSpPr>
            <p:cNvPr id="7" name="Rectángulo redondeado 2">
              <a:extLst>
                <a:ext uri="{FF2B5EF4-FFF2-40B4-BE49-F238E27FC236}">
                  <a16:creationId xmlns:a16="http://schemas.microsoft.com/office/drawing/2014/main" id="{664B7473-F97F-485E-A2C4-04AFB5D88E72}"/>
                </a:ext>
              </a:extLst>
            </p:cNvPr>
            <p:cNvSpPr/>
            <p:nvPr/>
          </p:nvSpPr>
          <p:spPr>
            <a:xfrm>
              <a:off x="3125561" y="3458931"/>
              <a:ext cx="2861733" cy="447145"/>
            </a:xfrm>
            <a:prstGeom prst="roundRect">
              <a:avLst/>
            </a:prstGeom>
            <a:solidFill>
              <a:sysClr val="window" lastClr="FFFFFF">
                <a:alpha val="90000"/>
                <a:hueOff val="0"/>
                <a:satOff val="0"/>
                <a:lumOff val="0"/>
                <a:alphaOff val="0"/>
              </a:sysClr>
            </a:solidFill>
            <a:ln w="25400" cap="flat" cmpd="sng" algn="ctr">
              <a:solidFill>
                <a:srgbClr val="FBD5B5">
                  <a:hueOff val="11114279"/>
                  <a:satOff val="-45191"/>
                  <a:lumOff val="-24314"/>
                  <a:alphaOff val="0"/>
                </a:srgbClr>
              </a:solidFill>
              <a:prstDash val="solid"/>
            </a:ln>
            <a:effectLst/>
          </p:spPr>
        </p:sp>
        <p:sp>
          <p:nvSpPr>
            <p:cNvPr id="8" name="Rectángulo 7">
              <a:extLst>
                <a:ext uri="{FF2B5EF4-FFF2-40B4-BE49-F238E27FC236}">
                  <a16:creationId xmlns:a16="http://schemas.microsoft.com/office/drawing/2014/main" id="{548BECD3-94A0-43A5-A36D-A69A3EFCC2D9}"/>
                </a:ext>
              </a:extLst>
            </p:cNvPr>
            <p:cNvSpPr/>
            <p:nvPr/>
          </p:nvSpPr>
          <p:spPr>
            <a:xfrm>
              <a:off x="2993627" y="3480759"/>
              <a:ext cx="2818077" cy="403489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spcFirstLastPara="0" vert="horz" wrap="square" lIns="68580" tIns="68580" rIns="68580" bIns="68580" numCol="1" spcCol="1270" anchor="ctr" anchorCtr="0">
              <a:noAutofit/>
            </a:bodyPr>
            <a:lstStyle/>
            <a:p>
              <a:pPr marL="0" marR="0" lvl="0" indent="0" algn="ctr" defTabSz="800100" eaLnBrk="1" fontAlgn="base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s-CO" sz="4000" b="0" i="0" u="none" strike="noStrike" kern="0" cap="none" spc="0" normalizeH="0" baseline="0" noProof="0" dirty="0">
                  <a:ln>
                    <a:noFill/>
                  </a:ln>
                  <a:solidFill>
                    <a:srgbClr val="022B44">
                      <a:hueOff val="0"/>
                      <a:satOff val="0"/>
                      <a:lumOff val="0"/>
                      <a:alphaOff val="0"/>
                    </a:srgbClr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CRONOGRAMA</a:t>
              </a:r>
            </a:p>
          </p:txBody>
        </p:sp>
      </p:grpSp>
      <p:graphicFrame>
        <p:nvGraphicFramePr>
          <p:cNvPr id="9" name="Diagrama 8">
            <a:extLst>
              <a:ext uri="{FF2B5EF4-FFF2-40B4-BE49-F238E27FC236}">
                <a16:creationId xmlns:a16="http://schemas.microsoft.com/office/drawing/2014/main" id="{0F6220FC-D795-4B3A-BF6D-482DFFC6518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323494735"/>
              </p:ext>
            </p:extLst>
          </p:nvPr>
        </p:nvGraphicFramePr>
        <p:xfrm>
          <a:off x="355979" y="1217500"/>
          <a:ext cx="5228254" cy="35984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pSp>
        <p:nvGrpSpPr>
          <p:cNvPr id="2" name="Grupo 1">
            <a:extLst>
              <a:ext uri="{FF2B5EF4-FFF2-40B4-BE49-F238E27FC236}">
                <a16:creationId xmlns:a16="http://schemas.microsoft.com/office/drawing/2014/main" id="{014F2BA5-AB4A-44C0-A302-53F72A7F7C05}"/>
              </a:ext>
            </a:extLst>
          </p:cNvPr>
          <p:cNvGrpSpPr/>
          <p:nvPr/>
        </p:nvGrpSpPr>
        <p:grpSpPr>
          <a:xfrm>
            <a:off x="5410799" y="1585054"/>
            <a:ext cx="3032383" cy="2803478"/>
            <a:chOff x="5562405" y="1347947"/>
            <a:chExt cx="2883561" cy="3443553"/>
          </a:xfrm>
        </p:grpSpPr>
        <p:grpSp>
          <p:nvGrpSpPr>
            <p:cNvPr id="10" name="Grupo 9">
              <a:extLst>
                <a:ext uri="{FF2B5EF4-FFF2-40B4-BE49-F238E27FC236}">
                  <a16:creationId xmlns:a16="http://schemas.microsoft.com/office/drawing/2014/main" id="{E3E648B1-404D-4D0C-B2FE-A10AFEEC8C78}"/>
                </a:ext>
              </a:extLst>
            </p:cNvPr>
            <p:cNvGrpSpPr/>
            <p:nvPr/>
          </p:nvGrpSpPr>
          <p:grpSpPr>
            <a:xfrm>
              <a:off x="5584233" y="1347947"/>
              <a:ext cx="2861733" cy="447145"/>
              <a:chOff x="3082885" y="440696"/>
              <a:chExt cx="2861733" cy="447145"/>
            </a:xfrm>
          </p:grpSpPr>
          <p:sp>
            <p:nvSpPr>
              <p:cNvPr id="11" name="Rectángulo redondeado 26">
                <a:extLst>
                  <a:ext uri="{FF2B5EF4-FFF2-40B4-BE49-F238E27FC236}">
                    <a16:creationId xmlns:a16="http://schemas.microsoft.com/office/drawing/2014/main" id="{938FE582-F7BE-454A-9AE6-48DD3FEB23A3}"/>
                  </a:ext>
                </a:extLst>
              </p:cNvPr>
              <p:cNvSpPr/>
              <p:nvPr/>
            </p:nvSpPr>
            <p:spPr>
              <a:xfrm>
                <a:off x="3082885" y="440696"/>
                <a:ext cx="2861733" cy="447145"/>
              </a:xfrm>
              <a:prstGeom prst="roundRect">
                <a:avLst/>
              </a:prstGeom>
              <a:solidFill>
                <a:sysClr val="window" lastClr="FFFFFF">
                  <a:alpha val="90000"/>
                  <a:hueOff val="0"/>
                  <a:satOff val="0"/>
                  <a:lumOff val="0"/>
                  <a:alphaOff val="0"/>
                </a:sysClr>
              </a:solidFill>
              <a:ln w="25400" cap="flat" cmpd="sng" algn="ctr">
                <a:solidFill>
                  <a:srgbClr val="FBD5B5">
                    <a:hueOff val="0"/>
                    <a:satOff val="0"/>
                    <a:lumOff val="0"/>
                    <a:alphaOff val="0"/>
                  </a:srgbClr>
                </a:solidFill>
                <a:prstDash val="solid"/>
              </a:ln>
              <a:effectLst/>
            </p:spPr>
          </p:sp>
          <p:sp>
            <p:nvSpPr>
              <p:cNvPr id="12" name="Rectángulo 11">
                <a:extLst>
                  <a:ext uri="{FF2B5EF4-FFF2-40B4-BE49-F238E27FC236}">
                    <a16:creationId xmlns:a16="http://schemas.microsoft.com/office/drawing/2014/main" id="{7244085B-7C6E-4F65-A36E-E2BC588497B9}"/>
                  </a:ext>
                </a:extLst>
              </p:cNvPr>
              <p:cNvSpPr/>
              <p:nvPr/>
            </p:nvSpPr>
            <p:spPr>
              <a:xfrm>
                <a:off x="3104713" y="462524"/>
                <a:ext cx="2818077" cy="403489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 spcFirstLastPara="0" vert="horz" wrap="square" lIns="68580" tIns="68580" rIns="68580" bIns="68580" numCol="1" spcCol="1270" anchor="ctr" anchorCtr="0">
                <a:noAutofit/>
              </a:bodyPr>
              <a:lstStyle/>
              <a:p>
                <a:pPr marL="0" marR="0" lvl="0" indent="0" algn="ctr" defTabSz="800100" eaLnBrk="1" fontAlgn="base" latinLnBrk="0" hangingPunct="1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s-CO" sz="12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22B44">
                        <a:hueOff val="0"/>
                        <a:satOff val="0"/>
                        <a:lumOff val="0"/>
                        <a:alphaOff val="0"/>
                      </a:srgbClr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3 de agosto al 20 de agosto</a:t>
                </a:r>
              </a:p>
            </p:txBody>
          </p:sp>
        </p:grpSp>
        <p:grpSp>
          <p:nvGrpSpPr>
            <p:cNvPr id="13" name="Grupo 12">
              <a:extLst>
                <a:ext uri="{FF2B5EF4-FFF2-40B4-BE49-F238E27FC236}">
                  <a16:creationId xmlns:a16="http://schemas.microsoft.com/office/drawing/2014/main" id="{C934515D-E2A4-4162-8C47-714C5C10F885}"/>
                </a:ext>
              </a:extLst>
            </p:cNvPr>
            <p:cNvGrpSpPr/>
            <p:nvPr/>
          </p:nvGrpSpPr>
          <p:grpSpPr>
            <a:xfrm>
              <a:off x="5584233" y="1850986"/>
              <a:ext cx="2861733" cy="447145"/>
              <a:chOff x="3082885" y="943735"/>
              <a:chExt cx="2861733" cy="447145"/>
            </a:xfrm>
          </p:grpSpPr>
          <p:sp>
            <p:nvSpPr>
              <p:cNvPr id="14" name="Rectángulo redondeado 24">
                <a:extLst>
                  <a:ext uri="{FF2B5EF4-FFF2-40B4-BE49-F238E27FC236}">
                    <a16:creationId xmlns:a16="http://schemas.microsoft.com/office/drawing/2014/main" id="{FDDFC2D6-E4D4-4FD6-9D5F-423C40AA394F}"/>
                  </a:ext>
                </a:extLst>
              </p:cNvPr>
              <p:cNvSpPr/>
              <p:nvPr/>
            </p:nvSpPr>
            <p:spPr>
              <a:xfrm>
                <a:off x="3082885" y="943735"/>
                <a:ext cx="2861733" cy="447145"/>
              </a:xfrm>
              <a:prstGeom prst="roundRect">
                <a:avLst/>
              </a:prstGeom>
              <a:solidFill>
                <a:sysClr val="window" lastClr="FFFFFF">
                  <a:alpha val="90000"/>
                  <a:hueOff val="0"/>
                  <a:satOff val="0"/>
                  <a:lumOff val="0"/>
                  <a:alphaOff val="0"/>
                </a:sysClr>
              </a:solidFill>
              <a:ln w="25400" cap="flat" cmpd="sng" algn="ctr">
                <a:solidFill>
                  <a:srgbClr val="FBD5B5">
                    <a:hueOff val="1852380"/>
                    <a:satOff val="-7532"/>
                    <a:lumOff val="-4052"/>
                    <a:alphaOff val="0"/>
                  </a:srgbClr>
                </a:solidFill>
                <a:prstDash val="solid"/>
              </a:ln>
              <a:effectLst/>
            </p:spPr>
          </p:sp>
          <p:sp>
            <p:nvSpPr>
              <p:cNvPr id="15" name="Rectángulo 14">
                <a:extLst>
                  <a:ext uri="{FF2B5EF4-FFF2-40B4-BE49-F238E27FC236}">
                    <a16:creationId xmlns:a16="http://schemas.microsoft.com/office/drawing/2014/main" id="{AF25E9D4-0603-4979-95FD-8181E711FBD4}"/>
                  </a:ext>
                </a:extLst>
              </p:cNvPr>
              <p:cNvSpPr/>
              <p:nvPr/>
            </p:nvSpPr>
            <p:spPr>
              <a:xfrm>
                <a:off x="3104713" y="965563"/>
                <a:ext cx="2818077" cy="403489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 spcFirstLastPara="0" vert="horz" wrap="square" lIns="68580" tIns="68580" rIns="68580" bIns="68580" numCol="1" spcCol="1270" anchor="ctr" anchorCtr="0">
                <a:noAutofit/>
              </a:bodyPr>
              <a:lstStyle/>
              <a:p>
                <a:pPr marL="0" marR="0" lvl="0" indent="0" algn="ctr" defTabSz="800100" eaLnBrk="1" fontAlgn="base" latinLnBrk="0" hangingPunct="1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s-CO" sz="12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22B44">
                        <a:hueOff val="0"/>
                        <a:satOff val="0"/>
                        <a:lumOff val="0"/>
                        <a:alphaOff val="0"/>
                      </a:srgbClr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3 de agosto al 12 de agosto</a:t>
                </a:r>
              </a:p>
            </p:txBody>
          </p:sp>
        </p:grpSp>
        <p:grpSp>
          <p:nvGrpSpPr>
            <p:cNvPr id="16" name="Grupo 15">
              <a:extLst>
                <a:ext uri="{FF2B5EF4-FFF2-40B4-BE49-F238E27FC236}">
                  <a16:creationId xmlns:a16="http://schemas.microsoft.com/office/drawing/2014/main" id="{37E04BD4-FA83-4D4D-BF95-36314A856B23}"/>
                </a:ext>
              </a:extLst>
            </p:cNvPr>
            <p:cNvGrpSpPr/>
            <p:nvPr/>
          </p:nvGrpSpPr>
          <p:grpSpPr>
            <a:xfrm>
              <a:off x="5584233" y="2354025"/>
              <a:ext cx="2861733" cy="447145"/>
              <a:chOff x="3082885" y="1446774"/>
              <a:chExt cx="2861733" cy="447145"/>
            </a:xfrm>
          </p:grpSpPr>
          <p:sp>
            <p:nvSpPr>
              <p:cNvPr id="17" name="Rectángulo redondeado 22">
                <a:extLst>
                  <a:ext uri="{FF2B5EF4-FFF2-40B4-BE49-F238E27FC236}">
                    <a16:creationId xmlns:a16="http://schemas.microsoft.com/office/drawing/2014/main" id="{65BF30E9-6BD7-4C7F-BF9E-48932DC747D0}"/>
                  </a:ext>
                </a:extLst>
              </p:cNvPr>
              <p:cNvSpPr/>
              <p:nvPr/>
            </p:nvSpPr>
            <p:spPr>
              <a:xfrm>
                <a:off x="3082885" y="1446774"/>
                <a:ext cx="2861733" cy="447145"/>
              </a:xfrm>
              <a:prstGeom prst="roundRect">
                <a:avLst/>
              </a:prstGeom>
              <a:solidFill>
                <a:sysClr val="window" lastClr="FFFFFF">
                  <a:alpha val="90000"/>
                  <a:hueOff val="0"/>
                  <a:satOff val="0"/>
                  <a:lumOff val="0"/>
                  <a:alphaOff val="0"/>
                </a:sysClr>
              </a:solidFill>
              <a:ln w="25400" cap="flat" cmpd="sng" algn="ctr">
                <a:solidFill>
                  <a:srgbClr val="FBD5B5">
                    <a:hueOff val="3704760"/>
                    <a:satOff val="-15064"/>
                    <a:lumOff val="-8105"/>
                    <a:alphaOff val="0"/>
                  </a:srgbClr>
                </a:solidFill>
                <a:prstDash val="solid"/>
              </a:ln>
              <a:effectLst/>
            </p:spPr>
          </p:sp>
          <p:sp>
            <p:nvSpPr>
              <p:cNvPr id="18" name="Rectángulo 17">
                <a:extLst>
                  <a:ext uri="{FF2B5EF4-FFF2-40B4-BE49-F238E27FC236}">
                    <a16:creationId xmlns:a16="http://schemas.microsoft.com/office/drawing/2014/main" id="{8F91EEFD-D482-4202-A66B-2F0FFD97402B}"/>
                  </a:ext>
                </a:extLst>
              </p:cNvPr>
              <p:cNvSpPr/>
              <p:nvPr/>
            </p:nvSpPr>
            <p:spPr>
              <a:xfrm>
                <a:off x="3104713" y="1468602"/>
                <a:ext cx="2818077" cy="403489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 spcFirstLastPara="0" vert="horz" wrap="square" lIns="68580" tIns="68580" rIns="68580" bIns="68580" numCol="1" spcCol="1270" anchor="ctr" anchorCtr="0">
                <a:noAutofit/>
              </a:bodyPr>
              <a:lstStyle/>
              <a:p>
                <a:pPr marL="0" marR="0" lvl="0" indent="0" algn="ctr" defTabSz="800100" eaLnBrk="1" fontAlgn="base" latinLnBrk="0" hangingPunct="1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s-CO" sz="12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22B44">
                        <a:hueOff val="0"/>
                        <a:satOff val="0"/>
                        <a:lumOff val="0"/>
                        <a:alphaOff val="0"/>
                      </a:srgbClr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3 de agosto al 18 de agosto</a:t>
                </a:r>
              </a:p>
            </p:txBody>
          </p:sp>
        </p:grpSp>
        <p:grpSp>
          <p:nvGrpSpPr>
            <p:cNvPr id="19" name="Grupo 18">
              <a:extLst>
                <a:ext uri="{FF2B5EF4-FFF2-40B4-BE49-F238E27FC236}">
                  <a16:creationId xmlns:a16="http://schemas.microsoft.com/office/drawing/2014/main" id="{1794CE59-26B9-47C4-80AD-0849537F0245}"/>
                </a:ext>
              </a:extLst>
            </p:cNvPr>
            <p:cNvGrpSpPr/>
            <p:nvPr/>
          </p:nvGrpSpPr>
          <p:grpSpPr>
            <a:xfrm>
              <a:off x="5584233" y="2857064"/>
              <a:ext cx="2861733" cy="447145"/>
              <a:chOff x="3082885" y="1949813"/>
              <a:chExt cx="2861733" cy="447145"/>
            </a:xfrm>
          </p:grpSpPr>
          <p:sp>
            <p:nvSpPr>
              <p:cNvPr id="20" name="Rectángulo redondeado 20">
                <a:extLst>
                  <a:ext uri="{FF2B5EF4-FFF2-40B4-BE49-F238E27FC236}">
                    <a16:creationId xmlns:a16="http://schemas.microsoft.com/office/drawing/2014/main" id="{D77D6320-A18F-4D17-8739-59A7B062B430}"/>
                  </a:ext>
                </a:extLst>
              </p:cNvPr>
              <p:cNvSpPr/>
              <p:nvPr/>
            </p:nvSpPr>
            <p:spPr>
              <a:xfrm>
                <a:off x="3082885" y="1949813"/>
                <a:ext cx="2861733" cy="447145"/>
              </a:xfrm>
              <a:prstGeom prst="roundRect">
                <a:avLst/>
              </a:prstGeom>
              <a:solidFill>
                <a:sysClr val="window" lastClr="FFFFFF">
                  <a:alpha val="90000"/>
                  <a:hueOff val="0"/>
                  <a:satOff val="0"/>
                  <a:lumOff val="0"/>
                  <a:alphaOff val="0"/>
                </a:sysClr>
              </a:solidFill>
              <a:ln w="25400" cap="flat" cmpd="sng" algn="ctr">
                <a:solidFill>
                  <a:srgbClr val="FBD5B5">
                    <a:hueOff val="5557140"/>
                    <a:satOff val="-22595"/>
                    <a:lumOff val="-12157"/>
                    <a:alphaOff val="0"/>
                  </a:srgbClr>
                </a:solidFill>
                <a:prstDash val="solid"/>
              </a:ln>
              <a:effectLst/>
            </p:spPr>
          </p:sp>
          <p:sp>
            <p:nvSpPr>
              <p:cNvPr id="21" name="Rectángulo 20">
                <a:extLst>
                  <a:ext uri="{FF2B5EF4-FFF2-40B4-BE49-F238E27FC236}">
                    <a16:creationId xmlns:a16="http://schemas.microsoft.com/office/drawing/2014/main" id="{D3C2A490-F77C-484A-8C84-37BD3BD19480}"/>
                  </a:ext>
                </a:extLst>
              </p:cNvPr>
              <p:cNvSpPr/>
              <p:nvPr/>
            </p:nvSpPr>
            <p:spPr>
              <a:xfrm>
                <a:off x="3104713" y="1971641"/>
                <a:ext cx="2818077" cy="403489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 spcFirstLastPara="0" vert="horz" wrap="square" lIns="68580" tIns="68580" rIns="68580" bIns="68580" numCol="1" spcCol="1270" anchor="ctr" anchorCtr="0">
                <a:noAutofit/>
              </a:bodyPr>
              <a:lstStyle/>
              <a:p>
                <a:pPr marL="0" marR="0" lvl="0" indent="0" algn="ctr" defTabSz="800100" eaLnBrk="1" fontAlgn="base" latinLnBrk="0" hangingPunct="1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s-CO" sz="12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22B44">
                        <a:hueOff val="0"/>
                        <a:satOff val="0"/>
                        <a:lumOff val="0"/>
                        <a:alphaOff val="0"/>
                      </a:srgbClr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A partir del  6</a:t>
                </a:r>
                <a:r>
                  <a:rPr lang="es-CO" sz="1200" dirty="0">
                    <a:solidFill>
                      <a:srgbClr val="022B44">
                        <a:hueOff val="0"/>
                        <a:satOff val="0"/>
                        <a:lumOff val="0"/>
                        <a:alphaOff val="0"/>
                      </a:srgbClr>
                    </a:solidFill>
                    <a:latin typeface="Calibri"/>
                    <a:ea typeface="+mn-ea"/>
                    <a:cs typeface="+mn-cs"/>
                  </a:rPr>
                  <a:t> de agosto</a:t>
                </a:r>
                <a:endParaRPr kumimoji="0" lang="es-CO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22B44">
                      <a:hueOff val="0"/>
                      <a:satOff val="0"/>
                      <a:lumOff val="0"/>
                      <a:alphaOff val="0"/>
                    </a:srgbClr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p:grpSp>
        <p:grpSp>
          <p:nvGrpSpPr>
            <p:cNvPr id="22" name="Grupo 21">
              <a:extLst>
                <a:ext uri="{FF2B5EF4-FFF2-40B4-BE49-F238E27FC236}">
                  <a16:creationId xmlns:a16="http://schemas.microsoft.com/office/drawing/2014/main" id="{BC35ABA1-903A-4073-8EEF-90886E54BD71}"/>
                </a:ext>
              </a:extLst>
            </p:cNvPr>
            <p:cNvGrpSpPr/>
            <p:nvPr/>
          </p:nvGrpSpPr>
          <p:grpSpPr>
            <a:xfrm>
              <a:off x="5584233" y="3360104"/>
              <a:ext cx="2861733" cy="447145"/>
              <a:chOff x="3082885" y="2452853"/>
              <a:chExt cx="2861733" cy="447145"/>
            </a:xfrm>
          </p:grpSpPr>
          <p:sp>
            <p:nvSpPr>
              <p:cNvPr id="23" name="Rectángulo redondeado 18">
                <a:extLst>
                  <a:ext uri="{FF2B5EF4-FFF2-40B4-BE49-F238E27FC236}">
                    <a16:creationId xmlns:a16="http://schemas.microsoft.com/office/drawing/2014/main" id="{C7FB1030-FE16-45FE-B48C-80A4910E7006}"/>
                  </a:ext>
                </a:extLst>
              </p:cNvPr>
              <p:cNvSpPr/>
              <p:nvPr/>
            </p:nvSpPr>
            <p:spPr>
              <a:xfrm>
                <a:off x="3082885" y="2452853"/>
                <a:ext cx="2861733" cy="447145"/>
              </a:xfrm>
              <a:prstGeom prst="roundRect">
                <a:avLst/>
              </a:prstGeom>
              <a:solidFill>
                <a:sysClr val="window" lastClr="FFFFFF">
                  <a:alpha val="90000"/>
                  <a:hueOff val="0"/>
                  <a:satOff val="0"/>
                  <a:lumOff val="0"/>
                  <a:alphaOff val="0"/>
                </a:sysClr>
              </a:solidFill>
              <a:ln w="25400" cap="flat" cmpd="sng" algn="ctr">
                <a:solidFill>
                  <a:srgbClr val="FBD5B5">
                    <a:hueOff val="7409520"/>
                    <a:satOff val="-30127"/>
                    <a:lumOff val="-16209"/>
                    <a:alphaOff val="0"/>
                  </a:srgbClr>
                </a:solidFill>
                <a:prstDash val="solid"/>
              </a:ln>
              <a:effectLst/>
            </p:spPr>
          </p:sp>
          <p:sp>
            <p:nvSpPr>
              <p:cNvPr id="24" name="Rectángulo 23">
                <a:extLst>
                  <a:ext uri="{FF2B5EF4-FFF2-40B4-BE49-F238E27FC236}">
                    <a16:creationId xmlns:a16="http://schemas.microsoft.com/office/drawing/2014/main" id="{7AE2680C-63B5-4EBA-B8A6-4CB9F65ABB4D}"/>
                  </a:ext>
                </a:extLst>
              </p:cNvPr>
              <p:cNvSpPr/>
              <p:nvPr/>
            </p:nvSpPr>
            <p:spPr>
              <a:xfrm>
                <a:off x="3104713" y="2474681"/>
                <a:ext cx="2818077" cy="403489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 spcFirstLastPara="0" vert="horz" wrap="square" lIns="68580" tIns="68580" rIns="68580" bIns="68580" numCol="1" spcCol="1270" anchor="ctr" anchorCtr="0">
                <a:noAutofit/>
              </a:bodyPr>
              <a:lstStyle/>
              <a:p>
                <a:pPr marL="0" marR="0" lvl="0" indent="0" algn="ctr" defTabSz="800100" eaLnBrk="1" fontAlgn="base" latinLnBrk="0" hangingPunct="1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s-CO" sz="12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22B44">
                        <a:hueOff val="0"/>
                        <a:satOff val="0"/>
                        <a:lumOff val="0"/>
                        <a:alphaOff val="0"/>
                      </a:srgbClr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3 de agosto al 20 </a:t>
                </a:r>
                <a:r>
                  <a:rPr lang="es-CO" sz="1200" dirty="0">
                    <a:solidFill>
                      <a:srgbClr val="022B44">
                        <a:hueOff val="0"/>
                        <a:satOff val="0"/>
                        <a:lumOff val="0"/>
                        <a:alphaOff val="0"/>
                      </a:srgbClr>
                    </a:solidFill>
                    <a:latin typeface="Calibri"/>
                    <a:ea typeface="+mn-ea"/>
                    <a:cs typeface="+mn-cs"/>
                  </a:rPr>
                  <a:t>de agosto</a:t>
                </a:r>
                <a:endParaRPr kumimoji="0" lang="es-CO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22B44">
                      <a:hueOff val="0"/>
                      <a:satOff val="0"/>
                      <a:lumOff val="0"/>
                      <a:alphaOff val="0"/>
                    </a:srgbClr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p:grpSp>
        <p:grpSp>
          <p:nvGrpSpPr>
            <p:cNvPr id="25" name="Grupo 24">
              <a:extLst>
                <a:ext uri="{FF2B5EF4-FFF2-40B4-BE49-F238E27FC236}">
                  <a16:creationId xmlns:a16="http://schemas.microsoft.com/office/drawing/2014/main" id="{34989727-366D-4BBB-986A-3873FBDF9683}"/>
                </a:ext>
              </a:extLst>
            </p:cNvPr>
            <p:cNvGrpSpPr/>
            <p:nvPr/>
          </p:nvGrpSpPr>
          <p:grpSpPr>
            <a:xfrm>
              <a:off x="5562405" y="3841315"/>
              <a:ext cx="2861733" cy="447145"/>
              <a:chOff x="3061057" y="2934064"/>
              <a:chExt cx="2861733" cy="447145"/>
            </a:xfrm>
          </p:grpSpPr>
          <p:sp>
            <p:nvSpPr>
              <p:cNvPr id="26" name="Rectángulo redondeado 16">
                <a:extLst>
                  <a:ext uri="{FF2B5EF4-FFF2-40B4-BE49-F238E27FC236}">
                    <a16:creationId xmlns:a16="http://schemas.microsoft.com/office/drawing/2014/main" id="{F3DC235C-61DB-4F1F-98C3-6E5B27CB5685}"/>
                  </a:ext>
                </a:extLst>
              </p:cNvPr>
              <p:cNvSpPr/>
              <p:nvPr/>
            </p:nvSpPr>
            <p:spPr>
              <a:xfrm>
                <a:off x="3061057" y="2934064"/>
                <a:ext cx="2861733" cy="447145"/>
              </a:xfrm>
              <a:prstGeom prst="roundRect">
                <a:avLst/>
              </a:prstGeom>
              <a:solidFill>
                <a:sysClr val="window" lastClr="FFFFFF">
                  <a:alpha val="90000"/>
                  <a:hueOff val="0"/>
                  <a:satOff val="0"/>
                  <a:lumOff val="0"/>
                  <a:alphaOff val="0"/>
                </a:sysClr>
              </a:solidFill>
              <a:ln w="25400" cap="flat" cmpd="sng" algn="ctr">
                <a:solidFill>
                  <a:srgbClr val="FBD5B5">
                    <a:hueOff val="9261899"/>
                    <a:satOff val="-37659"/>
                    <a:lumOff val="-20262"/>
                    <a:alphaOff val="0"/>
                  </a:srgbClr>
                </a:solidFill>
                <a:prstDash val="solid"/>
              </a:ln>
              <a:effectLst/>
            </p:spPr>
          </p:sp>
          <p:sp>
            <p:nvSpPr>
              <p:cNvPr id="27" name="Rectángulo 26">
                <a:extLst>
                  <a:ext uri="{FF2B5EF4-FFF2-40B4-BE49-F238E27FC236}">
                    <a16:creationId xmlns:a16="http://schemas.microsoft.com/office/drawing/2014/main" id="{F496DC9E-CC0F-4F92-A1F7-40BA554C34B9}"/>
                  </a:ext>
                </a:extLst>
              </p:cNvPr>
              <p:cNvSpPr/>
              <p:nvPr/>
            </p:nvSpPr>
            <p:spPr>
              <a:xfrm>
                <a:off x="3104713" y="2977720"/>
                <a:ext cx="2818077" cy="403489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 spcFirstLastPara="0" vert="horz" wrap="square" lIns="68580" tIns="68580" rIns="68580" bIns="68580" numCol="1" spcCol="1270" anchor="ctr" anchorCtr="0">
                <a:noAutofit/>
              </a:bodyPr>
              <a:lstStyle/>
              <a:p>
                <a:pPr marL="0" marR="0" lvl="0" indent="0" algn="ctr" defTabSz="800100" eaLnBrk="1" fontAlgn="base" latinLnBrk="0" hangingPunct="1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s-CO" sz="1200" dirty="0">
                    <a:solidFill>
                      <a:srgbClr val="022B44">
                        <a:hueOff val="0"/>
                        <a:satOff val="0"/>
                        <a:lumOff val="0"/>
                        <a:alphaOff val="0"/>
                      </a:srgbClr>
                    </a:solidFill>
                    <a:latin typeface="Calibri"/>
                    <a:ea typeface="+mn-ea"/>
                    <a:cs typeface="+mn-cs"/>
                  </a:rPr>
                  <a:t>20</a:t>
                </a:r>
                <a:r>
                  <a:rPr kumimoji="0" lang="es-CO" sz="12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22B44">
                        <a:hueOff val="0"/>
                        <a:satOff val="0"/>
                        <a:lumOff val="0"/>
                        <a:alphaOff val="0"/>
                      </a:srgbClr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 de agosto</a:t>
                </a:r>
              </a:p>
            </p:txBody>
          </p:sp>
        </p:grpSp>
        <p:grpSp>
          <p:nvGrpSpPr>
            <p:cNvPr id="28" name="Grupo 27">
              <a:extLst>
                <a:ext uri="{FF2B5EF4-FFF2-40B4-BE49-F238E27FC236}">
                  <a16:creationId xmlns:a16="http://schemas.microsoft.com/office/drawing/2014/main" id="{A0D456BB-114C-4658-B771-B13ED79E2BFE}"/>
                </a:ext>
              </a:extLst>
            </p:cNvPr>
            <p:cNvGrpSpPr/>
            <p:nvPr/>
          </p:nvGrpSpPr>
          <p:grpSpPr>
            <a:xfrm>
              <a:off x="5584233" y="4344355"/>
              <a:ext cx="2861733" cy="447145"/>
              <a:chOff x="3082885" y="3437104"/>
              <a:chExt cx="2861733" cy="447145"/>
            </a:xfrm>
          </p:grpSpPr>
          <p:sp>
            <p:nvSpPr>
              <p:cNvPr id="29" name="Rectángulo redondeado 14">
                <a:extLst>
                  <a:ext uri="{FF2B5EF4-FFF2-40B4-BE49-F238E27FC236}">
                    <a16:creationId xmlns:a16="http://schemas.microsoft.com/office/drawing/2014/main" id="{D3AB767E-3E12-4572-BD35-A92A73058068}"/>
                  </a:ext>
                </a:extLst>
              </p:cNvPr>
              <p:cNvSpPr/>
              <p:nvPr/>
            </p:nvSpPr>
            <p:spPr>
              <a:xfrm>
                <a:off x="3082885" y="3437104"/>
                <a:ext cx="2861733" cy="447145"/>
              </a:xfrm>
              <a:prstGeom prst="roundRect">
                <a:avLst/>
              </a:prstGeom>
              <a:solidFill>
                <a:sysClr val="window" lastClr="FFFFFF">
                  <a:alpha val="90000"/>
                  <a:hueOff val="0"/>
                  <a:satOff val="0"/>
                  <a:lumOff val="0"/>
                  <a:alphaOff val="0"/>
                </a:sysClr>
              </a:solidFill>
              <a:ln w="25400" cap="flat" cmpd="sng" algn="ctr">
                <a:solidFill>
                  <a:srgbClr val="FBD5B5">
                    <a:hueOff val="11114279"/>
                    <a:satOff val="-45191"/>
                    <a:lumOff val="-24314"/>
                    <a:alphaOff val="0"/>
                  </a:srgbClr>
                </a:solidFill>
                <a:prstDash val="solid"/>
              </a:ln>
              <a:effectLst/>
            </p:spPr>
            <p:txBody>
              <a:bodyPr/>
              <a:lstStyle/>
              <a:p>
                <a:endParaRPr lang="es-CO" dirty="0"/>
              </a:p>
            </p:txBody>
          </p:sp>
          <p:sp>
            <p:nvSpPr>
              <p:cNvPr id="30" name="Rectángulo 29">
                <a:extLst>
                  <a:ext uri="{FF2B5EF4-FFF2-40B4-BE49-F238E27FC236}">
                    <a16:creationId xmlns:a16="http://schemas.microsoft.com/office/drawing/2014/main" id="{01314646-618E-47FD-A48B-9AADF2970102}"/>
                  </a:ext>
                </a:extLst>
              </p:cNvPr>
              <p:cNvSpPr/>
              <p:nvPr/>
            </p:nvSpPr>
            <p:spPr>
              <a:xfrm>
                <a:off x="3104713" y="3480759"/>
                <a:ext cx="2818077" cy="403489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 spcFirstLastPara="0" vert="horz" wrap="square" lIns="68580" tIns="68580" rIns="68580" bIns="68580" numCol="1" spcCol="1270" anchor="ctr" anchorCtr="0">
                <a:noAutofit/>
              </a:bodyPr>
              <a:lstStyle/>
              <a:p>
                <a:pPr marL="0" marR="0" lvl="0" indent="0" algn="ctr" defTabSz="800100" eaLnBrk="1" fontAlgn="base" latinLnBrk="0" hangingPunct="1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s-CO" sz="1200" kern="0" dirty="0">
                    <a:solidFill>
                      <a:srgbClr val="022B44">
                        <a:hueOff val="0"/>
                        <a:satOff val="0"/>
                        <a:lumOff val="0"/>
                        <a:alphaOff val="0"/>
                      </a:srgbClr>
                    </a:solidFill>
                    <a:latin typeface="Calibri"/>
                  </a:rPr>
                  <a:t>11</a:t>
                </a:r>
                <a:r>
                  <a:rPr kumimoji="0" lang="es-CO" sz="12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22B44">
                        <a:hueOff val="0"/>
                        <a:satOff val="0"/>
                        <a:lumOff val="0"/>
                        <a:alphaOff val="0"/>
                      </a:srgbClr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 de septiembre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2164908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>
            <a:extLst>
              <a:ext uri="{FF2B5EF4-FFF2-40B4-BE49-F238E27FC236}">
                <a16:creationId xmlns:a16="http://schemas.microsoft.com/office/drawing/2014/main" id="{78992BE6-DF1C-43FB-9DF9-1FAF1CA9DD35}"/>
              </a:ext>
            </a:extLst>
          </p:cNvPr>
          <p:cNvSpPr txBox="1"/>
          <p:nvPr/>
        </p:nvSpPr>
        <p:spPr>
          <a:xfrm>
            <a:off x="269468" y="204087"/>
            <a:ext cx="667573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defRPr/>
            </a:pPr>
            <a:r>
              <a:rPr lang="es-ES" sz="2000" b="1" dirty="0">
                <a:solidFill>
                  <a:srgbClr val="033F78"/>
                </a:solidFill>
                <a:latin typeface="Arial" charset="0"/>
                <a:cs typeface="Arial" charset="0"/>
              </a:rPr>
              <a:t>Audiencia Pública de Rendición de Cuentas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None/>
              <a:tabLst/>
              <a:defRPr/>
            </a:pPr>
            <a:endParaRPr kumimoji="0" lang="es-CO" sz="2000" b="1" i="0" u="none" strike="noStrike" kern="1200" cap="none" spc="0" normalizeH="0" baseline="0" noProof="0" dirty="0">
              <a:ln>
                <a:noFill/>
              </a:ln>
              <a:solidFill>
                <a:srgbClr val="033F78"/>
              </a:solidFill>
              <a:effectLst/>
              <a:uLnTx/>
              <a:uFillTx/>
              <a:latin typeface="Arial" charset="0"/>
              <a:ea typeface="Arial" charset="0"/>
              <a:cs typeface="Arial" charset="0"/>
            </a:endParaRPr>
          </a:p>
        </p:txBody>
      </p:sp>
      <p:grpSp>
        <p:nvGrpSpPr>
          <p:cNvPr id="4" name="Grupo 3">
            <a:extLst>
              <a:ext uri="{FF2B5EF4-FFF2-40B4-BE49-F238E27FC236}">
                <a16:creationId xmlns:a16="http://schemas.microsoft.com/office/drawing/2014/main" id="{80B68B8B-4F6F-4016-9C9D-A63E9FF85EF1}"/>
              </a:ext>
            </a:extLst>
          </p:cNvPr>
          <p:cNvGrpSpPr/>
          <p:nvPr/>
        </p:nvGrpSpPr>
        <p:grpSpPr>
          <a:xfrm>
            <a:off x="1024481" y="1528741"/>
            <a:ext cx="6480720" cy="447145"/>
            <a:chOff x="2971799" y="3458931"/>
            <a:chExt cx="2861733" cy="447145"/>
          </a:xfrm>
        </p:grpSpPr>
        <p:sp>
          <p:nvSpPr>
            <p:cNvPr id="5" name="Rectángulo redondeado 7">
              <a:extLst>
                <a:ext uri="{FF2B5EF4-FFF2-40B4-BE49-F238E27FC236}">
                  <a16:creationId xmlns:a16="http://schemas.microsoft.com/office/drawing/2014/main" id="{BD4A01AF-4EC2-4A3D-B812-5117B5557AD9}"/>
                </a:ext>
              </a:extLst>
            </p:cNvPr>
            <p:cNvSpPr/>
            <p:nvPr/>
          </p:nvSpPr>
          <p:spPr>
            <a:xfrm>
              <a:off x="2971799" y="3458931"/>
              <a:ext cx="2861733" cy="447145"/>
            </a:xfrm>
            <a:prstGeom prst="roundRect">
              <a:avLst/>
            </a:prstGeom>
            <a:solidFill>
              <a:sysClr val="window" lastClr="FFFFFF">
                <a:alpha val="90000"/>
                <a:hueOff val="0"/>
                <a:satOff val="0"/>
                <a:lumOff val="0"/>
                <a:alphaOff val="0"/>
              </a:sysClr>
            </a:solidFill>
            <a:ln w="25400" cap="flat" cmpd="sng" algn="ctr">
              <a:solidFill>
                <a:srgbClr val="FBD5B5">
                  <a:hueOff val="11114279"/>
                  <a:satOff val="-45191"/>
                  <a:lumOff val="-24314"/>
                  <a:alphaOff val="0"/>
                </a:srgbClr>
              </a:solidFill>
              <a:prstDash val="solid"/>
            </a:ln>
            <a:effectLst/>
          </p:spPr>
        </p:sp>
        <p:sp>
          <p:nvSpPr>
            <p:cNvPr id="8" name="Rectángulo 7">
              <a:extLst>
                <a:ext uri="{FF2B5EF4-FFF2-40B4-BE49-F238E27FC236}">
                  <a16:creationId xmlns:a16="http://schemas.microsoft.com/office/drawing/2014/main" id="{6945AA30-D46A-4DEC-8A56-F175CC13917D}"/>
                </a:ext>
              </a:extLst>
            </p:cNvPr>
            <p:cNvSpPr/>
            <p:nvPr/>
          </p:nvSpPr>
          <p:spPr>
            <a:xfrm>
              <a:off x="2993627" y="3480759"/>
              <a:ext cx="2818077" cy="403489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spcFirstLastPara="0" vert="horz" wrap="square" lIns="68580" tIns="68580" rIns="68580" bIns="68580" numCol="1" spcCol="1270" anchor="ctr" anchorCtr="0">
              <a:noAutofit/>
            </a:bodyPr>
            <a:lstStyle/>
            <a:p>
              <a:pPr marL="0" marR="0" lvl="0" indent="0" algn="ctr" defTabSz="800100" eaLnBrk="1" fontAlgn="base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s-CO" sz="3200" b="0" i="0" u="none" strike="noStrike" kern="0" cap="none" spc="0" normalizeH="0" baseline="0" noProof="0" dirty="0">
                  <a:ln>
                    <a:noFill/>
                  </a:ln>
                  <a:solidFill>
                    <a:srgbClr val="022B44">
                      <a:hueOff val="0"/>
                      <a:satOff val="0"/>
                      <a:lumOff val="0"/>
                      <a:alphaOff val="0"/>
                    </a:srgbClr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¿y cual es el énfasis de este evento?</a:t>
              </a:r>
            </a:p>
          </p:txBody>
        </p:sp>
      </p:grpSp>
      <p:grpSp>
        <p:nvGrpSpPr>
          <p:cNvPr id="10" name="Grupo 9">
            <a:extLst>
              <a:ext uri="{FF2B5EF4-FFF2-40B4-BE49-F238E27FC236}">
                <a16:creationId xmlns:a16="http://schemas.microsoft.com/office/drawing/2014/main" id="{9FDB1C27-C6CB-4C93-9366-8AD7E9E3C736}"/>
              </a:ext>
            </a:extLst>
          </p:cNvPr>
          <p:cNvGrpSpPr/>
          <p:nvPr/>
        </p:nvGrpSpPr>
        <p:grpSpPr>
          <a:xfrm>
            <a:off x="1073913" y="2491869"/>
            <a:ext cx="6480720" cy="1329017"/>
            <a:chOff x="2971799" y="3458931"/>
            <a:chExt cx="2861733" cy="447145"/>
          </a:xfrm>
        </p:grpSpPr>
        <p:sp>
          <p:nvSpPr>
            <p:cNvPr id="11" name="Rectángulo redondeado 7">
              <a:extLst>
                <a:ext uri="{FF2B5EF4-FFF2-40B4-BE49-F238E27FC236}">
                  <a16:creationId xmlns:a16="http://schemas.microsoft.com/office/drawing/2014/main" id="{7CFC74ED-4D50-45C7-895A-B2E81A39B265}"/>
                </a:ext>
              </a:extLst>
            </p:cNvPr>
            <p:cNvSpPr/>
            <p:nvPr/>
          </p:nvSpPr>
          <p:spPr>
            <a:xfrm>
              <a:off x="2971799" y="3458931"/>
              <a:ext cx="2861733" cy="447145"/>
            </a:xfrm>
            <a:prstGeom prst="roundRect">
              <a:avLst/>
            </a:prstGeom>
            <a:solidFill>
              <a:sysClr val="window" lastClr="FFFFFF">
                <a:alpha val="90000"/>
                <a:hueOff val="0"/>
                <a:satOff val="0"/>
                <a:lumOff val="0"/>
                <a:alphaOff val="0"/>
              </a:sysClr>
            </a:solidFill>
            <a:ln w="25400" cap="flat" cmpd="sng" algn="ctr">
              <a:solidFill>
                <a:srgbClr val="FBD5B5">
                  <a:hueOff val="11114279"/>
                  <a:satOff val="-45191"/>
                  <a:lumOff val="-24314"/>
                  <a:alphaOff val="0"/>
                </a:srgbClr>
              </a:solidFill>
              <a:prstDash val="solid"/>
            </a:ln>
            <a:effectLst/>
          </p:spPr>
        </p:sp>
        <p:sp>
          <p:nvSpPr>
            <p:cNvPr id="12" name="Rectángulo 11">
              <a:extLst>
                <a:ext uri="{FF2B5EF4-FFF2-40B4-BE49-F238E27FC236}">
                  <a16:creationId xmlns:a16="http://schemas.microsoft.com/office/drawing/2014/main" id="{047BE7CC-B4C8-49D1-8077-DDE77E5AC5F9}"/>
                </a:ext>
              </a:extLst>
            </p:cNvPr>
            <p:cNvSpPr/>
            <p:nvPr/>
          </p:nvSpPr>
          <p:spPr>
            <a:xfrm>
              <a:off x="2993627" y="3480759"/>
              <a:ext cx="2818077" cy="403489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spcFirstLastPara="0" vert="horz" wrap="square" lIns="68580" tIns="68580" rIns="68580" bIns="68580" numCol="1" spcCol="1270" anchor="ctr" anchorCtr="0">
              <a:noAutofit/>
            </a:bodyPr>
            <a:lstStyle/>
            <a:p>
              <a:pPr marL="0" marR="0" lvl="0" indent="0" algn="ctr" defTabSz="800100" eaLnBrk="1" fontAlgn="base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lang="es-CO" sz="3600" dirty="0">
                  <a:solidFill>
                    <a:srgbClr val="022B44">
                      <a:hueOff val="0"/>
                      <a:satOff val="0"/>
                      <a:lumOff val="0"/>
                      <a:alphaOff val="0"/>
                    </a:srgbClr>
                  </a:solidFill>
                  <a:latin typeface="Calibri"/>
                  <a:ea typeface="+mn-ea"/>
                  <a:cs typeface="+mn-cs"/>
                </a:rPr>
                <a:t>Logros 2018-2020.</a:t>
              </a:r>
              <a:endParaRPr kumimoji="0" lang="es-CO" sz="3600" b="0" i="0" u="none" strike="noStrike" kern="0" cap="none" spc="0" normalizeH="0" baseline="0" noProof="0" dirty="0">
                <a:ln>
                  <a:noFill/>
                </a:ln>
                <a:solidFill>
                  <a:srgbClr val="022B44">
                    <a:hueOff val="0"/>
                    <a:satOff val="0"/>
                    <a:lumOff val="0"/>
                    <a:alphaOff val="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3273232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>
            <a:extLst>
              <a:ext uri="{FF2B5EF4-FFF2-40B4-BE49-F238E27FC236}">
                <a16:creationId xmlns:a16="http://schemas.microsoft.com/office/drawing/2014/main" id="{1C3A745C-90E9-45C1-95E2-C09843A5E426}"/>
              </a:ext>
            </a:extLst>
          </p:cNvPr>
          <p:cNvSpPr txBox="1"/>
          <p:nvPr/>
        </p:nvSpPr>
        <p:spPr>
          <a:xfrm>
            <a:off x="1025126" y="2049531"/>
            <a:ext cx="667573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marR="0" lvl="0" indent="-342900" algn="ctr" defTabSz="91440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None/>
              <a:tabLst/>
              <a:defRPr/>
            </a:pPr>
            <a:r>
              <a:rPr lang="es-CO" sz="6000" b="1" dirty="0">
                <a:solidFill>
                  <a:srgbClr val="024077"/>
                </a:solidFill>
                <a:latin typeface="Arial" charset="0"/>
                <a:ea typeface="Arial" charset="0"/>
                <a:cs typeface="Arial" charset="0"/>
              </a:rPr>
              <a:t>¡Gracias!</a:t>
            </a:r>
          </a:p>
        </p:txBody>
      </p:sp>
    </p:spTree>
    <p:extLst>
      <p:ext uri="{BB962C8B-B14F-4D97-AF65-F5344CB8AC3E}">
        <p14:creationId xmlns:p14="http://schemas.microsoft.com/office/powerpoint/2010/main" val="2482936809"/>
      </p:ext>
    </p:extLst>
  </p:cSld>
  <p:clrMapOvr>
    <a:masterClrMapping/>
  </p:clrMapOvr>
</p:sld>
</file>

<file path=ppt/theme/theme1.xml><?xml version="1.0" encoding="utf-8"?>
<a:theme xmlns:a="http://schemas.openxmlformats.org/drawingml/2006/main" name="Presidencia de Colomba">
  <a:themeElements>
    <a:clrScheme name="Presidencia">
      <a:dk1>
        <a:srgbClr val="073763"/>
      </a:dk1>
      <a:lt1>
        <a:srgbClr val="FFFFFF"/>
      </a:lt1>
      <a:dk2>
        <a:srgbClr val="3C78D8"/>
      </a:dk2>
      <a:lt2>
        <a:srgbClr val="A4C2F4"/>
      </a:lt2>
      <a:accent1>
        <a:srgbClr val="E4EDFE"/>
      </a:accent1>
      <a:accent2>
        <a:srgbClr val="B7CFFF"/>
      </a:accent2>
      <a:accent3>
        <a:srgbClr val="88ACF8"/>
      </a:accent3>
      <a:accent4>
        <a:srgbClr val="5B8BFF"/>
      </a:accent4>
      <a:accent5>
        <a:srgbClr val="6D98FF"/>
      </a:accent5>
      <a:accent6>
        <a:srgbClr val="2A54A7"/>
      </a:accent6>
      <a:hlink>
        <a:srgbClr val="F45721"/>
      </a:hlink>
      <a:folHlink>
        <a:srgbClr val="FFA064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1816</TotalTime>
  <Words>235</Words>
  <Application>Microsoft Office PowerPoint</Application>
  <PresentationFormat>Presentación en pantalla (16:9)</PresentationFormat>
  <Paragraphs>50</Paragraphs>
  <Slides>7</Slides>
  <Notes>6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3" baseType="lpstr">
      <vt:lpstr>Arial</vt:lpstr>
      <vt:lpstr>Calibri</vt:lpstr>
      <vt:lpstr>Work Sans</vt:lpstr>
      <vt:lpstr>Work Sans Light</vt:lpstr>
      <vt:lpstr>Work Sans SemiBold</vt:lpstr>
      <vt:lpstr>Presidencia de Colomba</vt:lpstr>
      <vt:lpstr>Presentación de PowerPoint</vt:lpstr>
      <vt:lpstr>Audiencia Pública de Rendición de Cuentas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Gloria Milena Orjuela Garcia</dc:creator>
  <cp:lastModifiedBy>Hector Eduardo Vanegas Gamez</cp:lastModifiedBy>
  <cp:revision>55</cp:revision>
  <dcterms:modified xsi:type="dcterms:W3CDTF">2020-08-05T01:25:23Z</dcterms:modified>
</cp:coreProperties>
</file>