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83" r:id="rId3"/>
    <p:sldId id="263" r:id="rId4"/>
    <p:sldId id="279" r:id="rId5"/>
    <p:sldId id="280" r:id="rId6"/>
    <p:sldId id="284" r:id="rId7"/>
    <p:sldId id="285" r:id="rId8"/>
    <p:sldId id="28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BFB"/>
    <a:srgbClr val="2D6DF4"/>
    <a:srgbClr val="0054BC"/>
    <a:srgbClr val="06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6642"/>
  </p:normalViewPr>
  <p:slideViewPr>
    <p:cSldViewPr snapToGrid="0" snapToObjects="1">
      <p:cViewPr varScale="1">
        <p:scale>
          <a:sx n="95" d="100"/>
          <a:sy n="95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2B99-8477-4BA2-8C7F-93E295D7C1CB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F59C012-F333-4706-B33B-05978F6BDA4E}">
      <dgm:prSet phldrT="[Texto]"/>
      <dgm:spPr>
        <a:xfrm>
          <a:off x="2686897" y="1441223"/>
          <a:ext cx="1582048" cy="1582048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gm:t>
    </dgm:pt>
    <dgm:pt modelId="{10ED63E0-0AF7-4A73-AECD-FC91B6A7C846}" type="parTrans" cxnId="{B4D154B9-0E25-4AC1-8722-6623FD0D27E2}">
      <dgm:prSet/>
      <dgm:spPr/>
      <dgm:t>
        <a:bodyPr/>
        <a:lstStyle/>
        <a:p>
          <a:endParaRPr lang="es-CO"/>
        </a:p>
      </dgm:t>
    </dgm:pt>
    <dgm:pt modelId="{0F28BAFB-FD2F-4357-8313-C679514BFE7C}" type="sibTrans" cxnId="{B4D154B9-0E25-4AC1-8722-6623FD0D27E2}">
      <dgm:prSet/>
      <dgm:spPr/>
      <dgm:t>
        <a:bodyPr/>
        <a:lstStyle/>
        <a:p>
          <a:endParaRPr lang="es-CO"/>
        </a:p>
      </dgm:t>
    </dgm:pt>
    <dgm:pt modelId="{167D074D-AE75-4375-965E-A1E42816E5BD}">
      <dgm:prSet phldrT="[Texto]"/>
      <dgm:spPr>
        <a:xfrm>
          <a:off x="3016554" y="0"/>
          <a:ext cx="1107434" cy="1107434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gm:t>
    </dgm:pt>
    <dgm:pt modelId="{1968EEF5-F358-489B-929C-CA276FAD18D4}" type="parTrans" cxnId="{806B4A7E-27D1-46CD-A837-6573B032A814}">
      <dgm:prSet/>
      <dgm:spPr/>
      <dgm:t>
        <a:bodyPr/>
        <a:lstStyle/>
        <a:p>
          <a:endParaRPr lang="es-CO"/>
        </a:p>
      </dgm:t>
    </dgm:pt>
    <dgm:pt modelId="{FC5D0ECA-0BB6-45F0-A59C-BFFD9850B068}" type="sibTrans" cxnId="{806B4A7E-27D1-46CD-A837-6573B032A814}">
      <dgm:prSet/>
      <dgm:spPr>
        <a:xfrm>
          <a:off x="1847368" y="513839"/>
          <a:ext cx="3434056" cy="3434056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6C0BEB38-943C-41F6-A526-F58D302A14CF}">
      <dgm:prSet phldrT="[Texto]"/>
      <dgm:spPr>
        <a:xfrm>
          <a:off x="4687839" y="1678530"/>
          <a:ext cx="1107434" cy="1107434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gm:t>
    </dgm:pt>
    <dgm:pt modelId="{847415A0-1E51-4F0F-905C-87FA2CB2F1C6}" type="parTrans" cxnId="{5E93B841-4ACF-4E28-A0A4-8715843600AC}">
      <dgm:prSet/>
      <dgm:spPr/>
      <dgm:t>
        <a:bodyPr/>
        <a:lstStyle/>
        <a:p>
          <a:endParaRPr lang="es-CO"/>
        </a:p>
      </dgm:t>
    </dgm:pt>
    <dgm:pt modelId="{18282BDD-C86D-4A9A-99C4-3F68FB8338A8}" type="sibTrans" cxnId="{5E93B841-4ACF-4E28-A0A4-8715843600AC}">
      <dgm:prSet/>
      <dgm:spPr>
        <a:xfrm>
          <a:off x="1847367" y="515219"/>
          <a:ext cx="3434056" cy="343405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CA8F01C2-45F1-4E48-8BAC-3EDFD77DAD29}">
      <dgm:prSet phldrT="[Texto]"/>
      <dgm:spPr>
        <a:xfrm>
          <a:off x="3010678" y="3355691"/>
          <a:ext cx="1107434" cy="1107434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gm:t>
    </dgm:pt>
    <dgm:pt modelId="{794EC98F-0C05-47B7-991B-238636B719A5}" type="parTrans" cxnId="{FA2E12DF-6CEB-4808-BE37-03C3FF575664}">
      <dgm:prSet/>
      <dgm:spPr/>
      <dgm:t>
        <a:bodyPr/>
        <a:lstStyle/>
        <a:p>
          <a:endParaRPr lang="es-CO"/>
        </a:p>
      </dgm:t>
    </dgm:pt>
    <dgm:pt modelId="{08DDF2A0-9B01-45E9-88AE-733D4EE8A27F}" type="sibTrans" cxnId="{FA2E12DF-6CEB-4808-BE37-03C3FF575664}">
      <dgm:prSet/>
      <dgm:spPr>
        <a:xfrm>
          <a:off x="1847367" y="515219"/>
          <a:ext cx="3434056" cy="343405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5A08ECE8-C888-4D95-98C0-0EC28E9337EC}">
      <dgm:prSet phldrT="[Texto]"/>
      <dgm:spPr>
        <a:xfrm>
          <a:off x="1333518" y="1678530"/>
          <a:ext cx="1107434" cy="1107434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gm:t>
    </dgm:pt>
    <dgm:pt modelId="{4367FDED-0112-4B6F-BDE4-E2FE35338FC8}" type="parTrans" cxnId="{CA3A88BC-B970-4952-9E27-BE960E5A93E7}">
      <dgm:prSet/>
      <dgm:spPr/>
      <dgm:t>
        <a:bodyPr/>
        <a:lstStyle/>
        <a:p>
          <a:endParaRPr lang="es-CO"/>
        </a:p>
      </dgm:t>
    </dgm:pt>
    <dgm:pt modelId="{091CE158-F3C1-4281-AF47-E5D2F60C4252}" type="sibTrans" cxnId="{CA3A88BC-B970-4952-9E27-BE960E5A93E7}">
      <dgm:prSet/>
      <dgm:spPr>
        <a:xfrm>
          <a:off x="1847367" y="513839"/>
          <a:ext cx="3434056" cy="3434056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7B16C11F-0DC6-4574-AC81-C48BB22085D6}" type="pres">
      <dgm:prSet presAssocID="{F1CE2B99-8477-4BA2-8C7F-93E295D7C1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1DBDB2-3C05-45A4-97BA-1180EC162897}" type="pres">
      <dgm:prSet presAssocID="{4F59C012-F333-4706-B33B-05978F6BDA4E}" presName="centerShape" presStyleLbl="node0" presStyleIdx="0" presStyleCnt="1" custLinFactNeighborX="-2578"/>
      <dgm:spPr/>
    </dgm:pt>
    <dgm:pt modelId="{7FAE2EB9-8C03-4A84-8A0E-A5A3F8B378E2}" type="pres">
      <dgm:prSet presAssocID="{167D074D-AE75-4375-965E-A1E42816E5BD}" presName="node" presStyleLbl="node1" presStyleIdx="0" presStyleCnt="4" custRadScaleRad="101991" custRadScaleInc="656">
        <dgm:presLayoutVars>
          <dgm:bulletEnabled val="1"/>
        </dgm:presLayoutVars>
      </dgm:prSet>
      <dgm:spPr/>
    </dgm:pt>
    <dgm:pt modelId="{6CAD4CBC-32B2-4EC2-AC6C-81D9C098EF17}" type="pres">
      <dgm:prSet presAssocID="{167D074D-AE75-4375-965E-A1E42816E5BD}" presName="dummy" presStyleCnt="0"/>
      <dgm:spPr/>
    </dgm:pt>
    <dgm:pt modelId="{8C56504D-B763-4EC1-A22C-94DE899E8A4C}" type="pres">
      <dgm:prSet presAssocID="{FC5D0ECA-0BB6-45F0-A59C-BFFD9850B068}" presName="sibTrans" presStyleLbl="sibTrans2D1" presStyleIdx="0" presStyleCnt="4"/>
      <dgm:spPr/>
    </dgm:pt>
    <dgm:pt modelId="{0BAA8DDB-9879-455C-A910-E84652C5740D}" type="pres">
      <dgm:prSet presAssocID="{6C0BEB38-943C-41F6-A526-F58D302A14CF}" presName="node" presStyleLbl="node1" presStyleIdx="1" presStyleCnt="4">
        <dgm:presLayoutVars>
          <dgm:bulletEnabled val="1"/>
        </dgm:presLayoutVars>
      </dgm:prSet>
      <dgm:spPr/>
    </dgm:pt>
    <dgm:pt modelId="{55D2B9DA-34AB-49A2-84BF-0042399AEED1}" type="pres">
      <dgm:prSet presAssocID="{6C0BEB38-943C-41F6-A526-F58D302A14CF}" presName="dummy" presStyleCnt="0"/>
      <dgm:spPr/>
    </dgm:pt>
    <dgm:pt modelId="{CB44A303-EA3C-4755-9C2A-AFA4BD07F00A}" type="pres">
      <dgm:prSet presAssocID="{18282BDD-C86D-4A9A-99C4-3F68FB8338A8}" presName="sibTrans" presStyleLbl="sibTrans2D1" presStyleIdx="1" presStyleCnt="4"/>
      <dgm:spPr/>
    </dgm:pt>
    <dgm:pt modelId="{67E5BB72-8C27-49F0-9B85-CE0EC5FE6027}" type="pres">
      <dgm:prSet presAssocID="{CA8F01C2-45F1-4E48-8BAC-3EDFD77DAD29}" presName="node" presStyleLbl="node1" presStyleIdx="2" presStyleCnt="4">
        <dgm:presLayoutVars>
          <dgm:bulletEnabled val="1"/>
        </dgm:presLayoutVars>
      </dgm:prSet>
      <dgm:spPr/>
    </dgm:pt>
    <dgm:pt modelId="{9E3EA691-239A-499C-94A8-81F2FD1FB068}" type="pres">
      <dgm:prSet presAssocID="{CA8F01C2-45F1-4E48-8BAC-3EDFD77DAD29}" presName="dummy" presStyleCnt="0"/>
      <dgm:spPr/>
    </dgm:pt>
    <dgm:pt modelId="{ED82B8F5-305B-44A7-9D14-680341051236}" type="pres">
      <dgm:prSet presAssocID="{08DDF2A0-9B01-45E9-88AE-733D4EE8A27F}" presName="sibTrans" presStyleLbl="sibTrans2D1" presStyleIdx="2" presStyleCnt="4"/>
      <dgm:spPr/>
    </dgm:pt>
    <dgm:pt modelId="{B202D5A2-59D3-4C05-8D6E-290639D50E33}" type="pres">
      <dgm:prSet presAssocID="{5A08ECE8-C888-4D95-98C0-0EC28E9337EC}" presName="node" presStyleLbl="node1" presStyleIdx="3" presStyleCnt="4">
        <dgm:presLayoutVars>
          <dgm:bulletEnabled val="1"/>
        </dgm:presLayoutVars>
      </dgm:prSet>
      <dgm:spPr/>
    </dgm:pt>
    <dgm:pt modelId="{9AD6AE97-8B96-4AC0-934E-838B2A1BF78E}" type="pres">
      <dgm:prSet presAssocID="{5A08ECE8-C888-4D95-98C0-0EC28E9337EC}" presName="dummy" presStyleCnt="0"/>
      <dgm:spPr/>
    </dgm:pt>
    <dgm:pt modelId="{35C42F22-A952-4CEA-B195-5D85C364CA26}" type="pres">
      <dgm:prSet presAssocID="{091CE158-F3C1-4281-AF47-E5D2F60C4252}" presName="sibTrans" presStyleLbl="sibTrans2D1" presStyleIdx="3" presStyleCnt="4"/>
      <dgm:spPr/>
    </dgm:pt>
  </dgm:ptLst>
  <dgm:cxnLst>
    <dgm:cxn modelId="{98E6A30A-A9EC-4D35-8E0D-A98DD9AC17CF}" type="presOf" srcId="{167D074D-AE75-4375-965E-A1E42816E5BD}" destId="{7FAE2EB9-8C03-4A84-8A0E-A5A3F8B378E2}" srcOrd="0" destOrd="0" presId="urn:microsoft.com/office/officeart/2005/8/layout/radial6"/>
    <dgm:cxn modelId="{A251AE3A-9003-45CB-B7C9-B805721C1D8F}" type="presOf" srcId="{18282BDD-C86D-4A9A-99C4-3F68FB8338A8}" destId="{CB44A303-EA3C-4755-9C2A-AFA4BD07F00A}" srcOrd="0" destOrd="0" presId="urn:microsoft.com/office/officeart/2005/8/layout/radial6"/>
    <dgm:cxn modelId="{5E93B841-4ACF-4E28-A0A4-8715843600AC}" srcId="{4F59C012-F333-4706-B33B-05978F6BDA4E}" destId="{6C0BEB38-943C-41F6-A526-F58D302A14CF}" srcOrd="1" destOrd="0" parTransId="{847415A0-1E51-4F0F-905C-87FA2CB2F1C6}" sibTransId="{18282BDD-C86D-4A9A-99C4-3F68FB8338A8}"/>
    <dgm:cxn modelId="{B232AA42-1F0B-44C1-9ED6-2D6E4A5D8216}" type="presOf" srcId="{CA8F01C2-45F1-4E48-8BAC-3EDFD77DAD29}" destId="{67E5BB72-8C27-49F0-9B85-CE0EC5FE6027}" srcOrd="0" destOrd="0" presId="urn:microsoft.com/office/officeart/2005/8/layout/radial6"/>
    <dgm:cxn modelId="{E9111A78-5B8B-4029-B1E6-C2274366E730}" type="presOf" srcId="{08DDF2A0-9B01-45E9-88AE-733D4EE8A27F}" destId="{ED82B8F5-305B-44A7-9D14-680341051236}" srcOrd="0" destOrd="0" presId="urn:microsoft.com/office/officeart/2005/8/layout/radial6"/>
    <dgm:cxn modelId="{806B4A7E-27D1-46CD-A837-6573B032A814}" srcId="{4F59C012-F333-4706-B33B-05978F6BDA4E}" destId="{167D074D-AE75-4375-965E-A1E42816E5BD}" srcOrd="0" destOrd="0" parTransId="{1968EEF5-F358-489B-929C-CA276FAD18D4}" sibTransId="{FC5D0ECA-0BB6-45F0-A59C-BFFD9850B068}"/>
    <dgm:cxn modelId="{BB1AAD8D-C4E6-41A6-8759-5300C3DCB372}" type="presOf" srcId="{F1CE2B99-8477-4BA2-8C7F-93E295D7C1CB}" destId="{7B16C11F-0DC6-4574-AC81-C48BB22085D6}" srcOrd="0" destOrd="0" presId="urn:microsoft.com/office/officeart/2005/8/layout/radial6"/>
    <dgm:cxn modelId="{1DB605A7-3621-48F1-A636-745115790877}" type="presOf" srcId="{4F59C012-F333-4706-B33B-05978F6BDA4E}" destId="{671DBDB2-3C05-45A4-97BA-1180EC162897}" srcOrd="0" destOrd="0" presId="urn:microsoft.com/office/officeart/2005/8/layout/radial6"/>
    <dgm:cxn modelId="{B4D154B9-0E25-4AC1-8722-6623FD0D27E2}" srcId="{F1CE2B99-8477-4BA2-8C7F-93E295D7C1CB}" destId="{4F59C012-F333-4706-B33B-05978F6BDA4E}" srcOrd="0" destOrd="0" parTransId="{10ED63E0-0AF7-4A73-AECD-FC91B6A7C846}" sibTransId="{0F28BAFB-FD2F-4357-8313-C679514BFE7C}"/>
    <dgm:cxn modelId="{CA3A88BC-B970-4952-9E27-BE960E5A93E7}" srcId="{4F59C012-F333-4706-B33B-05978F6BDA4E}" destId="{5A08ECE8-C888-4D95-98C0-0EC28E9337EC}" srcOrd="3" destOrd="0" parTransId="{4367FDED-0112-4B6F-BDE4-E2FE35338FC8}" sibTransId="{091CE158-F3C1-4281-AF47-E5D2F60C4252}"/>
    <dgm:cxn modelId="{A9DBDAC7-C739-4C0C-AA36-DB72E3B91B38}" type="presOf" srcId="{6C0BEB38-943C-41F6-A526-F58D302A14CF}" destId="{0BAA8DDB-9879-455C-A910-E84652C5740D}" srcOrd="0" destOrd="0" presId="urn:microsoft.com/office/officeart/2005/8/layout/radial6"/>
    <dgm:cxn modelId="{C233D9D6-7F4C-4AD1-8A25-E9D2CD344EE3}" type="presOf" srcId="{5A08ECE8-C888-4D95-98C0-0EC28E9337EC}" destId="{B202D5A2-59D3-4C05-8D6E-290639D50E33}" srcOrd="0" destOrd="0" presId="urn:microsoft.com/office/officeart/2005/8/layout/radial6"/>
    <dgm:cxn modelId="{FA2E12DF-6CEB-4808-BE37-03C3FF575664}" srcId="{4F59C012-F333-4706-B33B-05978F6BDA4E}" destId="{CA8F01C2-45F1-4E48-8BAC-3EDFD77DAD29}" srcOrd="2" destOrd="0" parTransId="{794EC98F-0C05-47B7-991B-238636B719A5}" sibTransId="{08DDF2A0-9B01-45E9-88AE-733D4EE8A27F}"/>
    <dgm:cxn modelId="{0EE3B1EA-8BDA-4926-912E-2026780B889A}" type="presOf" srcId="{FC5D0ECA-0BB6-45F0-A59C-BFFD9850B068}" destId="{8C56504D-B763-4EC1-A22C-94DE899E8A4C}" srcOrd="0" destOrd="0" presId="urn:microsoft.com/office/officeart/2005/8/layout/radial6"/>
    <dgm:cxn modelId="{16A7ADF6-58D9-4888-8EAD-FA45C56B2897}" type="presOf" srcId="{091CE158-F3C1-4281-AF47-E5D2F60C4252}" destId="{35C42F22-A952-4CEA-B195-5D85C364CA26}" srcOrd="0" destOrd="0" presId="urn:microsoft.com/office/officeart/2005/8/layout/radial6"/>
    <dgm:cxn modelId="{7341860C-D4D5-4453-98C0-FF395034CB87}" type="presParOf" srcId="{7B16C11F-0DC6-4574-AC81-C48BB22085D6}" destId="{671DBDB2-3C05-45A4-97BA-1180EC162897}" srcOrd="0" destOrd="0" presId="urn:microsoft.com/office/officeart/2005/8/layout/radial6"/>
    <dgm:cxn modelId="{7F589C1D-60FC-48AB-ABBE-4AEDFF7B06AC}" type="presParOf" srcId="{7B16C11F-0DC6-4574-AC81-C48BB22085D6}" destId="{7FAE2EB9-8C03-4A84-8A0E-A5A3F8B378E2}" srcOrd="1" destOrd="0" presId="urn:microsoft.com/office/officeart/2005/8/layout/radial6"/>
    <dgm:cxn modelId="{09E71B15-17E9-4590-B2D8-22E9AE49290C}" type="presParOf" srcId="{7B16C11F-0DC6-4574-AC81-C48BB22085D6}" destId="{6CAD4CBC-32B2-4EC2-AC6C-81D9C098EF17}" srcOrd="2" destOrd="0" presId="urn:microsoft.com/office/officeart/2005/8/layout/radial6"/>
    <dgm:cxn modelId="{E257609E-61AC-4B90-83BF-00936FFA0A4A}" type="presParOf" srcId="{7B16C11F-0DC6-4574-AC81-C48BB22085D6}" destId="{8C56504D-B763-4EC1-A22C-94DE899E8A4C}" srcOrd="3" destOrd="0" presId="urn:microsoft.com/office/officeart/2005/8/layout/radial6"/>
    <dgm:cxn modelId="{21A1CE9E-64BC-415E-8ABE-AE14C9AF332F}" type="presParOf" srcId="{7B16C11F-0DC6-4574-AC81-C48BB22085D6}" destId="{0BAA8DDB-9879-455C-A910-E84652C5740D}" srcOrd="4" destOrd="0" presId="urn:microsoft.com/office/officeart/2005/8/layout/radial6"/>
    <dgm:cxn modelId="{00FC1155-C033-40DE-978A-109C9A3B76B4}" type="presParOf" srcId="{7B16C11F-0DC6-4574-AC81-C48BB22085D6}" destId="{55D2B9DA-34AB-49A2-84BF-0042399AEED1}" srcOrd="5" destOrd="0" presId="urn:microsoft.com/office/officeart/2005/8/layout/radial6"/>
    <dgm:cxn modelId="{F574E43A-4EB7-40D1-AB19-93B3CA524D25}" type="presParOf" srcId="{7B16C11F-0DC6-4574-AC81-C48BB22085D6}" destId="{CB44A303-EA3C-4755-9C2A-AFA4BD07F00A}" srcOrd="6" destOrd="0" presId="urn:microsoft.com/office/officeart/2005/8/layout/radial6"/>
    <dgm:cxn modelId="{CDE6397C-C4D7-45E2-A991-8BA04DAFCB3F}" type="presParOf" srcId="{7B16C11F-0DC6-4574-AC81-C48BB22085D6}" destId="{67E5BB72-8C27-49F0-9B85-CE0EC5FE6027}" srcOrd="7" destOrd="0" presId="urn:microsoft.com/office/officeart/2005/8/layout/radial6"/>
    <dgm:cxn modelId="{305EEB08-6D4D-4FA0-8496-E3AF1DD3BD22}" type="presParOf" srcId="{7B16C11F-0DC6-4574-AC81-C48BB22085D6}" destId="{9E3EA691-239A-499C-94A8-81F2FD1FB068}" srcOrd="8" destOrd="0" presId="urn:microsoft.com/office/officeart/2005/8/layout/radial6"/>
    <dgm:cxn modelId="{6850A4A2-5213-47E8-9C56-449DC1785C73}" type="presParOf" srcId="{7B16C11F-0DC6-4574-AC81-C48BB22085D6}" destId="{ED82B8F5-305B-44A7-9D14-680341051236}" srcOrd="9" destOrd="0" presId="urn:microsoft.com/office/officeart/2005/8/layout/radial6"/>
    <dgm:cxn modelId="{C6CF8468-66FC-4A15-BBFC-D63D17B267F1}" type="presParOf" srcId="{7B16C11F-0DC6-4574-AC81-C48BB22085D6}" destId="{B202D5A2-59D3-4C05-8D6E-290639D50E33}" srcOrd="10" destOrd="0" presId="urn:microsoft.com/office/officeart/2005/8/layout/radial6"/>
    <dgm:cxn modelId="{9773FD70-110A-4A65-9AF5-E575F459F0D7}" type="presParOf" srcId="{7B16C11F-0DC6-4574-AC81-C48BB22085D6}" destId="{9AD6AE97-8B96-4AC0-934E-838B2A1BF78E}" srcOrd="11" destOrd="0" presId="urn:microsoft.com/office/officeart/2005/8/layout/radial6"/>
    <dgm:cxn modelId="{DEAB0747-0DAA-478C-9D94-62D13CDAC757}" type="presParOf" srcId="{7B16C11F-0DC6-4574-AC81-C48BB22085D6}" destId="{35C42F22-A952-4CEA-B195-5D85C364CA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58C22024-5C4A-455B-9FEA-3F98C429F03A}" type="presOf" srcId="{05A14C7C-6FDF-4B2E-B29C-D32A0AAF579E}" destId="{03A09FCB-519F-4118-A3A1-6F5CC7FA7290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6F46953A-1882-4EAA-9761-A4B7C8C600B1}" type="presOf" srcId="{5910551B-0EB9-49AE-8A2E-D20A829C1449}" destId="{B5EE5708-5024-4F6C-B05E-70FC0557E15C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947E9C64-84AC-4F0E-9D43-0D3BAEA78403}" type="presOf" srcId="{8361C7CA-D0EC-45AA-9EBE-264BD8EB6B7D}" destId="{09B502B4-D6C7-45EB-A967-22BA62FD84A2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4A82D59C-3B7C-49A3-8209-EB7D2B085EEF}" type="presOf" srcId="{B7BEBDFD-E327-41C4-85BC-A0043A743E05}" destId="{31408AF9-9734-4B14-9DD7-C013BF166719}" srcOrd="0" destOrd="0" presId="urn:microsoft.com/office/officeart/2005/8/layout/pyramid2"/>
    <dgm:cxn modelId="{0BC25FA5-CDD4-4DDB-B9E3-5E2938074B87}" type="presOf" srcId="{30F05064-1352-4A10-86CD-0EA0E59E38F1}" destId="{B6ACB91C-3502-476A-A105-50B18AC40AE2}" srcOrd="0" destOrd="0" presId="urn:microsoft.com/office/officeart/2005/8/layout/pyramid2"/>
    <dgm:cxn modelId="{8FD242AF-43D0-4572-998C-C9464D186826}" type="presOf" srcId="{FCB1F321-68B1-4B4D-A50A-07E836EAF88C}" destId="{264960D5-A063-449D-8FEA-D02FF706EF6B}" srcOrd="0" destOrd="0" presId="urn:microsoft.com/office/officeart/2005/8/layout/pyramid2"/>
    <dgm:cxn modelId="{821215C9-F4D2-476D-823C-C217D1DED6E9}" type="presOf" srcId="{BAC1E4C2-19CC-4874-8273-CC0F53E639C3}" destId="{D7023EE2-9D46-4874-A13D-8F2C496360D1}" srcOrd="0" destOrd="0" presId="urn:microsoft.com/office/officeart/2005/8/layout/pyramid2"/>
    <dgm:cxn modelId="{0D637BEC-22C9-4D98-B369-102F761655B2}" type="presOf" srcId="{56E9D363-3D23-4DF1-8FC5-08B55B08974D}" destId="{27FEE9BE-C96B-4351-B07F-625B39A106DE}" srcOrd="0" destOrd="0" presId="urn:microsoft.com/office/officeart/2005/8/layout/pyramid2"/>
    <dgm:cxn modelId="{5F0736A3-67F5-4415-ABBF-860D0C641AB5}" type="presParOf" srcId="{D7023EE2-9D46-4874-A13D-8F2C496360D1}" destId="{A0001DE5-0451-40B9-BDA5-9FB3AD02BD9D}" srcOrd="0" destOrd="0" presId="urn:microsoft.com/office/officeart/2005/8/layout/pyramid2"/>
    <dgm:cxn modelId="{F5CAB79A-82D2-4670-9F2F-370A645773B9}" type="presParOf" srcId="{D7023EE2-9D46-4874-A13D-8F2C496360D1}" destId="{5DC46EC6-318C-4F68-B9EC-0957159286F6}" srcOrd="1" destOrd="0" presId="urn:microsoft.com/office/officeart/2005/8/layout/pyramid2"/>
    <dgm:cxn modelId="{CE160488-E8C7-44DB-889C-0BC713827DFE}" type="presParOf" srcId="{5DC46EC6-318C-4F68-B9EC-0957159286F6}" destId="{B5EE5708-5024-4F6C-B05E-70FC0557E15C}" srcOrd="0" destOrd="0" presId="urn:microsoft.com/office/officeart/2005/8/layout/pyramid2"/>
    <dgm:cxn modelId="{A9CA515F-DF4D-4AC5-A3FE-BB6FCA7152D3}" type="presParOf" srcId="{5DC46EC6-318C-4F68-B9EC-0957159286F6}" destId="{C45DB77B-501F-402D-8504-A185C02D4CD0}" srcOrd="1" destOrd="0" presId="urn:microsoft.com/office/officeart/2005/8/layout/pyramid2"/>
    <dgm:cxn modelId="{FEA01FC2-2E67-4AA6-9C86-6B7AF9DA00F3}" type="presParOf" srcId="{5DC46EC6-318C-4F68-B9EC-0957159286F6}" destId="{09B502B4-D6C7-45EB-A967-22BA62FD84A2}" srcOrd="2" destOrd="0" presId="urn:microsoft.com/office/officeart/2005/8/layout/pyramid2"/>
    <dgm:cxn modelId="{856495EB-B58D-4E38-8C92-E951A5996E2D}" type="presParOf" srcId="{5DC46EC6-318C-4F68-B9EC-0957159286F6}" destId="{CF66A4DE-CAC7-4855-A99A-B957719EAA86}" srcOrd="3" destOrd="0" presId="urn:microsoft.com/office/officeart/2005/8/layout/pyramid2"/>
    <dgm:cxn modelId="{16371F60-2526-47F0-AF6D-613D89D1BA81}" type="presParOf" srcId="{5DC46EC6-318C-4F68-B9EC-0957159286F6}" destId="{27FEE9BE-C96B-4351-B07F-625B39A106DE}" srcOrd="4" destOrd="0" presId="urn:microsoft.com/office/officeart/2005/8/layout/pyramid2"/>
    <dgm:cxn modelId="{1B9F550B-0520-4200-81FD-F0A9F77FE3C8}" type="presParOf" srcId="{5DC46EC6-318C-4F68-B9EC-0957159286F6}" destId="{3189AC98-BC45-4DFE-8B5D-CB1D78A1FCF3}" srcOrd="5" destOrd="0" presId="urn:microsoft.com/office/officeart/2005/8/layout/pyramid2"/>
    <dgm:cxn modelId="{F6746BA4-34DE-4C2A-B83B-1A070A425383}" type="presParOf" srcId="{5DC46EC6-318C-4F68-B9EC-0957159286F6}" destId="{264960D5-A063-449D-8FEA-D02FF706EF6B}" srcOrd="6" destOrd="0" presId="urn:microsoft.com/office/officeart/2005/8/layout/pyramid2"/>
    <dgm:cxn modelId="{86509802-4FC7-4ED2-AAB1-DD9B0FE56FA9}" type="presParOf" srcId="{5DC46EC6-318C-4F68-B9EC-0957159286F6}" destId="{16E25F0D-5105-4ACB-9B58-320BB17EF78A}" srcOrd="7" destOrd="0" presId="urn:microsoft.com/office/officeart/2005/8/layout/pyramid2"/>
    <dgm:cxn modelId="{58F551DF-0719-4D84-991C-0AA27613160F}" type="presParOf" srcId="{5DC46EC6-318C-4F68-B9EC-0957159286F6}" destId="{31408AF9-9734-4B14-9DD7-C013BF166719}" srcOrd="8" destOrd="0" presId="urn:microsoft.com/office/officeart/2005/8/layout/pyramid2"/>
    <dgm:cxn modelId="{792A5EF5-0549-4231-A878-E76FB56F03DC}" type="presParOf" srcId="{5DC46EC6-318C-4F68-B9EC-0957159286F6}" destId="{75AC6062-491E-42CC-A720-69865E3FF007}" srcOrd="9" destOrd="0" presId="urn:microsoft.com/office/officeart/2005/8/layout/pyramid2"/>
    <dgm:cxn modelId="{894CD2EF-979B-4951-9487-3C11D607CD6F}" type="presParOf" srcId="{5DC46EC6-318C-4F68-B9EC-0957159286F6}" destId="{B6ACB91C-3502-476A-A105-50B18AC40AE2}" srcOrd="10" destOrd="0" presId="urn:microsoft.com/office/officeart/2005/8/layout/pyramid2"/>
    <dgm:cxn modelId="{BE211545-161F-493E-B0BC-18025CEBCEB3}" type="presParOf" srcId="{5DC46EC6-318C-4F68-B9EC-0957159286F6}" destId="{10FEC7EA-386E-4F03-B5ED-4209F8EC6C8F}" srcOrd="11" destOrd="0" presId="urn:microsoft.com/office/officeart/2005/8/layout/pyramid2"/>
    <dgm:cxn modelId="{C46848BA-0A40-4800-A756-08590BDB9BDF}" type="presParOf" srcId="{5DC46EC6-318C-4F68-B9EC-0957159286F6}" destId="{03A09FCB-519F-4118-A3A1-6F5CC7FA7290}" srcOrd="12" destOrd="0" presId="urn:microsoft.com/office/officeart/2005/8/layout/pyramid2"/>
    <dgm:cxn modelId="{D6F5E389-A5BB-4B16-9056-8D280B2B5F99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3082885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3082885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3082885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3125010" y="1950689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3082885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3082885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3082885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881551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 custLinFactNeighborX="1472" custLinFactNeighborY="156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8F11150F-650C-45CA-A4D3-060EC831AE50}" type="presOf" srcId="{30F05064-1352-4A10-86CD-0EA0E59E38F1}" destId="{B6ACB91C-3502-476A-A105-50B18AC40AE2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ECCE991C-E3F5-4008-9718-16CEAEE838BE}" type="presOf" srcId="{B7BEBDFD-E327-41C4-85BC-A0043A743E05}" destId="{31408AF9-9734-4B14-9DD7-C013BF166719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FEEFCD30-24E4-4050-9B42-16CDCB8622E6}" type="presOf" srcId="{FCB1F321-68B1-4B4D-A50A-07E836EAF88C}" destId="{264960D5-A063-449D-8FEA-D02FF706EF6B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E443BE3C-F7B9-4BA2-AF0C-41EB99DA7DC4}" type="presOf" srcId="{5910551B-0EB9-49AE-8A2E-D20A829C1449}" destId="{B5EE5708-5024-4F6C-B05E-70FC0557E15C}" srcOrd="0" destOrd="0" presId="urn:microsoft.com/office/officeart/2005/8/layout/pyramid2"/>
    <dgm:cxn modelId="{07CA385F-6D44-49FC-BC60-2DB76AB07569}" type="presOf" srcId="{56E9D363-3D23-4DF1-8FC5-08B55B08974D}" destId="{27FEE9BE-C96B-4351-B07F-625B39A106DE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33EC8398-7365-41DF-8EDD-8BAEE002FE1B}" type="presOf" srcId="{BAC1E4C2-19CC-4874-8273-CC0F53E639C3}" destId="{D7023EE2-9D46-4874-A13D-8F2C496360D1}" srcOrd="0" destOrd="0" presId="urn:microsoft.com/office/officeart/2005/8/layout/pyramid2"/>
    <dgm:cxn modelId="{3458AFA2-E644-4416-880E-2742C49552E5}" type="presOf" srcId="{8361C7CA-D0EC-45AA-9EBE-264BD8EB6B7D}" destId="{09B502B4-D6C7-45EB-A967-22BA62FD84A2}" srcOrd="0" destOrd="0" presId="urn:microsoft.com/office/officeart/2005/8/layout/pyramid2"/>
    <dgm:cxn modelId="{D00DB5BA-D3D8-43DF-B9AE-5A0ECE131E3D}" type="presOf" srcId="{05A14C7C-6FDF-4B2E-B29C-D32A0AAF579E}" destId="{03A09FCB-519F-4118-A3A1-6F5CC7FA7290}" srcOrd="0" destOrd="0" presId="urn:microsoft.com/office/officeart/2005/8/layout/pyramid2"/>
    <dgm:cxn modelId="{6EEC20BB-3C63-4209-8F79-831C0E209F78}" type="presParOf" srcId="{D7023EE2-9D46-4874-A13D-8F2C496360D1}" destId="{A0001DE5-0451-40B9-BDA5-9FB3AD02BD9D}" srcOrd="0" destOrd="0" presId="urn:microsoft.com/office/officeart/2005/8/layout/pyramid2"/>
    <dgm:cxn modelId="{559803CD-A76B-4758-A040-45E98364F8DC}" type="presParOf" srcId="{D7023EE2-9D46-4874-A13D-8F2C496360D1}" destId="{5DC46EC6-318C-4F68-B9EC-0957159286F6}" srcOrd="1" destOrd="0" presId="urn:microsoft.com/office/officeart/2005/8/layout/pyramid2"/>
    <dgm:cxn modelId="{8FA00C78-9B7D-4F6F-841C-D99273170950}" type="presParOf" srcId="{5DC46EC6-318C-4F68-B9EC-0957159286F6}" destId="{B5EE5708-5024-4F6C-B05E-70FC0557E15C}" srcOrd="0" destOrd="0" presId="urn:microsoft.com/office/officeart/2005/8/layout/pyramid2"/>
    <dgm:cxn modelId="{9E9A919C-3777-4E72-9000-BE2A877691DE}" type="presParOf" srcId="{5DC46EC6-318C-4F68-B9EC-0957159286F6}" destId="{C45DB77B-501F-402D-8504-A185C02D4CD0}" srcOrd="1" destOrd="0" presId="urn:microsoft.com/office/officeart/2005/8/layout/pyramid2"/>
    <dgm:cxn modelId="{91EC288B-D042-48B7-8D41-8656CBA0CA5D}" type="presParOf" srcId="{5DC46EC6-318C-4F68-B9EC-0957159286F6}" destId="{09B502B4-D6C7-45EB-A967-22BA62FD84A2}" srcOrd="2" destOrd="0" presId="urn:microsoft.com/office/officeart/2005/8/layout/pyramid2"/>
    <dgm:cxn modelId="{56B1CDE8-0D4B-41BF-B4CC-D82E8050385B}" type="presParOf" srcId="{5DC46EC6-318C-4F68-B9EC-0957159286F6}" destId="{CF66A4DE-CAC7-4855-A99A-B957719EAA86}" srcOrd="3" destOrd="0" presId="urn:microsoft.com/office/officeart/2005/8/layout/pyramid2"/>
    <dgm:cxn modelId="{9E1816A7-092F-4D7C-A3F6-1E2B3379272A}" type="presParOf" srcId="{5DC46EC6-318C-4F68-B9EC-0957159286F6}" destId="{27FEE9BE-C96B-4351-B07F-625B39A106DE}" srcOrd="4" destOrd="0" presId="urn:microsoft.com/office/officeart/2005/8/layout/pyramid2"/>
    <dgm:cxn modelId="{8D9679A5-976E-41D5-A756-E78509DABDC9}" type="presParOf" srcId="{5DC46EC6-318C-4F68-B9EC-0957159286F6}" destId="{3189AC98-BC45-4DFE-8B5D-CB1D78A1FCF3}" srcOrd="5" destOrd="0" presId="urn:microsoft.com/office/officeart/2005/8/layout/pyramid2"/>
    <dgm:cxn modelId="{6929C001-70CF-42E8-AB26-257F1802C2E1}" type="presParOf" srcId="{5DC46EC6-318C-4F68-B9EC-0957159286F6}" destId="{264960D5-A063-449D-8FEA-D02FF706EF6B}" srcOrd="6" destOrd="0" presId="urn:microsoft.com/office/officeart/2005/8/layout/pyramid2"/>
    <dgm:cxn modelId="{F4E00BFB-DE88-416D-82B6-6FA6E52BFA8A}" type="presParOf" srcId="{5DC46EC6-318C-4F68-B9EC-0957159286F6}" destId="{16E25F0D-5105-4ACB-9B58-320BB17EF78A}" srcOrd="7" destOrd="0" presId="urn:microsoft.com/office/officeart/2005/8/layout/pyramid2"/>
    <dgm:cxn modelId="{EB52C5AE-A944-4D70-ACC5-AA8764C36E2F}" type="presParOf" srcId="{5DC46EC6-318C-4F68-B9EC-0957159286F6}" destId="{31408AF9-9734-4B14-9DD7-C013BF166719}" srcOrd="8" destOrd="0" presId="urn:microsoft.com/office/officeart/2005/8/layout/pyramid2"/>
    <dgm:cxn modelId="{EEA402CE-9E86-4238-8ADF-A0357E584D65}" type="presParOf" srcId="{5DC46EC6-318C-4F68-B9EC-0957159286F6}" destId="{75AC6062-491E-42CC-A720-69865E3FF007}" srcOrd="9" destOrd="0" presId="urn:microsoft.com/office/officeart/2005/8/layout/pyramid2"/>
    <dgm:cxn modelId="{CD8F1D4B-64EA-4204-869D-FE0C61A2D9BA}" type="presParOf" srcId="{5DC46EC6-318C-4F68-B9EC-0957159286F6}" destId="{B6ACB91C-3502-476A-A105-50B18AC40AE2}" srcOrd="10" destOrd="0" presId="urn:microsoft.com/office/officeart/2005/8/layout/pyramid2"/>
    <dgm:cxn modelId="{FCEAD924-7380-4305-A73F-AAA0F7A69E2F}" type="presParOf" srcId="{5DC46EC6-318C-4F68-B9EC-0957159286F6}" destId="{10FEC7EA-386E-4F03-B5ED-4209F8EC6C8F}" srcOrd="11" destOrd="0" presId="urn:microsoft.com/office/officeart/2005/8/layout/pyramid2"/>
    <dgm:cxn modelId="{9B638BE7-8DB7-4204-A1D6-EAE0940B7BC4}" type="presParOf" srcId="{5DC46EC6-318C-4F68-B9EC-0957159286F6}" destId="{03A09FCB-519F-4118-A3A1-6F5CC7FA7290}" srcOrd="12" destOrd="0" presId="urn:microsoft.com/office/officeart/2005/8/layout/pyramid2"/>
    <dgm:cxn modelId="{E39149D2-3A1E-4041-A8E8-5CC6DEEB8EC2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42F22-A952-4CEA-B195-5D85C364CA26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B8F5-305B-44A7-9D14-680341051236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A303-EA3C-4755-9C2A-AFA4BD07F00A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04D-B763-4EC1-A22C-94DE899E8A4C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DBDB2-3C05-45A4-97BA-1180EC162897}">
      <dsp:nvSpPr>
        <dsp:cNvPr id="0" name=""/>
        <dsp:cNvSpPr/>
      </dsp:nvSpPr>
      <dsp:spPr>
        <a:xfrm>
          <a:off x="2257069" y="1288402"/>
          <a:ext cx="1413709" cy="1413709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sp:txBody>
      <dsp:txXfrm>
        <a:off x="2464102" y="1495435"/>
        <a:ext cx="999643" cy="999643"/>
      </dsp:txXfrm>
    </dsp:sp>
    <dsp:sp modelId="{7FAE2EB9-8C03-4A84-8A0E-A5A3F8B378E2}">
      <dsp:nvSpPr>
        <dsp:cNvPr id="0" name=""/>
        <dsp:cNvSpPr/>
      </dsp:nvSpPr>
      <dsp:spPr>
        <a:xfrm>
          <a:off x="2551712" y="0"/>
          <a:ext cx="989596" cy="989596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sp:txBody>
      <dsp:txXfrm>
        <a:off x="2696635" y="144923"/>
        <a:ext cx="699750" cy="699750"/>
      </dsp:txXfrm>
    </dsp:sp>
    <dsp:sp modelId="{0BAA8DDB-9879-455C-A910-E84652C5740D}">
      <dsp:nvSpPr>
        <dsp:cNvPr id="0" name=""/>
        <dsp:cNvSpPr/>
      </dsp:nvSpPr>
      <dsp:spPr>
        <a:xfrm>
          <a:off x="4046303" y="1500459"/>
          <a:ext cx="989596" cy="989596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sp:txBody>
      <dsp:txXfrm>
        <a:off x="4191226" y="1645382"/>
        <a:ext cx="699750" cy="699750"/>
      </dsp:txXfrm>
    </dsp:sp>
    <dsp:sp modelId="{67E5BB72-8C27-49F0-9B85-CE0EC5FE6027}">
      <dsp:nvSpPr>
        <dsp:cNvPr id="0" name=""/>
        <dsp:cNvSpPr/>
      </dsp:nvSpPr>
      <dsp:spPr>
        <a:xfrm>
          <a:off x="2546458" y="3000304"/>
          <a:ext cx="989596" cy="989596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sp:txBody>
      <dsp:txXfrm>
        <a:off x="2691381" y="3145227"/>
        <a:ext cx="699750" cy="699750"/>
      </dsp:txXfrm>
    </dsp:sp>
    <dsp:sp modelId="{B202D5A2-59D3-4C05-8D6E-290639D50E33}">
      <dsp:nvSpPr>
        <dsp:cNvPr id="0" name=""/>
        <dsp:cNvSpPr/>
      </dsp:nvSpPr>
      <dsp:spPr>
        <a:xfrm>
          <a:off x="1046612" y="1500459"/>
          <a:ext cx="989596" cy="989596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sp:txBody>
      <dsp:txXfrm>
        <a:off x="1191535" y="1645382"/>
        <a:ext cx="699750" cy="699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sp:txBody>
      <dsp:txXfrm>
        <a:off x="2993627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993627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993627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sp:txBody>
      <dsp:txXfrm>
        <a:off x="2993627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993627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sp:txBody>
      <dsp:txXfrm>
        <a:off x="2993627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sp:txBody>
      <dsp:txXfrm>
        <a:off x="2993627" y="3480759"/>
        <a:ext cx="2818077" cy="40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544994" y="0"/>
          <a:ext cx="3598492" cy="3598492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344240" y="360200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362081" y="378041"/>
        <a:ext cx="2303337" cy="329789"/>
      </dsp:txXfrm>
    </dsp:sp>
    <dsp:sp modelId="{09B502B4-D6C7-45EB-A967-22BA62FD84A2}">
      <dsp:nvSpPr>
        <dsp:cNvPr id="0" name=""/>
        <dsp:cNvSpPr/>
      </dsp:nvSpPr>
      <dsp:spPr>
        <a:xfrm>
          <a:off x="2344240" y="771356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sp:txBody>
      <dsp:txXfrm>
        <a:off x="2362081" y="789197"/>
        <a:ext cx="2303337" cy="329789"/>
      </dsp:txXfrm>
    </dsp:sp>
    <dsp:sp modelId="{27FEE9BE-C96B-4351-B07F-625B39A106DE}">
      <dsp:nvSpPr>
        <dsp:cNvPr id="0" name=""/>
        <dsp:cNvSpPr/>
      </dsp:nvSpPr>
      <dsp:spPr>
        <a:xfrm>
          <a:off x="2344240" y="1182512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362081" y="1200353"/>
        <a:ext cx="2303337" cy="329789"/>
      </dsp:txXfrm>
    </dsp:sp>
    <dsp:sp modelId="{264960D5-A063-449D-8FEA-D02FF706EF6B}">
      <dsp:nvSpPr>
        <dsp:cNvPr id="0" name=""/>
        <dsp:cNvSpPr/>
      </dsp:nvSpPr>
      <dsp:spPr>
        <a:xfrm>
          <a:off x="2378670" y="159438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sp:txBody>
      <dsp:txXfrm>
        <a:off x="2396511" y="1612224"/>
        <a:ext cx="2303337" cy="329789"/>
      </dsp:txXfrm>
    </dsp:sp>
    <dsp:sp modelId="{31408AF9-9734-4B14-9DD7-C013BF166719}">
      <dsp:nvSpPr>
        <dsp:cNvPr id="0" name=""/>
        <dsp:cNvSpPr/>
      </dsp:nvSpPr>
      <dsp:spPr>
        <a:xfrm>
          <a:off x="2344240" y="200482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362081" y="2022664"/>
        <a:ext cx="2303337" cy="329789"/>
      </dsp:txXfrm>
    </dsp:sp>
    <dsp:sp modelId="{B6ACB91C-3502-476A-A105-50B18AC40AE2}">
      <dsp:nvSpPr>
        <dsp:cNvPr id="0" name=""/>
        <dsp:cNvSpPr/>
      </dsp:nvSpPr>
      <dsp:spPr>
        <a:xfrm>
          <a:off x="2344240" y="2415979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sp:txBody>
      <dsp:txXfrm>
        <a:off x="2362081" y="2433820"/>
        <a:ext cx="2303337" cy="329789"/>
      </dsp:txXfrm>
    </dsp:sp>
    <dsp:sp modelId="{03A09FCB-519F-4118-A3A1-6F5CC7FA7290}">
      <dsp:nvSpPr>
        <dsp:cNvPr id="0" name=""/>
        <dsp:cNvSpPr/>
      </dsp:nvSpPr>
      <dsp:spPr>
        <a:xfrm>
          <a:off x="2344240" y="2827135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sp:txBody>
      <dsp:txXfrm>
        <a:off x="2362081" y="2844976"/>
        <a:ext cx="2303337" cy="329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24/05/2022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2628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65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3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5533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788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8783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0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bg>
      <p:bgPr>
        <a:solidFill>
          <a:srgbClr val="DCEBF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497026" y="995328"/>
            <a:ext cx="1853423" cy="953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7200" b="1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 hasCustomPrompt="1"/>
          </p:nvPr>
        </p:nvSpPr>
        <p:spPr>
          <a:xfrm>
            <a:off x="3768725" y="1714364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ES" dirty="0"/>
              <a:t> 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761125" y="2526597"/>
            <a:ext cx="4752600" cy="13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/>
          <p:nvPr/>
        </p:nvSpPr>
        <p:spPr>
          <a:xfrm>
            <a:off x="8332725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3" r:id="rId2"/>
    <p:sldLayoutId id="214748366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739899"/>
            <a:ext cx="5149596" cy="1594143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>
                <a:ea typeface="Times New Roman"/>
                <a:cs typeface="Times New Roman"/>
              </a:rPr>
              <a:t>METODOLOGÍA PARA LA  RENDICIÓN DE CUENTAS 2022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/>
              <a:t>Julio de 2022</a:t>
            </a:r>
          </a:p>
          <a:p>
            <a:endParaRPr lang="es-CO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25083" y="169023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BF08D1-EF7B-423C-98CA-CA1563B90ABB}"/>
              </a:ext>
            </a:extLst>
          </p:cNvPr>
          <p:cNvSpPr txBox="1"/>
          <p:nvPr/>
        </p:nvSpPr>
        <p:spPr>
          <a:xfrm>
            <a:off x="225083" y="677835"/>
            <a:ext cx="8767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Se propone realizar una</a:t>
            </a:r>
            <a:r>
              <a:rPr lang="es-CO" i="1" dirty="0">
                <a:latin typeface="Arial" panose="020B0604020202020204" pitchFamily="34" charset="0"/>
                <a:cs typeface="Arial" panose="020B0604020202020204" pitchFamily="34" charset="0"/>
              </a:rPr>
              <a:t> Audiencia Pública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cual se encuentra contemplada en los documentos CONPES y en la Ley.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95F8287-E871-4D78-A9D3-B78F948F6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993242"/>
              </p:ext>
            </p:extLst>
          </p:nvPr>
        </p:nvGraphicFramePr>
        <p:xfrm>
          <a:off x="1225150" y="1048482"/>
          <a:ext cx="6082513" cy="3990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137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1 Rectángulo">
            <a:extLst>
              <a:ext uri="{FF2B5EF4-FFF2-40B4-BE49-F238E27FC236}">
                <a16:creationId xmlns:a16="http://schemas.microsoft.com/office/drawing/2014/main" id="{11742CB3-B98B-4504-9084-8B93F2AC73E9}"/>
              </a:ext>
            </a:extLst>
          </p:cNvPr>
          <p:cNvSpPr/>
          <p:nvPr/>
        </p:nvSpPr>
        <p:spPr>
          <a:xfrm>
            <a:off x="416496" y="186386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4000" b="1" dirty="0">
                <a:latin typeface="Arial" charset="0"/>
                <a:cs typeface="Arial" charset="0"/>
              </a:rPr>
              <a:t>Etapas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D49AF11-2006-4F8E-BD5B-8FD410A274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950628"/>
              </p:ext>
            </p:extLst>
          </p:nvPr>
        </p:nvGraphicFramePr>
        <p:xfrm>
          <a:off x="1451074" y="57142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3AB1829-B6F1-4233-B869-5E52247D5A1E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69CE53D-B5DB-4ECB-ACFA-2C0553543F3B}"/>
              </a:ext>
            </a:extLst>
          </p:cNvPr>
          <p:cNvGrpSpPr/>
          <p:nvPr/>
        </p:nvGrpSpPr>
        <p:grpSpPr>
          <a:xfrm>
            <a:off x="2606112" y="671663"/>
            <a:ext cx="4015403" cy="447145"/>
            <a:chOff x="2993626" y="3458931"/>
            <a:chExt cx="3057345" cy="447145"/>
          </a:xfrm>
        </p:grpSpPr>
        <p:sp>
          <p:nvSpPr>
            <p:cNvPr id="7" name="Rectángulo redondeado 2">
              <a:extLst>
                <a:ext uri="{FF2B5EF4-FFF2-40B4-BE49-F238E27FC236}">
                  <a16:creationId xmlns:a16="http://schemas.microsoft.com/office/drawing/2014/main" id="{664B7473-F97F-485E-A2C4-04AFB5D88E72}"/>
                </a:ext>
              </a:extLst>
            </p:cNvPr>
            <p:cNvSpPr/>
            <p:nvPr/>
          </p:nvSpPr>
          <p:spPr>
            <a:xfrm>
              <a:off x="3125561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548BECD3-94A0-43A5-A36D-A69A3EFCC2D9}"/>
                </a:ext>
              </a:extLst>
            </p:cNvPr>
            <p:cNvSpPr/>
            <p:nvPr/>
          </p:nvSpPr>
          <p:spPr>
            <a:xfrm>
              <a:off x="2993626" y="3480759"/>
              <a:ext cx="3057345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CRONOGRAMA</a:t>
              </a:r>
            </a:p>
          </p:txBody>
        </p:sp>
      </p:grp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0F6220FC-D795-4B3A-BF6D-482DFFC65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494735"/>
              </p:ext>
            </p:extLst>
          </p:nvPr>
        </p:nvGraphicFramePr>
        <p:xfrm>
          <a:off x="355979" y="1217500"/>
          <a:ext cx="5228254" cy="3598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014F2BA5-AB4A-44C0-A302-53F72A7F7C05}"/>
              </a:ext>
            </a:extLst>
          </p:cNvPr>
          <p:cNvGrpSpPr/>
          <p:nvPr/>
        </p:nvGrpSpPr>
        <p:grpSpPr>
          <a:xfrm>
            <a:off x="5433753" y="1585054"/>
            <a:ext cx="3009428" cy="2803478"/>
            <a:chOff x="5584233" y="1347947"/>
            <a:chExt cx="2861733" cy="3443553"/>
          </a:xfrm>
        </p:grpSpPr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E3E648B1-404D-4D0C-B2FE-A10AFEEC8C78}"/>
                </a:ext>
              </a:extLst>
            </p:cNvPr>
            <p:cNvGrpSpPr/>
            <p:nvPr/>
          </p:nvGrpSpPr>
          <p:grpSpPr>
            <a:xfrm>
              <a:off x="5584233" y="1347947"/>
              <a:ext cx="2861733" cy="447145"/>
              <a:chOff x="3082885" y="440696"/>
              <a:chExt cx="2861733" cy="447145"/>
            </a:xfrm>
          </p:grpSpPr>
          <p:sp>
            <p:nvSpPr>
              <p:cNvPr id="11" name="Rectángulo redondeado 26">
                <a:extLst>
                  <a:ext uri="{FF2B5EF4-FFF2-40B4-BE49-F238E27FC236}">
                    <a16:creationId xmlns:a16="http://schemas.microsoft.com/office/drawing/2014/main" id="{938FE582-F7BE-454A-9AE6-48DD3FEB23A3}"/>
                  </a:ext>
                </a:extLst>
              </p:cNvPr>
              <p:cNvSpPr/>
              <p:nvPr/>
            </p:nvSpPr>
            <p:spPr>
              <a:xfrm>
                <a:off x="3082885" y="440696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7244085B-7C6E-4F65-A36E-E2BC588497B9}"/>
                  </a:ext>
                </a:extLst>
              </p:cNvPr>
              <p:cNvSpPr/>
              <p:nvPr/>
            </p:nvSpPr>
            <p:spPr>
              <a:xfrm>
                <a:off x="3104713" y="462524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algn="ctr" defTabSz="8001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defRPr/>
                </a:pP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algn="ctr" defTabSz="8001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31 de mayo 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al 5 de julio</a:t>
                </a:r>
              </a:p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C934515D-E2A4-4162-8C47-714C5C10F885}"/>
                </a:ext>
              </a:extLst>
            </p:cNvPr>
            <p:cNvGrpSpPr/>
            <p:nvPr/>
          </p:nvGrpSpPr>
          <p:grpSpPr>
            <a:xfrm>
              <a:off x="5584233" y="1850986"/>
              <a:ext cx="2861733" cy="447145"/>
              <a:chOff x="3082885" y="943735"/>
              <a:chExt cx="2861733" cy="447145"/>
            </a:xfrm>
          </p:grpSpPr>
          <p:sp>
            <p:nvSpPr>
              <p:cNvPr id="14" name="Rectángulo redondeado 24">
                <a:extLst>
                  <a:ext uri="{FF2B5EF4-FFF2-40B4-BE49-F238E27FC236}">
                    <a16:creationId xmlns:a16="http://schemas.microsoft.com/office/drawing/2014/main" id="{FDDFC2D6-E4D4-4FD6-9D5F-423C40AA394F}"/>
                  </a:ext>
                </a:extLst>
              </p:cNvPr>
              <p:cNvSpPr/>
              <p:nvPr/>
            </p:nvSpPr>
            <p:spPr>
              <a:xfrm>
                <a:off x="3082885" y="943735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852380"/>
                    <a:satOff val="-7532"/>
                    <a:lumOff val="-405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AF25E9D4-0603-4979-95FD-8181E711FBD4}"/>
                  </a:ext>
                </a:extLst>
              </p:cNvPr>
              <p:cNvSpPr/>
              <p:nvPr/>
            </p:nvSpPr>
            <p:spPr>
              <a:xfrm>
                <a:off x="3104713" y="965563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defRPr/>
                </a:pP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</a:rPr>
                  <a:t>31 de mayo 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 23 de junio</a:t>
                </a:r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37E04BD4-FA83-4D4D-BF95-36314A856B23}"/>
                </a:ext>
              </a:extLst>
            </p:cNvPr>
            <p:cNvGrpSpPr/>
            <p:nvPr/>
          </p:nvGrpSpPr>
          <p:grpSpPr>
            <a:xfrm>
              <a:off x="5584233" y="2354025"/>
              <a:ext cx="2861733" cy="447145"/>
              <a:chOff x="3082885" y="1446774"/>
              <a:chExt cx="2861733" cy="447145"/>
            </a:xfrm>
          </p:grpSpPr>
          <p:sp>
            <p:nvSpPr>
              <p:cNvPr id="17" name="Rectángulo redondeado 22">
                <a:extLst>
                  <a:ext uri="{FF2B5EF4-FFF2-40B4-BE49-F238E27FC236}">
                    <a16:creationId xmlns:a16="http://schemas.microsoft.com/office/drawing/2014/main" id="{65BF30E9-6BD7-4C7F-BF9E-48932DC747D0}"/>
                  </a:ext>
                </a:extLst>
              </p:cNvPr>
              <p:cNvSpPr/>
              <p:nvPr/>
            </p:nvSpPr>
            <p:spPr>
              <a:xfrm>
                <a:off x="3082885" y="144677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3704760"/>
                    <a:satOff val="-15064"/>
                    <a:lumOff val="-8105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8F91EEFD-D482-4202-A66B-2F0FFD97402B}"/>
                  </a:ext>
                </a:extLst>
              </p:cNvPr>
              <p:cNvSpPr/>
              <p:nvPr/>
            </p:nvSpPr>
            <p:spPr>
              <a:xfrm>
                <a:off x="3104713" y="1468602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defRPr/>
                </a:pP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</a:rPr>
                  <a:t>31 de mayo 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 24 de junio</a:t>
                </a:r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794CE59-26B9-47C4-80AD-0849537F0245}"/>
                </a:ext>
              </a:extLst>
            </p:cNvPr>
            <p:cNvGrpSpPr/>
            <p:nvPr/>
          </p:nvGrpSpPr>
          <p:grpSpPr>
            <a:xfrm>
              <a:off x="5584233" y="2857064"/>
              <a:ext cx="2861733" cy="447145"/>
              <a:chOff x="3082885" y="1949813"/>
              <a:chExt cx="2861733" cy="447145"/>
            </a:xfrm>
          </p:grpSpPr>
          <p:sp>
            <p:nvSpPr>
              <p:cNvPr id="20" name="Rectángulo redondeado 20">
                <a:extLst>
                  <a:ext uri="{FF2B5EF4-FFF2-40B4-BE49-F238E27FC236}">
                    <a16:creationId xmlns:a16="http://schemas.microsoft.com/office/drawing/2014/main" id="{D77D6320-A18F-4D17-8739-59A7B062B430}"/>
                  </a:ext>
                </a:extLst>
              </p:cNvPr>
              <p:cNvSpPr/>
              <p:nvPr/>
            </p:nvSpPr>
            <p:spPr>
              <a:xfrm>
                <a:off x="3082885" y="194981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5557140"/>
                    <a:satOff val="-22595"/>
                    <a:lumOff val="-12157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D3C2A490-F77C-484A-8C84-37BD3BD19480}"/>
                  </a:ext>
                </a:extLst>
              </p:cNvPr>
              <p:cNvSpPr/>
              <p:nvPr/>
            </p:nvSpPr>
            <p:spPr>
              <a:xfrm>
                <a:off x="3104713" y="197164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 partir del  27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 de junio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BC35ABA1-903A-4073-8EEF-90886E54BD71}"/>
                </a:ext>
              </a:extLst>
            </p:cNvPr>
            <p:cNvGrpSpPr/>
            <p:nvPr/>
          </p:nvGrpSpPr>
          <p:grpSpPr>
            <a:xfrm>
              <a:off x="5584233" y="3360104"/>
              <a:ext cx="2861733" cy="447145"/>
              <a:chOff x="3082885" y="2452853"/>
              <a:chExt cx="2861733" cy="447145"/>
            </a:xfrm>
          </p:grpSpPr>
          <p:sp>
            <p:nvSpPr>
              <p:cNvPr id="23" name="Rectángulo redondeado 18">
                <a:extLst>
                  <a:ext uri="{FF2B5EF4-FFF2-40B4-BE49-F238E27FC236}">
                    <a16:creationId xmlns:a16="http://schemas.microsoft.com/office/drawing/2014/main" id="{C7FB1030-FE16-45FE-B48C-80A4910E7006}"/>
                  </a:ext>
                </a:extLst>
              </p:cNvPr>
              <p:cNvSpPr/>
              <p:nvPr/>
            </p:nvSpPr>
            <p:spPr>
              <a:xfrm>
                <a:off x="3082885" y="245285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7409520"/>
                    <a:satOff val="-30127"/>
                    <a:lumOff val="-16209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7AE2680C-63B5-4EBA-B8A6-4CB9F65ABB4D}"/>
                  </a:ext>
                </a:extLst>
              </p:cNvPr>
              <p:cNvSpPr/>
              <p:nvPr/>
            </p:nvSpPr>
            <p:spPr>
              <a:xfrm>
                <a:off x="3104713" y="247468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31 de 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mayo al 6 de julio</a:t>
                </a: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34989727-366D-4BBB-986A-3873FBDF9683}"/>
                </a:ext>
              </a:extLst>
            </p:cNvPr>
            <p:cNvGrpSpPr/>
            <p:nvPr/>
          </p:nvGrpSpPr>
          <p:grpSpPr>
            <a:xfrm>
              <a:off x="5584233" y="3841315"/>
              <a:ext cx="2861733" cy="447145"/>
              <a:chOff x="3082885" y="2934064"/>
              <a:chExt cx="2861733" cy="447145"/>
            </a:xfrm>
          </p:grpSpPr>
          <p:sp>
            <p:nvSpPr>
              <p:cNvPr id="26" name="Rectángulo redondeado 16">
                <a:extLst>
                  <a:ext uri="{FF2B5EF4-FFF2-40B4-BE49-F238E27FC236}">
                    <a16:creationId xmlns:a16="http://schemas.microsoft.com/office/drawing/2014/main" id="{F3DC235C-61DB-4F1F-98C3-6E5B27CB5685}"/>
                  </a:ext>
                </a:extLst>
              </p:cNvPr>
              <p:cNvSpPr/>
              <p:nvPr/>
            </p:nvSpPr>
            <p:spPr>
              <a:xfrm>
                <a:off x="3082885" y="293406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9261899"/>
                    <a:satOff val="-37659"/>
                    <a:lumOff val="-2026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F496DC9E-CC0F-4F92-A1F7-40BA554C34B9}"/>
                  </a:ext>
                </a:extLst>
              </p:cNvPr>
              <p:cNvSpPr/>
              <p:nvPr/>
            </p:nvSpPr>
            <p:spPr>
              <a:xfrm>
                <a:off x="3104713" y="2977720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6 de julio</a:t>
                </a:r>
              </a:p>
            </p:txBody>
          </p:sp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A0D456BB-114C-4658-B771-B13ED79E2BFE}"/>
                </a:ext>
              </a:extLst>
            </p:cNvPr>
            <p:cNvGrpSpPr/>
            <p:nvPr/>
          </p:nvGrpSpPr>
          <p:grpSpPr>
            <a:xfrm>
              <a:off x="5584233" y="4344355"/>
              <a:ext cx="2861733" cy="447145"/>
              <a:chOff x="3082885" y="3437104"/>
              <a:chExt cx="2861733" cy="447145"/>
            </a:xfrm>
          </p:grpSpPr>
          <p:sp>
            <p:nvSpPr>
              <p:cNvPr id="29" name="Rectángulo redondeado 14">
                <a:extLst>
                  <a:ext uri="{FF2B5EF4-FFF2-40B4-BE49-F238E27FC236}">
                    <a16:creationId xmlns:a16="http://schemas.microsoft.com/office/drawing/2014/main" id="{D3AB767E-3E12-4572-BD35-A92A73058068}"/>
                  </a:ext>
                </a:extLst>
              </p:cNvPr>
              <p:cNvSpPr/>
              <p:nvPr/>
            </p:nvSpPr>
            <p:spPr>
              <a:xfrm>
                <a:off x="3082885" y="343710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1114279"/>
                    <a:satOff val="-45191"/>
                    <a:lumOff val="-24314"/>
                    <a:alphaOff val="0"/>
                  </a:srgbClr>
                </a:solidFill>
                <a:prstDash val="solid"/>
              </a:ln>
              <a:effectLst/>
            </p:spPr>
            <p:txBody>
              <a:bodyPr/>
              <a:lstStyle/>
              <a:p>
                <a:endParaRPr lang="es-CO" dirty="0"/>
              </a:p>
            </p:txBody>
          </p:sp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01314646-618E-47FD-A48B-9AADF2970102}"/>
                  </a:ext>
                </a:extLst>
              </p:cNvPr>
              <p:cNvSpPr/>
              <p:nvPr/>
            </p:nvSpPr>
            <p:spPr>
              <a:xfrm>
                <a:off x="3104713" y="3480759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27 de julio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649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8992BE6-DF1C-43FB-9DF9-1FAF1CA9DD35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33F78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B68B8B-4F6F-4016-9C9D-A63E9FF85EF1}"/>
              </a:ext>
            </a:extLst>
          </p:cNvPr>
          <p:cNvGrpSpPr/>
          <p:nvPr/>
        </p:nvGrpSpPr>
        <p:grpSpPr>
          <a:xfrm>
            <a:off x="1024481" y="1207564"/>
            <a:ext cx="6480720" cy="447145"/>
            <a:chOff x="2971799" y="3458931"/>
            <a:chExt cx="2861733" cy="447145"/>
          </a:xfrm>
        </p:grpSpPr>
        <p:sp>
          <p:nvSpPr>
            <p:cNvPr id="5" name="Rectángulo redondeado 7">
              <a:extLst>
                <a:ext uri="{FF2B5EF4-FFF2-40B4-BE49-F238E27FC236}">
                  <a16:creationId xmlns:a16="http://schemas.microsoft.com/office/drawing/2014/main" id="{BD4A01AF-4EC2-4A3D-B812-5117B5557AD9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945AA30-D46A-4DEC-8A56-F175CC13917D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¿y cual es el énfasis de este evento?</a:t>
              </a: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9FDB1C27-C6CB-4C93-9366-8AD7E9E3C736}"/>
              </a:ext>
            </a:extLst>
          </p:cNvPr>
          <p:cNvGrpSpPr/>
          <p:nvPr/>
        </p:nvGrpSpPr>
        <p:grpSpPr>
          <a:xfrm>
            <a:off x="1024481" y="2171529"/>
            <a:ext cx="6480720" cy="1329017"/>
            <a:chOff x="2971799" y="3458931"/>
            <a:chExt cx="2861733" cy="447145"/>
          </a:xfrm>
        </p:grpSpPr>
        <p:sp>
          <p:nvSpPr>
            <p:cNvPr id="11" name="Rectángulo redondeado 7">
              <a:extLst>
                <a:ext uri="{FF2B5EF4-FFF2-40B4-BE49-F238E27FC236}">
                  <a16:creationId xmlns:a16="http://schemas.microsoft.com/office/drawing/2014/main" id="{7CFC74ED-4D50-45C7-895A-B2E81A39B265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047BE7CC-B4C8-49D1-8077-DDE77E5AC5F9}"/>
                </a:ext>
              </a:extLst>
            </p:cNvPr>
            <p:cNvSpPr/>
            <p:nvPr/>
          </p:nvSpPr>
          <p:spPr>
            <a:xfrm>
              <a:off x="2971799" y="3656256"/>
              <a:ext cx="2818077" cy="2455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Presentación resultados por bloques regionales.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Proyectos del Bicentenario.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Logros y avances proyectos 4G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Temas administrativos y financieros</a:t>
              </a:r>
            </a:p>
            <a:p>
              <a:pPr algn="ctr"/>
              <a:endParaRPr lang="es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marR="0" lvl="0" indent="-57150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s-CO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32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8992BE6-DF1C-43FB-9DF9-1FAF1CA9DD35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33F78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B68B8B-4F6F-4016-9C9D-A63E9FF85EF1}"/>
              </a:ext>
            </a:extLst>
          </p:cNvPr>
          <p:cNvGrpSpPr/>
          <p:nvPr/>
        </p:nvGrpSpPr>
        <p:grpSpPr>
          <a:xfrm>
            <a:off x="925617" y="653013"/>
            <a:ext cx="6480720" cy="447145"/>
            <a:chOff x="2971799" y="3458931"/>
            <a:chExt cx="2861733" cy="447145"/>
          </a:xfrm>
        </p:grpSpPr>
        <p:sp>
          <p:nvSpPr>
            <p:cNvPr id="5" name="Rectángulo redondeado 7">
              <a:extLst>
                <a:ext uri="{FF2B5EF4-FFF2-40B4-BE49-F238E27FC236}">
                  <a16:creationId xmlns:a16="http://schemas.microsoft.com/office/drawing/2014/main" id="{BD4A01AF-4EC2-4A3D-B812-5117B5557AD9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945AA30-D46A-4DEC-8A56-F175CC13917D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¿y cuales son los bloques regionales?</a:t>
              </a:r>
            </a:p>
          </p:txBody>
        </p:sp>
      </p:grpSp>
      <p:sp>
        <p:nvSpPr>
          <p:cNvPr id="11" name="Rectángulo redondeado 7">
            <a:extLst>
              <a:ext uri="{FF2B5EF4-FFF2-40B4-BE49-F238E27FC236}">
                <a16:creationId xmlns:a16="http://schemas.microsoft.com/office/drawing/2014/main" id="{7CFC74ED-4D50-45C7-895A-B2E81A39B265}"/>
              </a:ext>
            </a:extLst>
          </p:cNvPr>
          <p:cNvSpPr/>
          <p:nvPr/>
        </p:nvSpPr>
        <p:spPr>
          <a:xfrm>
            <a:off x="1024481" y="1242327"/>
            <a:ext cx="6480720" cy="3512555"/>
          </a:xfrm>
          <a:prstGeom prst="round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25400" cap="flat" cmpd="sng" algn="ctr">
            <a:solidFill>
              <a:srgbClr val="FBD5B5">
                <a:hueOff val="11114279"/>
                <a:satOff val="-45191"/>
                <a:lumOff val="-24314"/>
                <a:alphaOff val="0"/>
              </a:srgbClr>
            </a:solidFill>
            <a:prstDash val="solid"/>
          </a:ln>
          <a:effectLst/>
        </p:spPr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B107695-D2F8-15E1-F276-13F990A70D35}"/>
              </a:ext>
            </a:extLst>
          </p:cNvPr>
          <p:cNvSpPr txBox="1"/>
          <p:nvPr/>
        </p:nvSpPr>
        <p:spPr>
          <a:xfrm>
            <a:off x="1275337" y="1290444"/>
            <a:ext cx="25210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Región Caribe</a:t>
            </a:r>
            <a:b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Ruta del sol 3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Santa Marta-Riohacha-Paraguachón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Córdoba-Sucre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Antioquia-Bolívar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Cartagena-Barranquilla y Circunvalar de la prosperidad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Puerta de Hierro -Cruz del Viso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Ruta Caribe 2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Troncal del Magdalena 2 (Sábana de Torres-Curumaní)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 la Guajira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 Cartagena</a:t>
            </a: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 Santa Marta y la Ciénaga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del Golfo de Morrosquillo</a:t>
            </a: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nuevo de Cartagena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Los Garzones de Montería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La Brujas de Corozal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Alfonso López Pumarejo de Valledupar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Simón Bolívar de Santa Marta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Almirante Padilla de Riohacha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Ernesto Cortissoz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Rafael Núñez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San Andrés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App del Río Magdalena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Canal del Dique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Tren Santa Marta-Chiriguaná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Tren Dorada-Chiriguaná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9EE745F-F3BB-3F4A-F7F8-B227FFB7574C}"/>
              </a:ext>
            </a:extLst>
          </p:cNvPr>
          <p:cNvSpPr txBox="1"/>
          <p:nvPr/>
        </p:nvSpPr>
        <p:spPr>
          <a:xfrm>
            <a:off x="3786883" y="1290444"/>
            <a:ext cx="174366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Región Andina</a:t>
            </a: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Girardot-Honda-Puerto Salgar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Accesos Norte a Bogotá 1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Accesos Norte a Bogotá 2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 Tercer Carril Bogotá-Girardot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Cambao-Manizales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Neiva-Espinal-Girardot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Santana-Mocoa-Neiva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Girardot-Ibagué-Cajamarca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Perimetral de Oriente de Bogotá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Transversal del Sisga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Bogotá-Villavicencio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Aló Sur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Bogotá-Facatativá-Los Alpes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Briceño-Tunja-Sogamoso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Bogotá-Villeta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Guaduas-El Koran (Ruta del Sol 1)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El Dorado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1DBDD21-D232-46FF-A4AA-A1A7F1263C49}"/>
              </a:ext>
            </a:extLst>
          </p:cNvPr>
          <p:cNvSpPr txBox="1"/>
          <p:nvPr/>
        </p:nvSpPr>
        <p:spPr>
          <a:xfrm>
            <a:off x="5400271" y="1290444"/>
            <a:ext cx="2061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Región Pacífico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Malla Vial del Valle del Cauca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Mulaló-Loboguerrero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Buga-Buenaventura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Santander de Quilichao-Popayán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Pasto-Rumichaca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Pasto-Popayán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Alfonso Bonilla Aragón de Palmira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El Caraño de Quibdó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 Buenaventura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 Tumaco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Aeropuertos de Suroccidente (Cali y Neiva)</a:t>
            </a:r>
          </a:p>
        </p:txBody>
      </p:sp>
    </p:spTree>
    <p:extLst>
      <p:ext uri="{BB962C8B-B14F-4D97-AF65-F5344CB8AC3E}">
        <p14:creationId xmlns:p14="http://schemas.microsoft.com/office/powerpoint/2010/main" val="37943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8992BE6-DF1C-43FB-9DF9-1FAF1CA9DD35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33F78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B68B8B-4F6F-4016-9C9D-A63E9FF85EF1}"/>
              </a:ext>
            </a:extLst>
          </p:cNvPr>
          <p:cNvGrpSpPr/>
          <p:nvPr/>
        </p:nvGrpSpPr>
        <p:grpSpPr>
          <a:xfrm>
            <a:off x="925617" y="653013"/>
            <a:ext cx="6480720" cy="447145"/>
            <a:chOff x="2971799" y="3458931"/>
            <a:chExt cx="2861733" cy="447145"/>
          </a:xfrm>
        </p:grpSpPr>
        <p:sp>
          <p:nvSpPr>
            <p:cNvPr id="5" name="Rectángulo redondeado 7">
              <a:extLst>
                <a:ext uri="{FF2B5EF4-FFF2-40B4-BE49-F238E27FC236}">
                  <a16:creationId xmlns:a16="http://schemas.microsoft.com/office/drawing/2014/main" id="{BD4A01AF-4EC2-4A3D-B812-5117B5557AD9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945AA30-D46A-4DEC-8A56-F175CC13917D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¿y cuales son los bloques regionales?</a:t>
              </a:r>
            </a:p>
          </p:txBody>
        </p:sp>
      </p:grpSp>
      <p:sp>
        <p:nvSpPr>
          <p:cNvPr id="11" name="Rectángulo redondeado 7">
            <a:extLst>
              <a:ext uri="{FF2B5EF4-FFF2-40B4-BE49-F238E27FC236}">
                <a16:creationId xmlns:a16="http://schemas.microsoft.com/office/drawing/2014/main" id="{7CFC74ED-4D50-45C7-895A-B2E81A39B265}"/>
              </a:ext>
            </a:extLst>
          </p:cNvPr>
          <p:cNvSpPr/>
          <p:nvPr/>
        </p:nvSpPr>
        <p:spPr>
          <a:xfrm>
            <a:off x="1024481" y="1242327"/>
            <a:ext cx="6480720" cy="3512555"/>
          </a:xfrm>
          <a:prstGeom prst="round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25400" cap="flat" cmpd="sng" algn="ctr">
            <a:solidFill>
              <a:srgbClr val="FBD5B5">
                <a:hueOff val="11114279"/>
                <a:satOff val="-45191"/>
                <a:lumOff val="-24314"/>
                <a:alphaOff val="0"/>
              </a:srgbClr>
            </a:solidFill>
            <a:prstDash val="solid"/>
          </a:ln>
          <a:effectLst/>
        </p:spPr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0A9BCCC-7D45-2767-79D1-B54C98C843C3}"/>
              </a:ext>
            </a:extLst>
          </p:cNvPr>
          <p:cNvSpPr txBox="1"/>
          <p:nvPr/>
        </p:nvSpPr>
        <p:spPr>
          <a:xfrm>
            <a:off x="5403336" y="1662553"/>
            <a:ext cx="21018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Santanderes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Bucaramanga-Pamplona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Pamplona-Cúcuta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Bucaramanga-Barrancabermeja-Yondó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Camilo Daza de Cúcuta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Palonegro de Bucaramanga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de Yarigüies de Barrancabermeja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Tren Dorada-Chiriguaná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Puerto Salgar- Barracabermeja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5F59E37-60DD-55BE-DEA1-AF5854444F44}"/>
              </a:ext>
            </a:extLst>
          </p:cNvPr>
          <p:cNvSpPr txBox="1"/>
          <p:nvPr/>
        </p:nvSpPr>
        <p:spPr>
          <a:xfrm>
            <a:off x="3637693" y="1552054"/>
            <a:ext cx="18142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Llanos Orientales</a:t>
            </a: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Malla vial del Meta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Villavicencio-Yopal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Transversal del Sisga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Chirajara-Fundadores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Bogotá-Villavicencio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Briceño-Tunja-Sogamoso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Sogamoso-Aguazul-Puerto Gaitán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Perimetral de Oriente</a:t>
            </a:r>
          </a:p>
          <a:p>
            <a:endParaRPr lang="es-CO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B86C7D9-760C-96B3-FB4C-4439AB89DBBD}"/>
              </a:ext>
            </a:extLst>
          </p:cNvPr>
          <p:cNvSpPr txBox="1"/>
          <p:nvPr/>
        </p:nvSpPr>
        <p:spPr>
          <a:xfrm>
            <a:off x="1449398" y="1552054"/>
            <a:ext cx="24320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Antioquia y Eje cafetero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O" sz="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 1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 2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Pacifico 1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Pacifico 2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Pacifico 3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Conexión Norte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Vías del Nus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Magdalena 2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Antioquia-Bolívar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BBY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Devimed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Santuario-Caño Alegre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Armenia-Pereira-Manizales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de José María Cordóva de Rionegro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Olaya Herrera de Medellín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Aeropuerto Antonio Roldán de Carepa</a:t>
            </a:r>
            <a:b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Zona Portuaria de Urabá</a:t>
            </a:r>
          </a:p>
        </p:txBody>
      </p:sp>
    </p:spTree>
    <p:extLst>
      <p:ext uri="{BB962C8B-B14F-4D97-AF65-F5344CB8AC3E}">
        <p14:creationId xmlns:p14="http://schemas.microsoft.com/office/powerpoint/2010/main" val="426464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C3A745C-90E9-45C1-95E2-C09843A5E426}"/>
              </a:ext>
            </a:extLst>
          </p:cNvPr>
          <p:cNvSpPr txBox="1"/>
          <p:nvPr/>
        </p:nvSpPr>
        <p:spPr>
          <a:xfrm>
            <a:off x="1025126" y="2049531"/>
            <a:ext cx="667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s-CO" sz="6000" b="1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2482936809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562</Words>
  <Application>Microsoft Office PowerPoint</Application>
  <PresentationFormat>Presentación en pantalla (16:9)</PresentationFormat>
  <Paragraphs>62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Ricardo Aguilera Wilches</cp:lastModifiedBy>
  <cp:revision>73</cp:revision>
  <dcterms:modified xsi:type="dcterms:W3CDTF">2022-05-24T13:15:57Z</dcterms:modified>
</cp:coreProperties>
</file>