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5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3271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Espiral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Alonso Zuñiga Gómez</dc:creator>
  <cp:lastModifiedBy>Javier Alonso Zuñiga Gómez</cp:lastModifiedBy>
  <cp:revision>1</cp:revision>
  <dcterms:created xsi:type="dcterms:W3CDTF">2015-04-23T20:29:53Z</dcterms:created>
  <dcterms:modified xsi:type="dcterms:W3CDTF">2015-04-23T20:31:51Z</dcterms:modified>
</cp:coreProperties>
</file>