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2" r:id="rId2"/>
  </p:sldMasterIdLst>
  <p:notesMasterIdLst>
    <p:notesMasterId r:id="rId15"/>
  </p:notesMasterIdLst>
  <p:handoutMasterIdLst>
    <p:handoutMasterId r:id="rId16"/>
  </p:handoutMasterIdLst>
  <p:sldIdLst>
    <p:sldId id="276" r:id="rId3"/>
    <p:sldId id="343" r:id="rId4"/>
    <p:sldId id="332" r:id="rId5"/>
    <p:sldId id="350" r:id="rId6"/>
    <p:sldId id="347" r:id="rId7"/>
    <p:sldId id="335" r:id="rId8"/>
    <p:sldId id="336" r:id="rId9"/>
    <p:sldId id="337" r:id="rId10"/>
    <p:sldId id="338" r:id="rId11"/>
    <p:sldId id="346" r:id="rId12"/>
    <p:sldId id="345" r:id="rId13"/>
    <p:sldId id="344" r:id="rId14"/>
  </p:sldIdLst>
  <p:sldSz cx="9906000" cy="6858000" type="A4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6B1A"/>
    <a:srgbClr val="082754"/>
    <a:srgbClr val="0A4D7A"/>
    <a:srgbClr val="094677"/>
    <a:srgbClr val="A50021"/>
    <a:srgbClr val="800000"/>
    <a:srgbClr val="996633"/>
    <a:srgbClr val="FF0066"/>
    <a:srgbClr val="09466D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87" d="100"/>
          <a:sy n="87" d="100"/>
        </p:scale>
        <p:origin x="1272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10.xml"/><Relationship Id="rId1" Type="http://schemas.openxmlformats.org/officeDocument/2006/relationships/slide" Target="../slides/slide11.xml"/><Relationship Id="rId5" Type="http://schemas.openxmlformats.org/officeDocument/2006/relationships/slide" Target="../slides/slide6.xml"/><Relationship Id="rId4" Type="http://schemas.openxmlformats.org/officeDocument/2006/relationships/slide" Target="../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A9698-1F04-45F0-80EF-33A188C87797}" type="doc">
      <dgm:prSet loTypeId="urn:microsoft.com/office/officeart/2008/layout/NameandTitleOrganizational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93EC80D-F630-45F3-8D87-37DA4A1F9103}">
      <dgm:prSet phldrT="[Texto]" custT="1"/>
      <dgm:spPr/>
      <dgm:t>
        <a:bodyPr/>
        <a:lstStyle/>
        <a:p>
          <a:r>
            <a:rPr lang="es-CO" sz="1000" dirty="0" smtClean="0"/>
            <a:t>Vicepresidencia Administrativa y Financiera</a:t>
          </a:r>
          <a:endParaRPr lang="es-CO" sz="1000" dirty="0"/>
        </a:p>
      </dgm:t>
    </dgm:pt>
    <dgm:pt modelId="{5B8B3AE5-D4E2-4CF3-8DD2-5BED70AD773C}" type="parTrans" cxnId="{A6508A3E-AB7D-46ED-8FCC-4FF119903D33}">
      <dgm:prSet/>
      <dgm:spPr/>
      <dgm:t>
        <a:bodyPr/>
        <a:lstStyle/>
        <a:p>
          <a:endParaRPr lang="es-CO"/>
        </a:p>
      </dgm:t>
    </dgm:pt>
    <dgm:pt modelId="{5CE78302-F955-4B78-BB0C-B00E9BB9C3C3}" type="sibTrans" cxnId="{A6508A3E-AB7D-46ED-8FCC-4FF119903D33}">
      <dgm:prSet custT="1"/>
      <dgm:spPr/>
      <dgm:t>
        <a:bodyPr/>
        <a:lstStyle/>
        <a:p>
          <a:r>
            <a:rPr lang="es-CO" sz="1000" dirty="0" smtClean="0">
              <a:latin typeface="Arial Black" panose="020B0A04020102020204" pitchFamily="34" charset="0"/>
            </a:rPr>
            <a:t>María Clara Garrido</a:t>
          </a:r>
          <a:endParaRPr lang="es-CO" sz="1000" dirty="0">
            <a:latin typeface="Arial Black" panose="020B0A04020102020204" pitchFamily="34" charset="0"/>
          </a:endParaRPr>
        </a:p>
      </dgm:t>
    </dgm:pt>
    <dgm:pt modelId="{B6022ACD-EF6D-433A-BC45-3F250ACCBD4B}" type="asst">
      <dgm:prSet phldrT="[Texto]"/>
      <dgm:spPr/>
      <dgm:t>
        <a:bodyPr/>
        <a:lstStyle/>
        <a:p>
          <a:r>
            <a:rPr lang="es-CO" dirty="0" err="1" smtClean="0"/>
            <a:t>GIT</a:t>
          </a:r>
          <a:r>
            <a:rPr lang="es-CO" dirty="0" smtClean="0"/>
            <a:t> DE TALENTO HUMANO</a:t>
          </a:r>
          <a:endParaRPr lang="es-CO" dirty="0"/>
        </a:p>
      </dgm:t>
    </dgm:pt>
    <dgm:pt modelId="{13BCE6DF-AF09-41D1-A384-AA5E20B93887}" type="parTrans" cxnId="{23D7244A-5B54-458C-B8E7-142A8757B3C1}">
      <dgm:prSet/>
      <dgm:spPr/>
      <dgm:t>
        <a:bodyPr/>
        <a:lstStyle/>
        <a:p>
          <a:endParaRPr lang="es-CO"/>
        </a:p>
      </dgm:t>
    </dgm:pt>
    <dgm:pt modelId="{0209F26A-1FED-4FE0-B71B-2655FBA05FAB}" type="sibTrans" cxnId="{23D7244A-5B54-458C-B8E7-142A8757B3C1}">
      <dgm:prSet custT="1"/>
      <dgm:spPr/>
      <dgm:t>
        <a:bodyPr/>
        <a:lstStyle/>
        <a:p>
          <a:r>
            <a:rPr lang="es-CO" sz="800" dirty="0" smtClean="0"/>
            <a:t>Ivonne de la Caridad Prada</a:t>
          </a:r>
          <a:endParaRPr lang="es-CO" sz="800" dirty="0"/>
        </a:p>
      </dgm:t>
    </dgm:pt>
    <dgm:pt modelId="{86AB0B9B-D477-4F21-B7CA-628436EFC298}" type="asst">
      <dgm:prSet phldrT="[Texto]"/>
      <dgm:spPr/>
      <dgm:t>
        <a:bodyPr/>
        <a:lstStyle/>
        <a:p>
          <a:r>
            <a:rPr lang="es-CO" dirty="0" err="1" smtClean="0"/>
            <a:t>GIT</a:t>
          </a:r>
          <a:r>
            <a:rPr lang="es-CO" dirty="0" smtClean="0"/>
            <a:t> ADMINISTRATIVA Y FINANCIERA</a:t>
          </a:r>
          <a:endParaRPr lang="es-CO" dirty="0"/>
        </a:p>
      </dgm:t>
    </dgm:pt>
    <dgm:pt modelId="{D1485266-BAEC-48B6-AE8D-4C66258A0218}" type="parTrans" cxnId="{5D8B988D-04D0-4D89-9413-DB6CC1D0E5AC}">
      <dgm:prSet/>
      <dgm:spPr/>
      <dgm:t>
        <a:bodyPr/>
        <a:lstStyle/>
        <a:p>
          <a:endParaRPr lang="es-CO"/>
        </a:p>
      </dgm:t>
    </dgm:pt>
    <dgm:pt modelId="{E5637AB0-25EA-4EF4-9A05-EF3DE4847EDC}" type="sibTrans" cxnId="{5D8B988D-04D0-4D89-9413-DB6CC1D0E5AC}">
      <dgm:prSet custT="1"/>
      <dgm:spPr/>
      <dgm:t>
        <a:bodyPr/>
        <a:lstStyle/>
        <a:p>
          <a:r>
            <a:rPr lang="es-CO" sz="800" dirty="0" err="1" smtClean="0"/>
            <a:t>Nelsy</a:t>
          </a:r>
          <a:r>
            <a:rPr lang="es-CO" sz="800" dirty="0" smtClean="0"/>
            <a:t> </a:t>
          </a:r>
          <a:r>
            <a:rPr lang="es-CO" sz="800" dirty="0" err="1" smtClean="0"/>
            <a:t>Jenit</a:t>
          </a:r>
          <a:r>
            <a:rPr lang="es-CO" sz="800" dirty="0" smtClean="0"/>
            <a:t> Maldonado</a:t>
          </a:r>
          <a:endParaRPr lang="es-CO" sz="800" dirty="0"/>
        </a:p>
      </dgm:t>
    </dgm:pt>
    <dgm:pt modelId="{56B38E3A-6E38-4DE8-A94A-F0CAC40EE245}">
      <dgm:prSet phldrT="[Texto]"/>
      <dgm:spPr/>
      <dgm:t>
        <a:bodyPr/>
        <a:lstStyle/>
        <a:p>
          <a:r>
            <a:rPr lang="es-CO" dirty="0" smtClean="0"/>
            <a:t>Tesorería</a:t>
          </a:r>
          <a:endParaRPr lang="es-CO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9217BC3-E01E-4EB9-9940-91D047C7E6EC}" type="sibTrans" cxnId="{7202A0B6-9072-4C7B-8FA1-0C634A89B0BD}">
      <dgm:prSet custT="1"/>
      <dgm:spPr/>
      <dgm:t>
        <a:bodyPr/>
        <a:lstStyle/>
        <a:p>
          <a:r>
            <a:rPr lang="es-CO" sz="800" dirty="0" smtClean="0"/>
            <a:t>Juana Celina Carvajal</a:t>
          </a:r>
          <a:endParaRPr lang="es-CO" sz="800" dirty="0"/>
        </a:p>
      </dgm:t>
    </dgm:pt>
    <dgm:pt modelId="{31584869-3AFE-461A-9C29-A5213A96906E}" type="parTrans" cxnId="{7202A0B6-9072-4C7B-8FA1-0C634A89B0BD}">
      <dgm:prSet/>
      <dgm:spPr/>
      <dgm:t>
        <a:bodyPr/>
        <a:lstStyle/>
        <a:p>
          <a:endParaRPr lang="es-CO"/>
        </a:p>
      </dgm:t>
    </dgm:pt>
    <dgm:pt modelId="{702C2EB9-7777-4075-9627-FA9B7FEEB7F1}">
      <dgm:prSet phldrT="[Texto]"/>
      <dgm:spPr/>
      <dgm:t>
        <a:bodyPr/>
        <a:lstStyle/>
        <a:p>
          <a:r>
            <a:rPr lang="es-CO" dirty="0" smtClean="0"/>
            <a:t>Contabilidad</a:t>
          </a:r>
          <a:endParaRPr lang="es-CO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2B00509-04CE-4203-8ECF-8E691CF71517}" type="sibTrans" cxnId="{F3F2D6AC-A65B-42A9-B495-0AF97E969619}">
      <dgm:prSet custT="1"/>
      <dgm:spPr/>
      <dgm:t>
        <a:bodyPr/>
        <a:lstStyle/>
        <a:p>
          <a:r>
            <a:rPr lang="es-CO" sz="800" dirty="0" err="1" smtClean="0"/>
            <a:t>Mireyi</a:t>
          </a:r>
          <a:r>
            <a:rPr lang="es-CO" sz="800" dirty="0" smtClean="0"/>
            <a:t> Vargas</a:t>
          </a:r>
          <a:endParaRPr lang="es-CO" sz="800" dirty="0"/>
        </a:p>
      </dgm:t>
    </dgm:pt>
    <dgm:pt modelId="{937FA605-472F-44D2-A610-63A93B804F43}" type="parTrans" cxnId="{F3F2D6AC-A65B-42A9-B495-0AF97E969619}">
      <dgm:prSet/>
      <dgm:spPr/>
      <dgm:t>
        <a:bodyPr/>
        <a:lstStyle/>
        <a:p>
          <a:endParaRPr lang="es-CO"/>
        </a:p>
      </dgm:t>
    </dgm:pt>
    <dgm:pt modelId="{354EC12B-B018-45A3-8FCC-E597E0995561}">
      <dgm:prSet phldrT="[Texto]"/>
      <dgm:spPr/>
      <dgm:t>
        <a:bodyPr/>
        <a:lstStyle/>
        <a:p>
          <a:r>
            <a:rPr lang="es-CO" dirty="0" smtClean="0"/>
            <a:t>Presupuesto</a:t>
          </a:r>
          <a:endParaRPr lang="es-CO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37AB4C74-193F-40D2-8FF3-050AF69A135B}" type="sibTrans" cxnId="{3A341029-97D2-4766-85DD-9E30FEA9655C}">
      <dgm:prSet custT="1"/>
      <dgm:spPr/>
      <dgm:t>
        <a:bodyPr/>
        <a:lstStyle/>
        <a:p>
          <a:r>
            <a:rPr lang="es-CO" sz="800" dirty="0" smtClean="0"/>
            <a:t>Elsa Liliana Liévano</a:t>
          </a:r>
          <a:endParaRPr lang="es-CO" sz="800" dirty="0"/>
        </a:p>
      </dgm:t>
    </dgm:pt>
    <dgm:pt modelId="{2E92EFA4-D2B2-4E3E-8CB1-CA9D6F47F2E1}" type="parTrans" cxnId="{3A341029-97D2-4766-85DD-9E30FEA9655C}">
      <dgm:prSet/>
      <dgm:spPr/>
      <dgm:t>
        <a:bodyPr/>
        <a:lstStyle/>
        <a:p>
          <a:endParaRPr lang="es-CO"/>
        </a:p>
      </dgm:t>
    </dgm:pt>
    <dgm:pt modelId="{FE3B31E8-5A15-4777-B20C-24962655E56B}">
      <dgm:prSet phldrT="[Texto]"/>
      <dgm:spPr/>
      <dgm:t>
        <a:bodyPr/>
        <a:lstStyle/>
        <a:p>
          <a:r>
            <a:rPr lang="es-CO" dirty="0" smtClean="0"/>
            <a:t>Gestión Documental</a:t>
          </a:r>
          <a:endParaRPr lang="es-CO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CD78490-BD15-459D-A7E3-823442A84F19}" type="sibTrans" cxnId="{F3A9B2A9-86A1-4D42-BB85-7467B91D125C}">
      <dgm:prSet custT="1"/>
      <dgm:spPr/>
      <dgm:t>
        <a:bodyPr/>
        <a:lstStyle/>
        <a:p>
          <a:r>
            <a:rPr lang="es-CO" sz="800" dirty="0" smtClean="0"/>
            <a:t>Carmen Janeth Mora</a:t>
          </a:r>
          <a:endParaRPr lang="es-CO" sz="800" dirty="0"/>
        </a:p>
      </dgm:t>
    </dgm:pt>
    <dgm:pt modelId="{9D29D93D-F118-4DEA-A3B6-F204694C2DAB}" type="parTrans" cxnId="{F3A9B2A9-86A1-4D42-BB85-7467B91D125C}">
      <dgm:prSet/>
      <dgm:spPr/>
      <dgm:t>
        <a:bodyPr/>
        <a:lstStyle/>
        <a:p>
          <a:endParaRPr lang="es-CO"/>
        </a:p>
      </dgm:t>
    </dgm:pt>
    <dgm:pt modelId="{AAEDE6DD-8E98-4D23-B9CE-12BA350B57FD}">
      <dgm:prSet phldrT="[Texto]"/>
      <dgm:spPr/>
      <dgm:t>
        <a:bodyPr/>
        <a:lstStyle/>
        <a:p>
          <a:r>
            <a:rPr lang="es-CO" dirty="0" smtClean="0"/>
            <a:t>Servicios Generales</a:t>
          </a:r>
          <a:endParaRPr lang="es-CO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25A0252A-6825-4972-9AB2-96E4BE6D070F}" type="sibTrans" cxnId="{E69FAB8F-83FD-45C7-8D3B-5B53E257FBE2}">
      <dgm:prSet custT="1"/>
      <dgm:spPr/>
      <dgm:t>
        <a:bodyPr/>
        <a:lstStyle/>
        <a:p>
          <a:r>
            <a:rPr lang="es-CO" sz="800" dirty="0" smtClean="0"/>
            <a:t>Luis Fabián Ramos</a:t>
          </a:r>
          <a:endParaRPr lang="es-CO" sz="800" dirty="0"/>
        </a:p>
      </dgm:t>
    </dgm:pt>
    <dgm:pt modelId="{B9D968BF-E428-4EC6-9FD9-AD1E9A2C3483}" type="parTrans" cxnId="{E69FAB8F-83FD-45C7-8D3B-5B53E257FBE2}">
      <dgm:prSet/>
      <dgm:spPr/>
      <dgm:t>
        <a:bodyPr/>
        <a:lstStyle/>
        <a:p>
          <a:endParaRPr lang="es-CO"/>
        </a:p>
      </dgm:t>
    </dgm:pt>
    <dgm:pt modelId="{E185BD35-609A-424B-8686-70EA80B605B4}" type="asst">
      <dgm:prSet phldrT="[Texto]"/>
      <dgm:spPr/>
      <dgm:t>
        <a:bodyPr/>
        <a:lstStyle/>
        <a:p>
          <a:r>
            <a:rPr lang="es-CO" dirty="0" err="1" smtClean="0"/>
            <a:t>GIT</a:t>
          </a:r>
          <a:r>
            <a:rPr lang="es-CO" dirty="0" smtClean="0"/>
            <a:t> DE ATENCIÓN AL CIUDADANO Y CONTROL INTERNO DISCIPLINARIO</a:t>
          </a:r>
          <a:endParaRPr lang="es-CO" dirty="0"/>
        </a:p>
      </dgm:t>
    </dgm:pt>
    <dgm:pt modelId="{775C5FB1-DFBF-42D0-9458-955F5D85AF2A}" type="parTrans" cxnId="{9DDFF956-A6E3-4CEA-A968-6AFFAA1B6983}">
      <dgm:prSet/>
      <dgm:spPr/>
      <dgm:t>
        <a:bodyPr/>
        <a:lstStyle/>
        <a:p>
          <a:endParaRPr lang="es-CO"/>
        </a:p>
      </dgm:t>
    </dgm:pt>
    <dgm:pt modelId="{DF86A9FE-0E3D-480A-ABE8-DF3A5C711754}" type="sibTrans" cxnId="{9DDFF956-A6E3-4CEA-A968-6AFFAA1B6983}">
      <dgm:prSet custT="1"/>
      <dgm:spPr/>
      <dgm:t>
        <a:bodyPr/>
        <a:lstStyle/>
        <a:p>
          <a:r>
            <a:rPr lang="es-CO" sz="800" dirty="0" err="1" smtClean="0"/>
            <a:t>Nazly</a:t>
          </a:r>
          <a:r>
            <a:rPr lang="es-CO" sz="800" dirty="0" smtClean="0"/>
            <a:t> </a:t>
          </a:r>
          <a:r>
            <a:rPr lang="es-CO" sz="800" dirty="0" err="1" smtClean="0"/>
            <a:t>Janne</a:t>
          </a:r>
          <a:r>
            <a:rPr lang="es-CO" sz="800" dirty="0" smtClean="0"/>
            <a:t> Delgado</a:t>
          </a:r>
          <a:endParaRPr lang="es-CO" sz="800" dirty="0"/>
        </a:p>
      </dgm:t>
    </dgm:pt>
    <dgm:pt modelId="{211A5100-17B2-4E06-87E3-D27603F10487}" type="pres">
      <dgm:prSet presAssocID="{719A9698-1F04-45F0-80EF-33A188C877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6B50C17-BF0D-473C-9DC6-3DA1163F1A39}" type="pres">
      <dgm:prSet presAssocID="{393EC80D-F630-45F3-8D87-37DA4A1F9103}" presName="hierRoot1" presStyleCnt="0">
        <dgm:presLayoutVars>
          <dgm:hierBranch val="init"/>
        </dgm:presLayoutVars>
      </dgm:prSet>
      <dgm:spPr/>
    </dgm:pt>
    <dgm:pt modelId="{B71CCF50-96B9-417B-A407-CAA260A31996}" type="pres">
      <dgm:prSet presAssocID="{393EC80D-F630-45F3-8D87-37DA4A1F9103}" presName="rootComposite1" presStyleCnt="0"/>
      <dgm:spPr/>
    </dgm:pt>
    <dgm:pt modelId="{9BE0CC32-ECFA-45A1-9B99-6142EB6C58BD}" type="pres">
      <dgm:prSet presAssocID="{393EC80D-F630-45F3-8D87-37DA4A1F9103}" presName="rootText1" presStyleLbl="node0" presStyleIdx="0" presStyleCnt="1" custScaleX="209874" custScaleY="258862" custLinFactX="-100000" custLinFactNeighborX="-197046" custLinFactNeighborY="-75547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8081D6C1-6354-4010-BA25-F1F40EB7EA97}" type="pres">
      <dgm:prSet presAssocID="{393EC80D-F630-45F3-8D87-37DA4A1F9103}" presName="titleText1" presStyleLbl="fgAcc0" presStyleIdx="0" presStyleCnt="1" custScaleX="195292" custScaleY="226068" custLinFactX="-148016" custLinFactY="-28915" custLinFactNeighborX="-200000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ACD2788C-92CC-41EF-8AFE-A22832C60D6F}" type="pres">
      <dgm:prSet presAssocID="{393EC80D-F630-45F3-8D87-37DA4A1F9103}" presName="rootConnector1" presStyleLbl="node1" presStyleIdx="0" presStyleCnt="5"/>
      <dgm:spPr/>
      <dgm:t>
        <a:bodyPr/>
        <a:lstStyle/>
        <a:p>
          <a:endParaRPr lang="es-CO"/>
        </a:p>
      </dgm:t>
    </dgm:pt>
    <dgm:pt modelId="{68A0C0E1-F2E8-404A-8CA2-C2D518EEA6C1}" type="pres">
      <dgm:prSet presAssocID="{393EC80D-F630-45F3-8D87-37DA4A1F9103}" presName="hierChild2" presStyleCnt="0"/>
      <dgm:spPr/>
    </dgm:pt>
    <dgm:pt modelId="{7BC5DA2A-1283-4076-8A93-6C9CC16DD270}" type="pres">
      <dgm:prSet presAssocID="{393EC80D-F630-45F3-8D87-37DA4A1F9103}" presName="hierChild3" presStyleCnt="0"/>
      <dgm:spPr/>
    </dgm:pt>
    <dgm:pt modelId="{1E1FA6A7-31B3-48CC-A0AE-E6C21DCA0047}" type="pres">
      <dgm:prSet presAssocID="{13BCE6DF-AF09-41D1-A384-AA5E20B93887}" presName="Name96" presStyleLbl="parChTrans1D2" presStyleIdx="0" presStyleCnt="3"/>
      <dgm:spPr/>
      <dgm:t>
        <a:bodyPr/>
        <a:lstStyle/>
        <a:p>
          <a:endParaRPr lang="es-CO"/>
        </a:p>
      </dgm:t>
    </dgm:pt>
    <dgm:pt modelId="{7BB9C70C-69F6-4B3C-AAFB-9AF85194E65A}" type="pres">
      <dgm:prSet presAssocID="{B6022ACD-EF6D-433A-BC45-3F250ACCBD4B}" presName="hierRoot3" presStyleCnt="0">
        <dgm:presLayoutVars>
          <dgm:hierBranch val="init"/>
        </dgm:presLayoutVars>
      </dgm:prSet>
      <dgm:spPr/>
    </dgm:pt>
    <dgm:pt modelId="{78F0EAFE-FB78-4CC3-A9CA-A38C40697330}" type="pres">
      <dgm:prSet presAssocID="{B6022ACD-EF6D-433A-BC45-3F250ACCBD4B}" presName="rootComposite3" presStyleCnt="0"/>
      <dgm:spPr/>
    </dgm:pt>
    <dgm:pt modelId="{AA2CA97C-80D2-4FCB-A016-3868CE31E71A}" type="pres">
      <dgm:prSet presAssocID="{B6022ACD-EF6D-433A-BC45-3F250ACCBD4B}" presName="rootText3" presStyleLbl="asst1" presStyleIdx="0" presStyleCnt="3" custScaleX="156417" custScaleY="107671" custLinFactNeighborX="6842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F17CF039-74C9-4B87-B075-F50477BF6772}" type="pres">
      <dgm:prSet presAssocID="{B6022ACD-EF6D-433A-BC45-3F250ACCBD4B}" presName="titleText3" presStyleLbl="fgAcc2" presStyleIdx="0" presStyleCnt="3" custScaleX="153004" custScaleY="159080" custLinFactNeighborX="58577" custLinFactNeighborY="86343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F69E00AD-42A5-45AA-B9A7-DA564ED99CCD}" type="pres">
      <dgm:prSet presAssocID="{B6022ACD-EF6D-433A-BC45-3F250ACCBD4B}" presName="rootConnector3" presStyleLbl="asst1" presStyleIdx="0" presStyleCnt="3"/>
      <dgm:spPr/>
      <dgm:t>
        <a:bodyPr/>
        <a:lstStyle/>
        <a:p>
          <a:endParaRPr lang="es-CO"/>
        </a:p>
      </dgm:t>
    </dgm:pt>
    <dgm:pt modelId="{00D66AE5-9DEC-43DD-8772-47CAE5DC83CB}" type="pres">
      <dgm:prSet presAssocID="{B6022ACD-EF6D-433A-BC45-3F250ACCBD4B}" presName="hierChild6" presStyleCnt="0"/>
      <dgm:spPr/>
    </dgm:pt>
    <dgm:pt modelId="{D8CD2650-70AB-4156-8470-F3E38B4DEBC2}" type="pres">
      <dgm:prSet presAssocID="{B6022ACD-EF6D-433A-BC45-3F250ACCBD4B}" presName="hierChild7" presStyleCnt="0"/>
      <dgm:spPr/>
    </dgm:pt>
    <dgm:pt modelId="{B8B3A108-B0F8-4060-8AEE-E2C53A9A8B25}" type="pres">
      <dgm:prSet presAssocID="{775C5FB1-DFBF-42D0-9458-955F5D85AF2A}" presName="Name96" presStyleLbl="parChTrans1D2" presStyleIdx="1" presStyleCnt="3"/>
      <dgm:spPr/>
      <dgm:t>
        <a:bodyPr/>
        <a:lstStyle/>
        <a:p>
          <a:endParaRPr lang="es-CO"/>
        </a:p>
      </dgm:t>
    </dgm:pt>
    <dgm:pt modelId="{8D52DD31-9814-421B-82E5-9581FB2E10BE}" type="pres">
      <dgm:prSet presAssocID="{E185BD35-609A-424B-8686-70EA80B605B4}" presName="hierRoot3" presStyleCnt="0">
        <dgm:presLayoutVars>
          <dgm:hierBranch val="init"/>
        </dgm:presLayoutVars>
      </dgm:prSet>
      <dgm:spPr/>
    </dgm:pt>
    <dgm:pt modelId="{72471E39-B63B-4610-90AF-71B7BAD353A4}" type="pres">
      <dgm:prSet presAssocID="{E185BD35-609A-424B-8686-70EA80B605B4}" presName="rootComposite3" presStyleCnt="0"/>
      <dgm:spPr/>
    </dgm:pt>
    <dgm:pt modelId="{0BC45736-5E07-4491-965A-AA6AF68DAFAA}" type="pres">
      <dgm:prSet presAssocID="{E185BD35-609A-424B-8686-70EA80B605B4}" presName="rootText3" presStyleLbl="asst1" presStyleIdx="1" presStyleCnt="3" custScaleX="170093" custScaleY="107885" custLinFactX="-28083" custLinFactNeighborX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A60E0A2-3270-4A70-AA9E-790C94A05AC8}" type="pres">
      <dgm:prSet presAssocID="{E185BD35-609A-424B-8686-70EA80B605B4}" presName="titleText3" presStyleLbl="fgAcc2" presStyleIdx="1" presStyleCnt="3" custScaleX="137906" custScaleY="158121" custLinFactX="-56119" custLinFactNeighborX="-100000" custLinFactNeighborY="7292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9BAC6D6-524C-45F3-A811-D2B6EC5CF591}" type="pres">
      <dgm:prSet presAssocID="{E185BD35-609A-424B-8686-70EA80B605B4}" presName="rootConnector3" presStyleLbl="asst1" presStyleIdx="1" presStyleCnt="3"/>
      <dgm:spPr/>
      <dgm:t>
        <a:bodyPr/>
        <a:lstStyle/>
        <a:p>
          <a:endParaRPr lang="es-CO"/>
        </a:p>
      </dgm:t>
    </dgm:pt>
    <dgm:pt modelId="{2C2F15BF-12B0-4683-8473-C714CBED7250}" type="pres">
      <dgm:prSet presAssocID="{E185BD35-609A-424B-8686-70EA80B605B4}" presName="hierChild6" presStyleCnt="0"/>
      <dgm:spPr/>
    </dgm:pt>
    <dgm:pt modelId="{673ABA30-1387-46B9-8B80-34793B3A9F5C}" type="pres">
      <dgm:prSet presAssocID="{E185BD35-609A-424B-8686-70EA80B605B4}" presName="hierChild7" presStyleCnt="0"/>
      <dgm:spPr/>
    </dgm:pt>
    <dgm:pt modelId="{4C15803A-D729-40B4-96C0-54BD68EEE96A}" type="pres">
      <dgm:prSet presAssocID="{D1485266-BAEC-48B6-AE8D-4C66258A0218}" presName="Name96" presStyleLbl="parChTrans1D2" presStyleIdx="2" presStyleCnt="3"/>
      <dgm:spPr/>
      <dgm:t>
        <a:bodyPr/>
        <a:lstStyle/>
        <a:p>
          <a:endParaRPr lang="es-CO"/>
        </a:p>
      </dgm:t>
    </dgm:pt>
    <dgm:pt modelId="{435E61BC-ADFC-4ECB-B77D-193D73E384DC}" type="pres">
      <dgm:prSet presAssocID="{86AB0B9B-D477-4F21-B7CA-628436EFC298}" presName="hierRoot3" presStyleCnt="0">
        <dgm:presLayoutVars>
          <dgm:hierBranch val="init"/>
        </dgm:presLayoutVars>
      </dgm:prSet>
      <dgm:spPr/>
    </dgm:pt>
    <dgm:pt modelId="{44CA1457-8558-45EF-AB4C-C345229B26EB}" type="pres">
      <dgm:prSet presAssocID="{86AB0B9B-D477-4F21-B7CA-628436EFC298}" presName="rootComposite3" presStyleCnt="0"/>
      <dgm:spPr/>
    </dgm:pt>
    <dgm:pt modelId="{CD9C644D-90E6-4E7C-B4BF-1DEF73EDE763}" type="pres">
      <dgm:prSet presAssocID="{86AB0B9B-D477-4F21-B7CA-628436EFC298}" presName="rootText3" presStyleLbl="asst1" presStyleIdx="2" presStyleCnt="3" custScaleX="156417" custScaleY="107671" custLinFactY="-68961" custLinFactNeighborX="56396" custLinFactNeighborY="-100000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B0A3786B-4D96-417F-ACD8-1BFE7259961A}" type="pres">
      <dgm:prSet presAssocID="{86AB0B9B-D477-4F21-B7CA-628436EFC298}" presName="titleText3" presStyleLbl="fgAcc2" presStyleIdx="2" presStyleCnt="3" custScaleX="140179" custScaleY="159080" custLinFactY="-200000" custLinFactNeighborX="45151" custLinFactNeighborY="-246010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23548A9D-DC4E-4842-9CBA-22BD50912C02}" type="pres">
      <dgm:prSet presAssocID="{86AB0B9B-D477-4F21-B7CA-628436EFC298}" presName="rootConnector3" presStyleLbl="asst1" presStyleIdx="2" presStyleCnt="3"/>
      <dgm:spPr/>
      <dgm:t>
        <a:bodyPr/>
        <a:lstStyle/>
        <a:p>
          <a:endParaRPr lang="es-CO"/>
        </a:p>
      </dgm:t>
    </dgm:pt>
    <dgm:pt modelId="{89FFEA7E-2EE9-4009-BAFC-E17E4FB93681}" type="pres">
      <dgm:prSet presAssocID="{86AB0B9B-D477-4F21-B7CA-628436EFC298}" presName="hierChild6" presStyleCnt="0"/>
      <dgm:spPr/>
    </dgm:pt>
    <dgm:pt modelId="{DB9C3D64-39BA-4C36-A0C9-F49FEA44FFEC}" type="pres">
      <dgm:prSet presAssocID="{B9D968BF-E428-4EC6-9FD9-AD1E9A2C3483}" presName="Name37" presStyleLbl="parChTrans1D3" presStyleIdx="0" presStyleCnt="5"/>
      <dgm:spPr/>
      <dgm:t>
        <a:bodyPr/>
        <a:lstStyle/>
        <a:p>
          <a:endParaRPr lang="es-CO"/>
        </a:p>
      </dgm:t>
    </dgm:pt>
    <dgm:pt modelId="{4AE1ACE1-C5A3-4CED-BFC8-AEA8C5FC0B62}" type="pres">
      <dgm:prSet presAssocID="{AAEDE6DD-8E98-4D23-B9CE-12BA350B57FD}" presName="hierRoot2" presStyleCnt="0">
        <dgm:presLayoutVars>
          <dgm:hierBranch val="init"/>
        </dgm:presLayoutVars>
      </dgm:prSet>
      <dgm:spPr/>
    </dgm:pt>
    <dgm:pt modelId="{DB0BF13C-C808-47FC-A547-46E8FBAAD050}" type="pres">
      <dgm:prSet presAssocID="{AAEDE6DD-8E98-4D23-B9CE-12BA350B57FD}" presName="rootComposite" presStyleCnt="0"/>
      <dgm:spPr/>
    </dgm:pt>
    <dgm:pt modelId="{25EE79F6-D9D8-4A84-B412-143EBCFF5166}" type="pres">
      <dgm:prSet presAssocID="{AAEDE6DD-8E98-4D23-B9CE-12BA350B57FD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A1E7A455-473A-4FD8-AED6-C866CA4812F9}" type="pres">
      <dgm:prSet presAssocID="{AAEDE6DD-8E98-4D23-B9CE-12BA350B57FD}" presName="titleText2" presStyleLbl="fgAcc1" presStyleIdx="0" presStyleCnt="5" custScaleX="111538" custScaleY="159551" custLinFactNeighborX="-17310" custLinFactNeighborY="51244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DFE2E2BF-41C7-4FD4-AF98-AD3E8E8A6509}" type="pres">
      <dgm:prSet presAssocID="{AAEDE6DD-8E98-4D23-B9CE-12BA350B57FD}" presName="rootConnector" presStyleLbl="node3" presStyleIdx="0" presStyleCnt="0"/>
      <dgm:spPr/>
      <dgm:t>
        <a:bodyPr/>
        <a:lstStyle/>
        <a:p>
          <a:endParaRPr lang="es-CO"/>
        </a:p>
      </dgm:t>
    </dgm:pt>
    <dgm:pt modelId="{C2D4A708-7784-405F-AC20-9AA1845C0FE2}" type="pres">
      <dgm:prSet presAssocID="{AAEDE6DD-8E98-4D23-B9CE-12BA350B57FD}" presName="hierChild4" presStyleCnt="0"/>
      <dgm:spPr/>
    </dgm:pt>
    <dgm:pt modelId="{08E7501D-2F4A-44B9-A413-2E7E186A7D4C}" type="pres">
      <dgm:prSet presAssocID="{AAEDE6DD-8E98-4D23-B9CE-12BA350B57FD}" presName="hierChild5" presStyleCnt="0"/>
      <dgm:spPr/>
    </dgm:pt>
    <dgm:pt modelId="{BDFE899B-8D9D-4E91-BC0E-40625375C855}" type="pres">
      <dgm:prSet presAssocID="{9D29D93D-F118-4DEA-A3B6-F204694C2DAB}" presName="Name37" presStyleLbl="parChTrans1D3" presStyleIdx="1" presStyleCnt="5"/>
      <dgm:spPr/>
      <dgm:t>
        <a:bodyPr/>
        <a:lstStyle/>
        <a:p>
          <a:endParaRPr lang="es-CO"/>
        </a:p>
      </dgm:t>
    </dgm:pt>
    <dgm:pt modelId="{663D1DCE-4C6D-43E3-8FC3-93CC73558D8D}" type="pres">
      <dgm:prSet presAssocID="{FE3B31E8-5A15-4777-B20C-24962655E56B}" presName="hierRoot2" presStyleCnt="0">
        <dgm:presLayoutVars>
          <dgm:hierBranch val="init"/>
        </dgm:presLayoutVars>
      </dgm:prSet>
      <dgm:spPr/>
    </dgm:pt>
    <dgm:pt modelId="{6D07FBC5-7A00-4819-9338-8FE09F4C46DE}" type="pres">
      <dgm:prSet presAssocID="{FE3B31E8-5A15-4777-B20C-24962655E56B}" presName="rootComposite" presStyleCnt="0"/>
      <dgm:spPr/>
    </dgm:pt>
    <dgm:pt modelId="{B18A61CB-5182-4EF9-B997-236376176037}" type="pres">
      <dgm:prSet presAssocID="{FE3B31E8-5A15-4777-B20C-24962655E56B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0EB8949E-529B-444A-BB5E-7891CE0FDB81}" type="pres">
      <dgm:prSet presAssocID="{FE3B31E8-5A15-4777-B20C-24962655E56B}" presName="titleText2" presStyleLbl="fgAcc1" presStyleIdx="1" presStyleCnt="5" custScaleX="133764" custScaleY="159080" custLinFactNeighborX="-21196" custLinFactNeighborY="51118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702003F2-6FDE-45B7-8A08-9A789BD6069F}" type="pres">
      <dgm:prSet presAssocID="{FE3B31E8-5A15-4777-B20C-24962655E56B}" presName="rootConnector" presStyleLbl="node3" presStyleIdx="0" presStyleCnt="0"/>
      <dgm:spPr/>
      <dgm:t>
        <a:bodyPr/>
        <a:lstStyle/>
        <a:p>
          <a:endParaRPr lang="es-CO"/>
        </a:p>
      </dgm:t>
    </dgm:pt>
    <dgm:pt modelId="{C4882D74-D3F9-4224-AC0D-2E7FC855BCF9}" type="pres">
      <dgm:prSet presAssocID="{FE3B31E8-5A15-4777-B20C-24962655E56B}" presName="hierChild4" presStyleCnt="0"/>
      <dgm:spPr/>
    </dgm:pt>
    <dgm:pt modelId="{1B7AE7DE-A630-4274-A9C7-D3D57F0A06B4}" type="pres">
      <dgm:prSet presAssocID="{FE3B31E8-5A15-4777-B20C-24962655E56B}" presName="hierChild5" presStyleCnt="0"/>
      <dgm:spPr/>
    </dgm:pt>
    <dgm:pt modelId="{BD00B355-1AA6-42B8-91CB-1F5AD82D7FE3}" type="pres">
      <dgm:prSet presAssocID="{2E92EFA4-D2B2-4E3E-8CB1-CA9D6F47F2E1}" presName="Name37" presStyleLbl="parChTrans1D3" presStyleIdx="2" presStyleCnt="5"/>
      <dgm:spPr/>
      <dgm:t>
        <a:bodyPr/>
        <a:lstStyle/>
        <a:p>
          <a:endParaRPr lang="es-CO"/>
        </a:p>
      </dgm:t>
    </dgm:pt>
    <dgm:pt modelId="{306B2BE5-B671-4556-87EB-DCCB8A52F54A}" type="pres">
      <dgm:prSet presAssocID="{354EC12B-B018-45A3-8FCC-E597E0995561}" presName="hierRoot2" presStyleCnt="0">
        <dgm:presLayoutVars>
          <dgm:hierBranch val="init"/>
        </dgm:presLayoutVars>
      </dgm:prSet>
      <dgm:spPr/>
    </dgm:pt>
    <dgm:pt modelId="{757910BB-0387-4E06-BF05-AF16F72DBE61}" type="pres">
      <dgm:prSet presAssocID="{354EC12B-B018-45A3-8FCC-E597E0995561}" presName="rootComposite" presStyleCnt="0"/>
      <dgm:spPr/>
    </dgm:pt>
    <dgm:pt modelId="{E7C88FFA-B141-41D9-95AE-1099CB2CFB26}" type="pres">
      <dgm:prSet presAssocID="{354EC12B-B018-45A3-8FCC-E597E0995561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9224A56A-F651-4E91-A880-9F773E570D32}" type="pres">
      <dgm:prSet presAssocID="{354EC12B-B018-45A3-8FCC-E597E0995561}" presName="titleText2" presStyleLbl="fgAcc1" presStyleIdx="2" presStyleCnt="5" custScaleX="119085" custScaleY="159080" custLinFactNeighborX="-19696" custLinFactNeighborY="49536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49CF8704-7F4B-4437-8FE2-EAE47575D874}" type="pres">
      <dgm:prSet presAssocID="{354EC12B-B018-45A3-8FCC-E597E0995561}" presName="rootConnector" presStyleLbl="node3" presStyleIdx="0" presStyleCnt="0"/>
      <dgm:spPr/>
      <dgm:t>
        <a:bodyPr/>
        <a:lstStyle/>
        <a:p>
          <a:endParaRPr lang="es-CO"/>
        </a:p>
      </dgm:t>
    </dgm:pt>
    <dgm:pt modelId="{8B857CC4-8ACF-428A-B9E9-B6153356C89F}" type="pres">
      <dgm:prSet presAssocID="{354EC12B-B018-45A3-8FCC-E597E0995561}" presName="hierChild4" presStyleCnt="0"/>
      <dgm:spPr/>
    </dgm:pt>
    <dgm:pt modelId="{FF3B9F8C-CB5D-4344-9303-ADF3FF00D87C}" type="pres">
      <dgm:prSet presAssocID="{354EC12B-B018-45A3-8FCC-E597E0995561}" presName="hierChild5" presStyleCnt="0"/>
      <dgm:spPr/>
    </dgm:pt>
    <dgm:pt modelId="{C7845FB7-CDD2-441B-A374-8D7C8116A671}" type="pres">
      <dgm:prSet presAssocID="{937FA605-472F-44D2-A610-63A93B804F43}" presName="Name37" presStyleLbl="parChTrans1D3" presStyleIdx="3" presStyleCnt="5"/>
      <dgm:spPr/>
      <dgm:t>
        <a:bodyPr/>
        <a:lstStyle/>
        <a:p>
          <a:endParaRPr lang="es-CO"/>
        </a:p>
      </dgm:t>
    </dgm:pt>
    <dgm:pt modelId="{6C8A39D1-6DCB-44F1-9EA8-1114E4EE9513}" type="pres">
      <dgm:prSet presAssocID="{702C2EB9-7777-4075-9627-FA9B7FEEB7F1}" presName="hierRoot2" presStyleCnt="0">
        <dgm:presLayoutVars>
          <dgm:hierBranch val="init"/>
        </dgm:presLayoutVars>
      </dgm:prSet>
      <dgm:spPr/>
    </dgm:pt>
    <dgm:pt modelId="{DFEAC195-B81C-4229-80A6-14E8AEB387CA}" type="pres">
      <dgm:prSet presAssocID="{702C2EB9-7777-4075-9627-FA9B7FEEB7F1}" presName="rootComposite" presStyleCnt="0"/>
      <dgm:spPr/>
    </dgm:pt>
    <dgm:pt modelId="{FAA57404-7A79-48E0-8358-7D02E3395D22}" type="pres">
      <dgm:prSet presAssocID="{702C2EB9-7777-4075-9627-FA9B7FEEB7F1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8646A6EB-7786-433D-AE70-7C19427FC641}" type="pres">
      <dgm:prSet presAssocID="{702C2EB9-7777-4075-9627-FA9B7FEEB7F1}" presName="titleText2" presStyleLbl="fgAcc1" presStyleIdx="3" presStyleCnt="5" custScaleX="85667" custScaleY="159080" custLinFactNeighborX="-15206" custLinFactNeighborY="48105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6556B6FE-07E3-4E9E-8216-81960C8EBFAC}" type="pres">
      <dgm:prSet presAssocID="{702C2EB9-7777-4075-9627-FA9B7FEEB7F1}" presName="rootConnector" presStyleLbl="node3" presStyleIdx="0" presStyleCnt="0"/>
      <dgm:spPr/>
      <dgm:t>
        <a:bodyPr/>
        <a:lstStyle/>
        <a:p>
          <a:endParaRPr lang="es-CO"/>
        </a:p>
      </dgm:t>
    </dgm:pt>
    <dgm:pt modelId="{A68EB41B-6450-4152-80AE-13B5004D8D27}" type="pres">
      <dgm:prSet presAssocID="{702C2EB9-7777-4075-9627-FA9B7FEEB7F1}" presName="hierChild4" presStyleCnt="0"/>
      <dgm:spPr/>
    </dgm:pt>
    <dgm:pt modelId="{D417BEA2-5384-4BF9-9CD8-0BEDDCD4AEDC}" type="pres">
      <dgm:prSet presAssocID="{702C2EB9-7777-4075-9627-FA9B7FEEB7F1}" presName="hierChild5" presStyleCnt="0"/>
      <dgm:spPr/>
    </dgm:pt>
    <dgm:pt modelId="{92C0A207-2CD7-4038-BCAE-7FF30C38CC28}" type="pres">
      <dgm:prSet presAssocID="{31584869-3AFE-461A-9C29-A5213A96906E}" presName="Name37" presStyleLbl="parChTrans1D3" presStyleIdx="4" presStyleCnt="5"/>
      <dgm:spPr/>
      <dgm:t>
        <a:bodyPr/>
        <a:lstStyle/>
        <a:p>
          <a:endParaRPr lang="es-CO"/>
        </a:p>
      </dgm:t>
    </dgm:pt>
    <dgm:pt modelId="{152B99CB-028E-4B4D-94DF-5513850A1A6D}" type="pres">
      <dgm:prSet presAssocID="{56B38E3A-6E38-4DE8-A94A-F0CAC40EE245}" presName="hierRoot2" presStyleCnt="0">
        <dgm:presLayoutVars>
          <dgm:hierBranch val="init"/>
        </dgm:presLayoutVars>
      </dgm:prSet>
      <dgm:spPr/>
    </dgm:pt>
    <dgm:pt modelId="{7BBC57DA-B200-4B29-848A-E6F0F34A2244}" type="pres">
      <dgm:prSet presAssocID="{56B38E3A-6E38-4DE8-A94A-F0CAC40EE245}" presName="rootComposite" presStyleCnt="0"/>
      <dgm:spPr/>
    </dgm:pt>
    <dgm:pt modelId="{A01EB441-2CF0-4C5D-A07C-05000CD6DDE0}" type="pres">
      <dgm:prSet presAssocID="{56B38E3A-6E38-4DE8-A94A-F0CAC40EE245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es-CO"/>
        </a:p>
      </dgm:t>
    </dgm:pt>
    <dgm:pt modelId="{8055349F-3B0E-4FD6-9467-D76256031E71}" type="pres">
      <dgm:prSet presAssocID="{56B38E3A-6E38-4DE8-A94A-F0CAC40EE245}" presName="titleText2" presStyleLbl="fgAcc1" presStyleIdx="4" presStyleCnt="5" custScaleX="132047" custScaleY="159080" custLinFactNeighborX="-17662" custLinFactNeighborY="4757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  <dgm:pt modelId="{2882683B-7C9B-4C30-A425-CC2F2E93BDFC}" type="pres">
      <dgm:prSet presAssocID="{56B38E3A-6E38-4DE8-A94A-F0CAC40EE245}" presName="rootConnector" presStyleLbl="node3" presStyleIdx="0" presStyleCnt="0"/>
      <dgm:spPr/>
      <dgm:t>
        <a:bodyPr/>
        <a:lstStyle/>
        <a:p>
          <a:endParaRPr lang="es-CO"/>
        </a:p>
      </dgm:t>
    </dgm:pt>
    <dgm:pt modelId="{BD82B56A-1C8C-4818-A74E-64D5E35403FC}" type="pres">
      <dgm:prSet presAssocID="{56B38E3A-6E38-4DE8-A94A-F0CAC40EE245}" presName="hierChild4" presStyleCnt="0"/>
      <dgm:spPr/>
    </dgm:pt>
    <dgm:pt modelId="{825ACF5E-093A-4308-859C-4F412D894329}" type="pres">
      <dgm:prSet presAssocID="{56B38E3A-6E38-4DE8-A94A-F0CAC40EE245}" presName="hierChild5" presStyleCnt="0"/>
      <dgm:spPr/>
    </dgm:pt>
    <dgm:pt modelId="{096FDDA3-6AF0-4B51-96E2-B51BBF5503C1}" type="pres">
      <dgm:prSet presAssocID="{86AB0B9B-D477-4F21-B7CA-628436EFC298}" presName="hierChild7" presStyleCnt="0"/>
      <dgm:spPr/>
    </dgm:pt>
  </dgm:ptLst>
  <dgm:cxnLst>
    <dgm:cxn modelId="{A1E0EDC9-E3D8-4FA0-9642-21892D274DB6}" type="presOf" srcId="{B6022ACD-EF6D-433A-BC45-3F250ACCBD4B}" destId="{AA2CA97C-80D2-4FCB-A016-3868CE31E71A}" srcOrd="0" destOrd="0" presId="urn:microsoft.com/office/officeart/2008/layout/NameandTitleOrganizationalChart"/>
    <dgm:cxn modelId="{5707C9AE-6712-4119-8869-C58BC0C805FB}" type="presOf" srcId="{702C2EB9-7777-4075-9627-FA9B7FEEB7F1}" destId="{6556B6FE-07E3-4E9E-8216-81960C8EBFAC}" srcOrd="1" destOrd="0" presId="urn:microsoft.com/office/officeart/2008/layout/NameandTitleOrganizationalChart"/>
    <dgm:cxn modelId="{9DDFF956-A6E3-4CEA-A968-6AFFAA1B6983}" srcId="{393EC80D-F630-45F3-8D87-37DA4A1F9103}" destId="{E185BD35-609A-424B-8686-70EA80B605B4}" srcOrd="1" destOrd="0" parTransId="{775C5FB1-DFBF-42D0-9458-955F5D85AF2A}" sibTransId="{DF86A9FE-0E3D-480A-ABE8-DF3A5C711754}"/>
    <dgm:cxn modelId="{28533EB2-146A-4532-A2B1-0A5C39E433B0}" type="presOf" srcId="{719A9698-1F04-45F0-80EF-33A188C87797}" destId="{211A5100-17B2-4E06-87E3-D27603F10487}" srcOrd="0" destOrd="0" presId="urn:microsoft.com/office/officeart/2008/layout/NameandTitleOrganizationalChart"/>
    <dgm:cxn modelId="{7202A0B6-9072-4C7B-8FA1-0C634A89B0BD}" srcId="{86AB0B9B-D477-4F21-B7CA-628436EFC298}" destId="{56B38E3A-6E38-4DE8-A94A-F0CAC40EE245}" srcOrd="4" destOrd="0" parTransId="{31584869-3AFE-461A-9C29-A5213A96906E}" sibTransId="{99217BC3-E01E-4EB9-9940-91D047C7E6EC}"/>
    <dgm:cxn modelId="{C7C75D94-D797-463B-A97A-F920353EFF9A}" type="presOf" srcId="{99217BC3-E01E-4EB9-9940-91D047C7E6EC}" destId="{8055349F-3B0E-4FD6-9467-D76256031E71}" srcOrd="0" destOrd="0" presId="urn:microsoft.com/office/officeart/2008/layout/NameandTitleOrganizationalChart"/>
    <dgm:cxn modelId="{23D7244A-5B54-458C-B8E7-142A8757B3C1}" srcId="{393EC80D-F630-45F3-8D87-37DA4A1F9103}" destId="{B6022ACD-EF6D-433A-BC45-3F250ACCBD4B}" srcOrd="0" destOrd="0" parTransId="{13BCE6DF-AF09-41D1-A384-AA5E20B93887}" sibTransId="{0209F26A-1FED-4FE0-B71B-2655FBA05FAB}"/>
    <dgm:cxn modelId="{C1710E41-FCBC-4E5C-9828-AAB76E5DAF92}" type="presOf" srcId="{56B38E3A-6E38-4DE8-A94A-F0CAC40EE245}" destId="{A01EB441-2CF0-4C5D-A07C-05000CD6DDE0}" srcOrd="0" destOrd="0" presId="urn:microsoft.com/office/officeart/2008/layout/NameandTitleOrganizationalChart"/>
    <dgm:cxn modelId="{F3A9B2A9-86A1-4D42-BB85-7467B91D125C}" srcId="{86AB0B9B-D477-4F21-B7CA-628436EFC298}" destId="{FE3B31E8-5A15-4777-B20C-24962655E56B}" srcOrd="1" destOrd="0" parTransId="{9D29D93D-F118-4DEA-A3B6-F204694C2DAB}" sibTransId="{8CD78490-BD15-459D-A7E3-823442A84F19}"/>
    <dgm:cxn modelId="{F3F2D6AC-A65B-42A9-B495-0AF97E969619}" srcId="{86AB0B9B-D477-4F21-B7CA-628436EFC298}" destId="{702C2EB9-7777-4075-9627-FA9B7FEEB7F1}" srcOrd="3" destOrd="0" parTransId="{937FA605-472F-44D2-A610-63A93B804F43}" sibTransId="{82B00509-04CE-4203-8ECF-8E691CF71517}"/>
    <dgm:cxn modelId="{2EDEF3B8-F4A0-4844-A9F6-FB181DA6653C}" type="presOf" srcId="{56B38E3A-6E38-4DE8-A94A-F0CAC40EE245}" destId="{2882683B-7C9B-4C30-A425-CC2F2E93BDFC}" srcOrd="1" destOrd="0" presId="urn:microsoft.com/office/officeart/2008/layout/NameandTitleOrganizationalChart"/>
    <dgm:cxn modelId="{FE5D8E87-B8C3-4A1C-951D-EA960D588767}" type="presOf" srcId="{31584869-3AFE-461A-9C29-A5213A96906E}" destId="{92C0A207-2CD7-4038-BCAE-7FF30C38CC28}" srcOrd="0" destOrd="0" presId="urn:microsoft.com/office/officeart/2008/layout/NameandTitleOrganizationalChart"/>
    <dgm:cxn modelId="{43D1F3BC-1875-465C-960B-5D009C51CD90}" type="presOf" srcId="{FE3B31E8-5A15-4777-B20C-24962655E56B}" destId="{B18A61CB-5182-4EF9-B997-236376176037}" srcOrd="0" destOrd="0" presId="urn:microsoft.com/office/officeart/2008/layout/NameandTitleOrganizationalChart"/>
    <dgm:cxn modelId="{FF4EC715-27D5-4553-BE3D-7A054D64094A}" type="presOf" srcId="{775C5FB1-DFBF-42D0-9458-955F5D85AF2A}" destId="{B8B3A108-B0F8-4060-8AEE-E2C53A9A8B25}" srcOrd="0" destOrd="0" presId="urn:microsoft.com/office/officeart/2008/layout/NameandTitleOrganizationalChart"/>
    <dgm:cxn modelId="{1D68AAC0-82F6-4F72-BB0A-8F10B7E9105A}" type="presOf" srcId="{37AB4C74-193F-40D2-8FF3-050AF69A135B}" destId="{9224A56A-F651-4E91-A880-9F773E570D32}" srcOrd="0" destOrd="0" presId="urn:microsoft.com/office/officeart/2008/layout/NameandTitleOrganizationalChart"/>
    <dgm:cxn modelId="{9BE3723A-5AA9-4346-A5AE-3A4C4F054AF2}" type="presOf" srcId="{937FA605-472F-44D2-A610-63A93B804F43}" destId="{C7845FB7-CDD2-441B-A374-8D7C8116A671}" srcOrd="0" destOrd="0" presId="urn:microsoft.com/office/officeart/2008/layout/NameandTitleOrganizationalChart"/>
    <dgm:cxn modelId="{BDCAE092-52A2-4963-8000-C593F7F49CBE}" type="presOf" srcId="{86AB0B9B-D477-4F21-B7CA-628436EFC298}" destId="{23548A9D-DC4E-4842-9CBA-22BD50912C02}" srcOrd="1" destOrd="0" presId="urn:microsoft.com/office/officeart/2008/layout/NameandTitleOrganizationalChart"/>
    <dgm:cxn modelId="{A6508A3E-AB7D-46ED-8FCC-4FF119903D33}" srcId="{719A9698-1F04-45F0-80EF-33A188C87797}" destId="{393EC80D-F630-45F3-8D87-37DA4A1F9103}" srcOrd="0" destOrd="0" parTransId="{5B8B3AE5-D4E2-4CF3-8DD2-5BED70AD773C}" sibTransId="{5CE78302-F955-4B78-BB0C-B00E9BB9C3C3}"/>
    <dgm:cxn modelId="{3FFA81FF-8BD1-456B-B35B-4542EB9A3827}" type="presOf" srcId="{DF86A9FE-0E3D-480A-ABE8-DF3A5C711754}" destId="{6A60E0A2-3270-4A70-AA9E-790C94A05AC8}" srcOrd="0" destOrd="0" presId="urn:microsoft.com/office/officeart/2008/layout/NameandTitleOrganizationalChart"/>
    <dgm:cxn modelId="{24329B7F-3357-4538-AD9D-322C7E7633DC}" type="presOf" srcId="{8CD78490-BD15-459D-A7E3-823442A84F19}" destId="{0EB8949E-529B-444A-BB5E-7891CE0FDB81}" srcOrd="0" destOrd="0" presId="urn:microsoft.com/office/officeart/2008/layout/NameandTitleOrganizationalChart"/>
    <dgm:cxn modelId="{F5A6441A-3DD9-49F1-81B0-D51C2B2DA39E}" type="presOf" srcId="{E185BD35-609A-424B-8686-70EA80B605B4}" destId="{0BC45736-5E07-4491-965A-AA6AF68DAFAA}" srcOrd="0" destOrd="0" presId="urn:microsoft.com/office/officeart/2008/layout/NameandTitleOrganizationalChart"/>
    <dgm:cxn modelId="{DE502586-C093-466E-A4D3-A07907FDA52E}" type="presOf" srcId="{9D29D93D-F118-4DEA-A3B6-F204694C2DAB}" destId="{BDFE899B-8D9D-4E91-BC0E-40625375C855}" srcOrd="0" destOrd="0" presId="urn:microsoft.com/office/officeart/2008/layout/NameandTitleOrganizationalChart"/>
    <dgm:cxn modelId="{6B343346-272A-4158-B70D-45D14BD5B3C6}" type="presOf" srcId="{0209F26A-1FED-4FE0-B71B-2655FBA05FAB}" destId="{F17CF039-74C9-4B87-B075-F50477BF6772}" srcOrd="0" destOrd="0" presId="urn:microsoft.com/office/officeart/2008/layout/NameandTitleOrganizationalChart"/>
    <dgm:cxn modelId="{81CD66D3-79C5-4F04-B61B-DB7330BF18FE}" type="presOf" srcId="{13BCE6DF-AF09-41D1-A384-AA5E20B93887}" destId="{1E1FA6A7-31B3-48CC-A0AE-E6C21DCA0047}" srcOrd="0" destOrd="0" presId="urn:microsoft.com/office/officeart/2008/layout/NameandTitleOrganizationalChart"/>
    <dgm:cxn modelId="{8AE4F772-FFE6-4DE6-8C3A-C3CE47843203}" type="presOf" srcId="{354EC12B-B018-45A3-8FCC-E597E0995561}" destId="{E7C88FFA-B141-41D9-95AE-1099CB2CFB26}" srcOrd="0" destOrd="0" presId="urn:microsoft.com/office/officeart/2008/layout/NameandTitleOrganizationalChart"/>
    <dgm:cxn modelId="{0B35F804-0C6D-4871-B359-CE9CD4A42D98}" type="presOf" srcId="{393EC80D-F630-45F3-8D87-37DA4A1F9103}" destId="{ACD2788C-92CC-41EF-8AFE-A22832C60D6F}" srcOrd="1" destOrd="0" presId="urn:microsoft.com/office/officeart/2008/layout/NameandTitleOrganizationalChart"/>
    <dgm:cxn modelId="{8C5E301C-995B-470D-83EB-0FA3B7D3E8C2}" type="presOf" srcId="{5CE78302-F955-4B78-BB0C-B00E9BB9C3C3}" destId="{8081D6C1-6354-4010-BA25-F1F40EB7EA97}" srcOrd="0" destOrd="0" presId="urn:microsoft.com/office/officeart/2008/layout/NameandTitleOrganizationalChart"/>
    <dgm:cxn modelId="{D1B9DA7D-1971-4C2F-AE34-38CD4BA66461}" type="presOf" srcId="{702C2EB9-7777-4075-9627-FA9B7FEEB7F1}" destId="{FAA57404-7A79-48E0-8358-7D02E3395D22}" srcOrd="0" destOrd="0" presId="urn:microsoft.com/office/officeart/2008/layout/NameandTitleOrganizationalChart"/>
    <dgm:cxn modelId="{69FFA37A-B5AF-4146-A9EE-7FC615E1DFBF}" type="presOf" srcId="{B6022ACD-EF6D-433A-BC45-3F250ACCBD4B}" destId="{F69E00AD-42A5-45AA-B9A7-DA564ED99CCD}" srcOrd="1" destOrd="0" presId="urn:microsoft.com/office/officeart/2008/layout/NameandTitleOrganizationalChart"/>
    <dgm:cxn modelId="{C63B549A-00AD-4D3D-AD88-4A65A33EF21B}" type="presOf" srcId="{354EC12B-B018-45A3-8FCC-E597E0995561}" destId="{49CF8704-7F4B-4437-8FE2-EAE47575D874}" srcOrd="1" destOrd="0" presId="urn:microsoft.com/office/officeart/2008/layout/NameandTitleOrganizationalChart"/>
    <dgm:cxn modelId="{11DD3B07-61C6-4716-A3C5-6F4950BF3998}" type="presOf" srcId="{D1485266-BAEC-48B6-AE8D-4C66258A0218}" destId="{4C15803A-D729-40B4-96C0-54BD68EEE96A}" srcOrd="0" destOrd="0" presId="urn:microsoft.com/office/officeart/2008/layout/NameandTitleOrganizationalChart"/>
    <dgm:cxn modelId="{DA4CC5DE-A619-4BD3-889A-ED226ABA5792}" type="presOf" srcId="{86AB0B9B-D477-4F21-B7CA-628436EFC298}" destId="{CD9C644D-90E6-4E7C-B4BF-1DEF73EDE763}" srcOrd="0" destOrd="0" presId="urn:microsoft.com/office/officeart/2008/layout/NameandTitleOrganizationalChart"/>
    <dgm:cxn modelId="{54CF46D8-108F-4688-85EF-78FF46AF171F}" type="presOf" srcId="{2E92EFA4-D2B2-4E3E-8CB1-CA9D6F47F2E1}" destId="{BD00B355-1AA6-42B8-91CB-1F5AD82D7FE3}" srcOrd="0" destOrd="0" presId="urn:microsoft.com/office/officeart/2008/layout/NameandTitleOrganizationalChart"/>
    <dgm:cxn modelId="{4182C134-A35A-4B01-9554-80652CE046B1}" type="presOf" srcId="{25A0252A-6825-4972-9AB2-96E4BE6D070F}" destId="{A1E7A455-473A-4FD8-AED6-C866CA4812F9}" srcOrd="0" destOrd="0" presId="urn:microsoft.com/office/officeart/2008/layout/NameandTitleOrganizationalChart"/>
    <dgm:cxn modelId="{8F01E261-1AE3-48C8-A110-2BB982E8DF72}" type="presOf" srcId="{82B00509-04CE-4203-8ECF-8E691CF71517}" destId="{8646A6EB-7786-433D-AE70-7C19427FC641}" srcOrd="0" destOrd="0" presId="urn:microsoft.com/office/officeart/2008/layout/NameandTitleOrganizationalChart"/>
    <dgm:cxn modelId="{8D543306-B21F-45F5-AAF6-37BFFA7C60D9}" type="presOf" srcId="{AAEDE6DD-8E98-4D23-B9CE-12BA350B57FD}" destId="{DFE2E2BF-41C7-4FD4-AF98-AD3E8E8A6509}" srcOrd="1" destOrd="0" presId="urn:microsoft.com/office/officeart/2008/layout/NameandTitleOrganizationalChart"/>
    <dgm:cxn modelId="{47097BC9-61C9-4020-95BD-7FA33D1DB1C7}" type="presOf" srcId="{AAEDE6DD-8E98-4D23-B9CE-12BA350B57FD}" destId="{25EE79F6-D9D8-4A84-B412-143EBCFF5166}" srcOrd="0" destOrd="0" presId="urn:microsoft.com/office/officeart/2008/layout/NameandTitleOrganizationalChart"/>
    <dgm:cxn modelId="{3A341029-97D2-4766-85DD-9E30FEA9655C}" srcId="{86AB0B9B-D477-4F21-B7CA-628436EFC298}" destId="{354EC12B-B018-45A3-8FCC-E597E0995561}" srcOrd="2" destOrd="0" parTransId="{2E92EFA4-D2B2-4E3E-8CB1-CA9D6F47F2E1}" sibTransId="{37AB4C74-193F-40D2-8FF3-050AF69A135B}"/>
    <dgm:cxn modelId="{5D8B988D-04D0-4D89-9413-DB6CC1D0E5AC}" srcId="{393EC80D-F630-45F3-8D87-37DA4A1F9103}" destId="{86AB0B9B-D477-4F21-B7CA-628436EFC298}" srcOrd="2" destOrd="0" parTransId="{D1485266-BAEC-48B6-AE8D-4C66258A0218}" sibTransId="{E5637AB0-25EA-4EF4-9A05-EF3DE4847EDC}"/>
    <dgm:cxn modelId="{61529101-014E-48F9-A7ED-258D61AA7A65}" type="presOf" srcId="{393EC80D-F630-45F3-8D87-37DA4A1F9103}" destId="{9BE0CC32-ECFA-45A1-9B99-6142EB6C58BD}" srcOrd="0" destOrd="0" presId="urn:microsoft.com/office/officeart/2008/layout/NameandTitleOrganizationalChart"/>
    <dgm:cxn modelId="{E69FAB8F-83FD-45C7-8D3B-5B53E257FBE2}" srcId="{86AB0B9B-D477-4F21-B7CA-628436EFC298}" destId="{AAEDE6DD-8E98-4D23-B9CE-12BA350B57FD}" srcOrd="0" destOrd="0" parTransId="{B9D968BF-E428-4EC6-9FD9-AD1E9A2C3483}" sibTransId="{25A0252A-6825-4972-9AB2-96E4BE6D070F}"/>
    <dgm:cxn modelId="{9E91885C-813A-4335-B6A5-BFBEC7B1B031}" type="presOf" srcId="{E185BD35-609A-424B-8686-70EA80B605B4}" destId="{49BAC6D6-524C-45F3-A811-D2B6EC5CF591}" srcOrd="1" destOrd="0" presId="urn:microsoft.com/office/officeart/2008/layout/NameandTitleOrganizationalChart"/>
    <dgm:cxn modelId="{0F6DFA74-DB61-4B9B-9BF0-8E966A7EF0D9}" type="presOf" srcId="{B9D968BF-E428-4EC6-9FD9-AD1E9A2C3483}" destId="{DB9C3D64-39BA-4C36-A0C9-F49FEA44FFEC}" srcOrd="0" destOrd="0" presId="urn:microsoft.com/office/officeart/2008/layout/NameandTitleOrganizationalChart"/>
    <dgm:cxn modelId="{BB01A76E-A68B-494C-874A-5E0365F774CD}" type="presOf" srcId="{FE3B31E8-5A15-4777-B20C-24962655E56B}" destId="{702003F2-6FDE-45B7-8A08-9A789BD6069F}" srcOrd="1" destOrd="0" presId="urn:microsoft.com/office/officeart/2008/layout/NameandTitleOrganizationalChart"/>
    <dgm:cxn modelId="{2C50C69A-A05E-41F1-977F-801A3D9A25A1}" type="presOf" srcId="{E5637AB0-25EA-4EF4-9A05-EF3DE4847EDC}" destId="{B0A3786B-4D96-417F-ACD8-1BFE7259961A}" srcOrd="0" destOrd="0" presId="urn:microsoft.com/office/officeart/2008/layout/NameandTitleOrganizationalChart"/>
    <dgm:cxn modelId="{A8BA8A54-799F-4704-9630-7BAC82686BF3}" type="presParOf" srcId="{211A5100-17B2-4E06-87E3-D27603F10487}" destId="{76B50C17-BF0D-473C-9DC6-3DA1163F1A39}" srcOrd="0" destOrd="0" presId="urn:microsoft.com/office/officeart/2008/layout/NameandTitleOrganizationalChart"/>
    <dgm:cxn modelId="{A0054BF4-6F77-4423-B85F-540084B9A87B}" type="presParOf" srcId="{76B50C17-BF0D-473C-9DC6-3DA1163F1A39}" destId="{B71CCF50-96B9-417B-A407-CAA260A31996}" srcOrd="0" destOrd="0" presId="urn:microsoft.com/office/officeart/2008/layout/NameandTitleOrganizationalChart"/>
    <dgm:cxn modelId="{E705F48C-3876-4BAB-91A1-89C10882048A}" type="presParOf" srcId="{B71CCF50-96B9-417B-A407-CAA260A31996}" destId="{9BE0CC32-ECFA-45A1-9B99-6142EB6C58BD}" srcOrd="0" destOrd="0" presId="urn:microsoft.com/office/officeart/2008/layout/NameandTitleOrganizationalChart"/>
    <dgm:cxn modelId="{24AFF669-40AA-45A2-88F1-6C008A073601}" type="presParOf" srcId="{B71CCF50-96B9-417B-A407-CAA260A31996}" destId="{8081D6C1-6354-4010-BA25-F1F40EB7EA97}" srcOrd="1" destOrd="0" presId="urn:microsoft.com/office/officeart/2008/layout/NameandTitleOrganizationalChart"/>
    <dgm:cxn modelId="{1098601F-274F-43F9-9CC8-4B610341AA92}" type="presParOf" srcId="{B71CCF50-96B9-417B-A407-CAA260A31996}" destId="{ACD2788C-92CC-41EF-8AFE-A22832C60D6F}" srcOrd="2" destOrd="0" presId="urn:microsoft.com/office/officeart/2008/layout/NameandTitleOrganizationalChart"/>
    <dgm:cxn modelId="{4D25CF66-6783-4776-B8AD-F9AC925C3CCF}" type="presParOf" srcId="{76B50C17-BF0D-473C-9DC6-3DA1163F1A39}" destId="{68A0C0E1-F2E8-404A-8CA2-C2D518EEA6C1}" srcOrd="1" destOrd="0" presId="urn:microsoft.com/office/officeart/2008/layout/NameandTitleOrganizationalChart"/>
    <dgm:cxn modelId="{A19773B1-248B-416C-8DF3-42A0A74546C2}" type="presParOf" srcId="{76B50C17-BF0D-473C-9DC6-3DA1163F1A39}" destId="{7BC5DA2A-1283-4076-8A93-6C9CC16DD270}" srcOrd="2" destOrd="0" presId="urn:microsoft.com/office/officeart/2008/layout/NameandTitleOrganizationalChart"/>
    <dgm:cxn modelId="{BC12DDE0-5675-40F9-B59A-F99C119B7859}" type="presParOf" srcId="{7BC5DA2A-1283-4076-8A93-6C9CC16DD270}" destId="{1E1FA6A7-31B3-48CC-A0AE-E6C21DCA0047}" srcOrd="0" destOrd="0" presId="urn:microsoft.com/office/officeart/2008/layout/NameandTitleOrganizationalChart"/>
    <dgm:cxn modelId="{A566EACD-3BCB-4B3D-BF16-10B3E8734BE6}" type="presParOf" srcId="{7BC5DA2A-1283-4076-8A93-6C9CC16DD270}" destId="{7BB9C70C-69F6-4B3C-AAFB-9AF85194E65A}" srcOrd="1" destOrd="0" presId="urn:microsoft.com/office/officeart/2008/layout/NameandTitleOrganizationalChart"/>
    <dgm:cxn modelId="{57BFB429-FC69-46DB-A835-04EF39ECCEE1}" type="presParOf" srcId="{7BB9C70C-69F6-4B3C-AAFB-9AF85194E65A}" destId="{78F0EAFE-FB78-4CC3-A9CA-A38C40697330}" srcOrd="0" destOrd="0" presId="urn:microsoft.com/office/officeart/2008/layout/NameandTitleOrganizationalChart"/>
    <dgm:cxn modelId="{E483C76F-9D67-44C9-89CA-AFC36E9ACBCB}" type="presParOf" srcId="{78F0EAFE-FB78-4CC3-A9CA-A38C40697330}" destId="{AA2CA97C-80D2-4FCB-A016-3868CE31E71A}" srcOrd="0" destOrd="0" presId="urn:microsoft.com/office/officeart/2008/layout/NameandTitleOrganizationalChart"/>
    <dgm:cxn modelId="{2E6114E3-16EE-43DC-9D3C-4408A978107E}" type="presParOf" srcId="{78F0EAFE-FB78-4CC3-A9CA-A38C40697330}" destId="{F17CF039-74C9-4B87-B075-F50477BF6772}" srcOrd="1" destOrd="0" presId="urn:microsoft.com/office/officeart/2008/layout/NameandTitleOrganizationalChart"/>
    <dgm:cxn modelId="{CDA0A6A8-2AB4-4E69-B04B-CD700FC4BB2C}" type="presParOf" srcId="{78F0EAFE-FB78-4CC3-A9CA-A38C40697330}" destId="{F69E00AD-42A5-45AA-B9A7-DA564ED99CCD}" srcOrd="2" destOrd="0" presId="urn:microsoft.com/office/officeart/2008/layout/NameandTitleOrganizationalChart"/>
    <dgm:cxn modelId="{62BCF56F-9357-4475-83D7-72CA9E9E7C49}" type="presParOf" srcId="{7BB9C70C-69F6-4B3C-AAFB-9AF85194E65A}" destId="{00D66AE5-9DEC-43DD-8772-47CAE5DC83CB}" srcOrd="1" destOrd="0" presId="urn:microsoft.com/office/officeart/2008/layout/NameandTitleOrganizationalChart"/>
    <dgm:cxn modelId="{34AB0FFC-15B8-49EA-AFE0-81F44E18381F}" type="presParOf" srcId="{7BB9C70C-69F6-4B3C-AAFB-9AF85194E65A}" destId="{D8CD2650-70AB-4156-8470-F3E38B4DEBC2}" srcOrd="2" destOrd="0" presId="urn:microsoft.com/office/officeart/2008/layout/NameandTitleOrganizationalChart"/>
    <dgm:cxn modelId="{17CD9B4E-6846-45AF-8CC7-9C432CFEF2B9}" type="presParOf" srcId="{7BC5DA2A-1283-4076-8A93-6C9CC16DD270}" destId="{B8B3A108-B0F8-4060-8AEE-E2C53A9A8B25}" srcOrd="2" destOrd="0" presId="urn:microsoft.com/office/officeart/2008/layout/NameandTitleOrganizationalChart"/>
    <dgm:cxn modelId="{6B2CF675-E113-414A-91DA-1EFDA9AD0FA6}" type="presParOf" srcId="{7BC5DA2A-1283-4076-8A93-6C9CC16DD270}" destId="{8D52DD31-9814-421B-82E5-9581FB2E10BE}" srcOrd="3" destOrd="0" presId="urn:microsoft.com/office/officeart/2008/layout/NameandTitleOrganizationalChart"/>
    <dgm:cxn modelId="{600F8AC5-0C2D-44C9-9D0B-D745EC00BA64}" type="presParOf" srcId="{8D52DD31-9814-421B-82E5-9581FB2E10BE}" destId="{72471E39-B63B-4610-90AF-71B7BAD353A4}" srcOrd="0" destOrd="0" presId="urn:microsoft.com/office/officeart/2008/layout/NameandTitleOrganizationalChart"/>
    <dgm:cxn modelId="{CDD2718B-A0D0-40CE-A68B-E783C3EBF78E}" type="presParOf" srcId="{72471E39-B63B-4610-90AF-71B7BAD353A4}" destId="{0BC45736-5E07-4491-965A-AA6AF68DAFAA}" srcOrd="0" destOrd="0" presId="urn:microsoft.com/office/officeart/2008/layout/NameandTitleOrganizationalChart"/>
    <dgm:cxn modelId="{2DA2083E-C8F4-49CB-BDF1-443C87ADF11D}" type="presParOf" srcId="{72471E39-B63B-4610-90AF-71B7BAD353A4}" destId="{6A60E0A2-3270-4A70-AA9E-790C94A05AC8}" srcOrd="1" destOrd="0" presId="urn:microsoft.com/office/officeart/2008/layout/NameandTitleOrganizationalChart"/>
    <dgm:cxn modelId="{B749DA8C-16E6-4B39-AAFD-79F321EA62E0}" type="presParOf" srcId="{72471E39-B63B-4610-90AF-71B7BAD353A4}" destId="{49BAC6D6-524C-45F3-A811-D2B6EC5CF591}" srcOrd="2" destOrd="0" presId="urn:microsoft.com/office/officeart/2008/layout/NameandTitleOrganizationalChart"/>
    <dgm:cxn modelId="{F72B97B2-DE02-41A9-8772-3D8E4250857D}" type="presParOf" srcId="{8D52DD31-9814-421B-82E5-9581FB2E10BE}" destId="{2C2F15BF-12B0-4683-8473-C714CBED7250}" srcOrd="1" destOrd="0" presId="urn:microsoft.com/office/officeart/2008/layout/NameandTitleOrganizationalChart"/>
    <dgm:cxn modelId="{27AD8081-2806-4811-B0CC-391E2C30631A}" type="presParOf" srcId="{8D52DD31-9814-421B-82E5-9581FB2E10BE}" destId="{673ABA30-1387-46B9-8B80-34793B3A9F5C}" srcOrd="2" destOrd="0" presId="urn:microsoft.com/office/officeart/2008/layout/NameandTitleOrganizationalChart"/>
    <dgm:cxn modelId="{3DDD73BE-D7EA-41F2-B725-2C9E5BBEA9A8}" type="presParOf" srcId="{7BC5DA2A-1283-4076-8A93-6C9CC16DD270}" destId="{4C15803A-D729-40B4-96C0-54BD68EEE96A}" srcOrd="4" destOrd="0" presId="urn:microsoft.com/office/officeart/2008/layout/NameandTitleOrganizationalChart"/>
    <dgm:cxn modelId="{36467851-339E-4882-9568-C2220FC4EDE1}" type="presParOf" srcId="{7BC5DA2A-1283-4076-8A93-6C9CC16DD270}" destId="{435E61BC-ADFC-4ECB-B77D-193D73E384DC}" srcOrd="5" destOrd="0" presId="urn:microsoft.com/office/officeart/2008/layout/NameandTitleOrganizationalChart"/>
    <dgm:cxn modelId="{131B008A-2FFC-4413-A60F-560D2F886C12}" type="presParOf" srcId="{435E61BC-ADFC-4ECB-B77D-193D73E384DC}" destId="{44CA1457-8558-45EF-AB4C-C345229B26EB}" srcOrd="0" destOrd="0" presId="urn:microsoft.com/office/officeart/2008/layout/NameandTitleOrganizationalChart"/>
    <dgm:cxn modelId="{9708362F-A23C-42D4-AA0A-EA61E32C4DD4}" type="presParOf" srcId="{44CA1457-8558-45EF-AB4C-C345229B26EB}" destId="{CD9C644D-90E6-4E7C-B4BF-1DEF73EDE763}" srcOrd="0" destOrd="0" presId="urn:microsoft.com/office/officeart/2008/layout/NameandTitleOrganizationalChart"/>
    <dgm:cxn modelId="{00232B8A-A038-449A-B27E-B7F1E18005C8}" type="presParOf" srcId="{44CA1457-8558-45EF-AB4C-C345229B26EB}" destId="{B0A3786B-4D96-417F-ACD8-1BFE7259961A}" srcOrd="1" destOrd="0" presId="urn:microsoft.com/office/officeart/2008/layout/NameandTitleOrganizationalChart"/>
    <dgm:cxn modelId="{478E55CD-DF85-4490-8B5F-85B33280F466}" type="presParOf" srcId="{44CA1457-8558-45EF-AB4C-C345229B26EB}" destId="{23548A9D-DC4E-4842-9CBA-22BD50912C02}" srcOrd="2" destOrd="0" presId="urn:microsoft.com/office/officeart/2008/layout/NameandTitleOrganizationalChart"/>
    <dgm:cxn modelId="{853226C6-372B-46AC-9A8F-F3BAFB4FD709}" type="presParOf" srcId="{435E61BC-ADFC-4ECB-B77D-193D73E384DC}" destId="{89FFEA7E-2EE9-4009-BAFC-E17E4FB93681}" srcOrd="1" destOrd="0" presId="urn:microsoft.com/office/officeart/2008/layout/NameandTitleOrganizationalChart"/>
    <dgm:cxn modelId="{43AC19ED-B982-4649-B9A5-42C559026744}" type="presParOf" srcId="{89FFEA7E-2EE9-4009-BAFC-E17E4FB93681}" destId="{DB9C3D64-39BA-4C36-A0C9-F49FEA44FFEC}" srcOrd="0" destOrd="0" presId="urn:microsoft.com/office/officeart/2008/layout/NameandTitleOrganizationalChart"/>
    <dgm:cxn modelId="{294734EC-3A99-44A2-A2C0-81A14D626742}" type="presParOf" srcId="{89FFEA7E-2EE9-4009-BAFC-E17E4FB93681}" destId="{4AE1ACE1-C5A3-4CED-BFC8-AEA8C5FC0B62}" srcOrd="1" destOrd="0" presId="urn:microsoft.com/office/officeart/2008/layout/NameandTitleOrganizationalChart"/>
    <dgm:cxn modelId="{3EB2E07C-D82E-4B61-A070-37DC3DF03FBF}" type="presParOf" srcId="{4AE1ACE1-C5A3-4CED-BFC8-AEA8C5FC0B62}" destId="{DB0BF13C-C808-47FC-A547-46E8FBAAD050}" srcOrd="0" destOrd="0" presId="urn:microsoft.com/office/officeart/2008/layout/NameandTitleOrganizationalChart"/>
    <dgm:cxn modelId="{F9169629-7D73-4854-9341-6E64720BB499}" type="presParOf" srcId="{DB0BF13C-C808-47FC-A547-46E8FBAAD050}" destId="{25EE79F6-D9D8-4A84-B412-143EBCFF5166}" srcOrd="0" destOrd="0" presId="urn:microsoft.com/office/officeart/2008/layout/NameandTitleOrganizationalChart"/>
    <dgm:cxn modelId="{70532488-BFEA-4597-9C91-E2B48C24344E}" type="presParOf" srcId="{DB0BF13C-C808-47FC-A547-46E8FBAAD050}" destId="{A1E7A455-473A-4FD8-AED6-C866CA4812F9}" srcOrd="1" destOrd="0" presId="urn:microsoft.com/office/officeart/2008/layout/NameandTitleOrganizationalChart"/>
    <dgm:cxn modelId="{D4CE09C2-B5FB-42B5-9485-CAFF8E60120E}" type="presParOf" srcId="{DB0BF13C-C808-47FC-A547-46E8FBAAD050}" destId="{DFE2E2BF-41C7-4FD4-AF98-AD3E8E8A6509}" srcOrd="2" destOrd="0" presId="urn:microsoft.com/office/officeart/2008/layout/NameandTitleOrganizationalChart"/>
    <dgm:cxn modelId="{A2C939E4-8156-476A-8043-9B4E9DACD0E5}" type="presParOf" srcId="{4AE1ACE1-C5A3-4CED-BFC8-AEA8C5FC0B62}" destId="{C2D4A708-7784-405F-AC20-9AA1845C0FE2}" srcOrd="1" destOrd="0" presId="urn:microsoft.com/office/officeart/2008/layout/NameandTitleOrganizationalChart"/>
    <dgm:cxn modelId="{9D4561BA-F883-4D0E-9DF3-BAE7A9114BFC}" type="presParOf" srcId="{4AE1ACE1-C5A3-4CED-BFC8-AEA8C5FC0B62}" destId="{08E7501D-2F4A-44B9-A413-2E7E186A7D4C}" srcOrd="2" destOrd="0" presId="urn:microsoft.com/office/officeart/2008/layout/NameandTitleOrganizationalChart"/>
    <dgm:cxn modelId="{C271AD1C-F7AF-4F71-8410-3E4A9C0C2049}" type="presParOf" srcId="{89FFEA7E-2EE9-4009-BAFC-E17E4FB93681}" destId="{BDFE899B-8D9D-4E91-BC0E-40625375C855}" srcOrd="2" destOrd="0" presId="urn:microsoft.com/office/officeart/2008/layout/NameandTitleOrganizationalChart"/>
    <dgm:cxn modelId="{E259C19B-94BC-4C6F-918D-67330CFECBDB}" type="presParOf" srcId="{89FFEA7E-2EE9-4009-BAFC-E17E4FB93681}" destId="{663D1DCE-4C6D-43E3-8FC3-93CC73558D8D}" srcOrd="3" destOrd="0" presId="urn:microsoft.com/office/officeart/2008/layout/NameandTitleOrganizationalChart"/>
    <dgm:cxn modelId="{61E5D467-8261-4F93-A826-8FC0AC848395}" type="presParOf" srcId="{663D1DCE-4C6D-43E3-8FC3-93CC73558D8D}" destId="{6D07FBC5-7A00-4819-9338-8FE09F4C46DE}" srcOrd="0" destOrd="0" presId="urn:microsoft.com/office/officeart/2008/layout/NameandTitleOrganizationalChart"/>
    <dgm:cxn modelId="{1B6D1BE9-A097-43D2-B90C-EB18291C259F}" type="presParOf" srcId="{6D07FBC5-7A00-4819-9338-8FE09F4C46DE}" destId="{B18A61CB-5182-4EF9-B997-236376176037}" srcOrd="0" destOrd="0" presId="urn:microsoft.com/office/officeart/2008/layout/NameandTitleOrganizationalChart"/>
    <dgm:cxn modelId="{9B92651D-73B6-4444-913F-BF6FC6F21A54}" type="presParOf" srcId="{6D07FBC5-7A00-4819-9338-8FE09F4C46DE}" destId="{0EB8949E-529B-444A-BB5E-7891CE0FDB81}" srcOrd="1" destOrd="0" presId="urn:microsoft.com/office/officeart/2008/layout/NameandTitleOrganizationalChart"/>
    <dgm:cxn modelId="{EF9BEFE6-4D0B-405B-8004-18F649FF94AF}" type="presParOf" srcId="{6D07FBC5-7A00-4819-9338-8FE09F4C46DE}" destId="{702003F2-6FDE-45B7-8A08-9A789BD6069F}" srcOrd="2" destOrd="0" presId="urn:microsoft.com/office/officeart/2008/layout/NameandTitleOrganizationalChart"/>
    <dgm:cxn modelId="{CE1D10FE-B71A-4AD2-93DE-1217965C5CCF}" type="presParOf" srcId="{663D1DCE-4C6D-43E3-8FC3-93CC73558D8D}" destId="{C4882D74-D3F9-4224-AC0D-2E7FC855BCF9}" srcOrd="1" destOrd="0" presId="urn:microsoft.com/office/officeart/2008/layout/NameandTitleOrganizationalChart"/>
    <dgm:cxn modelId="{94096ABC-FC7B-4AFE-AC46-814FC008D20A}" type="presParOf" srcId="{663D1DCE-4C6D-43E3-8FC3-93CC73558D8D}" destId="{1B7AE7DE-A630-4274-A9C7-D3D57F0A06B4}" srcOrd="2" destOrd="0" presId="urn:microsoft.com/office/officeart/2008/layout/NameandTitleOrganizationalChart"/>
    <dgm:cxn modelId="{C834A61B-A1E0-404F-88F7-DD86B559E1A3}" type="presParOf" srcId="{89FFEA7E-2EE9-4009-BAFC-E17E4FB93681}" destId="{BD00B355-1AA6-42B8-91CB-1F5AD82D7FE3}" srcOrd="4" destOrd="0" presId="urn:microsoft.com/office/officeart/2008/layout/NameandTitleOrganizationalChart"/>
    <dgm:cxn modelId="{D3DF3119-6F21-44B7-849D-AADBFCB2DAE9}" type="presParOf" srcId="{89FFEA7E-2EE9-4009-BAFC-E17E4FB93681}" destId="{306B2BE5-B671-4556-87EB-DCCB8A52F54A}" srcOrd="5" destOrd="0" presId="urn:microsoft.com/office/officeart/2008/layout/NameandTitleOrganizationalChart"/>
    <dgm:cxn modelId="{3E059CC3-6FED-416C-A7B9-FECF6BAAEC38}" type="presParOf" srcId="{306B2BE5-B671-4556-87EB-DCCB8A52F54A}" destId="{757910BB-0387-4E06-BF05-AF16F72DBE61}" srcOrd="0" destOrd="0" presId="urn:microsoft.com/office/officeart/2008/layout/NameandTitleOrganizationalChart"/>
    <dgm:cxn modelId="{2A09A474-127B-456A-A47B-C95B9724007B}" type="presParOf" srcId="{757910BB-0387-4E06-BF05-AF16F72DBE61}" destId="{E7C88FFA-B141-41D9-95AE-1099CB2CFB26}" srcOrd="0" destOrd="0" presId="urn:microsoft.com/office/officeart/2008/layout/NameandTitleOrganizationalChart"/>
    <dgm:cxn modelId="{65C79494-BEB7-4AB1-880A-51F3505EBB9E}" type="presParOf" srcId="{757910BB-0387-4E06-BF05-AF16F72DBE61}" destId="{9224A56A-F651-4E91-A880-9F773E570D32}" srcOrd="1" destOrd="0" presId="urn:microsoft.com/office/officeart/2008/layout/NameandTitleOrganizationalChart"/>
    <dgm:cxn modelId="{D277DC5C-FA85-4CDD-A297-137017FEEFF2}" type="presParOf" srcId="{757910BB-0387-4E06-BF05-AF16F72DBE61}" destId="{49CF8704-7F4B-4437-8FE2-EAE47575D874}" srcOrd="2" destOrd="0" presId="urn:microsoft.com/office/officeart/2008/layout/NameandTitleOrganizationalChart"/>
    <dgm:cxn modelId="{AED02E88-A364-4F01-8650-5BE83C9E21AE}" type="presParOf" srcId="{306B2BE5-B671-4556-87EB-DCCB8A52F54A}" destId="{8B857CC4-8ACF-428A-B9E9-B6153356C89F}" srcOrd="1" destOrd="0" presId="urn:microsoft.com/office/officeart/2008/layout/NameandTitleOrganizationalChart"/>
    <dgm:cxn modelId="{A062BF47-5E84-472A-94F0-1370FDFA486D}" type="presParOf" srcId="{306B2BE5-B671-4556-87EB-DCCB8A52F54A}" destId="{FF3B9F8C-CB5D-4344-9303-ADF3FF00D87C}" srcOrd="2" destOrd="0" presId="urn:microsoft.com/office/officeart/2008/layout/NameandTitleOrganizationalChart"/>
    <dgm:cxn modelId="{72E5CE77-D34D-4C9A-983E-EED87427C3CE}" type="presParOf" srcId="{89FFEA7E-2EE9-4009-BAFC-E17E4FB93681}" destId="{C7845FB7-CDD2-441B-A374-8D7C8116A671}" srcOrd="6" destOrd="0" presId="urn:microsoft.com/office/officeart/2008/layout/NameandTitleOrganizationalChart"/>
    <dgm:cxn modelId="{9FB42010-A55E-401C-8BCC-5A4A759C0BB7}" type="presParOf" srcId="{89FFEA7E-2EE9-4009-BAFC-E17E4FB93681}" destId="{6C8A39D1-6DCB-44F1-9EA8-1114E4EE9513}" srcOrd="7" destOrd="0" presId="urn:microsoft.com/office/officeart/2008/layout/NameandTitleOrganizationalChart"/>
    <dgm:cxn modelId="{67037AD0-F8A9-469F-8664-808D86D43189}" type="presParOf" srcId="{6C8A39D1-6DCB-44F1-9EA8-1114E4EE9513}" destId="{DFEAC195-B81C-4229-80A6-14E8AEB387CA}" srcOrd="0" destOrd="0" presId="urn:microsoft.com/office/officeart/2008/layout/NameandTitleOrganizationalChart"/>
    <dgm:cxn modelId="{6139DB01-B11C-4C96-8806-A2450885A765}" type="presParOf" srcId="{DFEAC195-B81C-4229-80A6-14E8AEB387CA}" destId="{FAA57404-7A79-48E0-8358-7D02E3395D22}" srcOrd="0" destOrd="0" presId="urn:microsoft.com/office/officeart/2008/layout/NameandTitleOrganizationalChart"/>
    <dgm:cxn modelId="{CE785F74-4143-4617-9E7A-EE08D312E11C}" type="presParOf" srcId="{DFEAC195-B81C-4229-80A6-14E8AEB387CA}" destId="{8646A6EB-7786-433D-AE70-7C19427FC641}" srcOrd="1" destOrd="0" presId="urn:microsoft.com/office/officeart/2008/layout/NameandTitleOrganizationalChart"/>
    <dgm:cxn modelId="{F45F577F-A047-4755-B888-50F463CDCE4E}" type="presParOf" srcId="{DFEAC195-B81C-4229-80A6-14E8AEB387CA}" destId="{6556B6FE-07E3-4E9E-8216-81960C8EBFAC}" srcOrd="2" destOrd="0" presId="urn:microsoft.com/office/officeart/2008/layout/NameandTitleOrganizationalChart"/>
    <dgm:cxn modelId="{E6CD4AAD-A07D-4671-BF7D-8774F1CEEFDF}" type="presParOf" srcId="{6C8A39D1-6DCB-44F1-9EA8-1114E4EE9513}" destId="{A68EB41B-6450-4152-80AE-13B5004D8D27}" srcOrd="1" destOrd="0" presId="urn:microsoft.com/office/officeart/2008/layout/NameandTitleOrganizationalChart"/>
    <dgm:cxn modelId="{66114458-4712-41B5-8E3D-C22F607CD8EF}" type="presParOf" srcId="{6C8A39D1-6DCB-44F1-9EA8-1114E4EE9513}" destId="{D417BEA2-5384-4BF9-9CD8-0BEDDCD4AEDC}" srcOrd="2" destOrd="0" presId="urn:microsoft.com/office/officeart/2008/layout/NameandTitleOrganizationalChart"/>
    <dgm:cxn modelId="{126536D5-3FF2-4338-B604-705A88785108}" type="presParOf" srcId="{89FFEA7E-2EE9-4009-BAFC-E17E4FB93681}" destId="{92C0A207-2CD7-4038-BCAE-7FF30C38CC28}" srcOrd="8" destOrd="0" presId="urn:microsoft.com/office/officeart/2008/layout/NameandTitleOrganizationalChart"/>
    <dgm:cxn modelId="{D6EA88BB-1139-4F2B-A1CF-1EF1F8F0DF6B}" type="presParOf" srcId="{89FFEA7E-2EE9-4009-BAFC-E17E4FB93681}" destId="{152B99CB-028E-4B4D-94DF-5513850A1A6D}" srcOrd="9" destOrd="0" presId="urn:microsoft.com/office/officeart/2008/layout/NameandTitleOrganizationalChart"/>
    <dgm:cxn modelId="{28BC1BAE-0458-496E-B03D-EBBFB1710E51}" type="presParOf" srcId="{152B99CB-028E-4B4D-94DF-5513850A1A6D}" destId="{7BBC57DA-B200-4B29-848A-E6F0F34A2244}" srcOrd="0" destOrd="0" presId="urn:microsoft.com/office/officeart/2008/layout/NameandTitleOrganizationalChart"/>
    <dgm:cxn modelId="{67003305-2E9D-44AD-925B-E5C6C31961BB}" type="presParOf" srcId="{7BBC57DA-B200-4B29-848A-E6F0F34A2244}" destId="{A01EB441-2CF0-4C5D-A07C-05000CD6DDE0}" srcOrd="0" destOrd="0" presId="urn:microsoft.com/office/officeart/2008/layout/NameandTitleOrganizationalChart"/>
    <dgm:cxn modelId="{CA6B16D7-B428-4218-9E3E-825DD0598CB0}" type="presParOf" srcId="{7BBC57DA-B200-4B29-848A-E6F0F34A2244}" destId="{8055349F-3B0E-4FD6-9467-D76256031E71}" srcOrd="1" destOrd="0" presId="urn:microsoft.com/office/officeart/2008/layout/NameandTitleOrganizationalChart"/>
    <dgm:cxn modelId="{14897967-FA02-4402-A52A-2DB50A7B95A0}" type="presParOf" srcId="{7BBC57DA-B200-4B29-848A-E6F0F34A2244}" destId="{2882683B-7C9B-4C30-A425-CC2F2E93BDFC}" srcOrd="2" destOrd="0" presId="urn:microsoft.com/office/officeart/2008/layout/NameandTitleOrganizationalChart"/>
    <dgm:cxn modelId="{40C135E0-09DC-470F-ABD9-EDA012911563}" type="presParOf" srcId="{152B99CB-028E-4B4D-94DF-5513850A1A6D}" destId="{BD82B56A-1C8C-4818-A74E-64D5E35403FC}" srcOrd="1" destOrd="0" presId="urn:microsoft.com/office/officeart/2008/layout/NameandTitleOrganizationalChart"/>
    <dgm:cxn modelId="{3B5216FD-9608-436F-8E01-9EEF0B106C49}" type="presParOf" srcId="{152B99CB-028E-4B4D-94DF-5513850A1A6D}" destId="{825ACF5E-093A-4308-859C-4F412D894329}" srcOrd="2" destOrd="0" presId="urn:microsoft.com/office/officeart/2008/layout/NameandTitleOrganizationalChart"/>
    <dgm:cxn modelId="{7148BC02-563B-46C0-B1FE-37C4329FAB3A}" type="presParOf" srcId="{435E61BC-ADFC-4ECB-B77D-193D73E384DC}" destId="{096FDDA3-6AF0-4B51-96E2-B51BBF5503C1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5"/>
            <a:ext cx="9906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E16A6-DCC5-4C2A-A8AE-93AC98ECB7F4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49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A3E97-4849-45C6-9780-07DA72CB3D5D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A5740-D734-46C5-A419-D4B9625376F4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3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DB197-8065-4329-9E82-D7ADE4A83454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51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226B0-EBFC-498B-A1FF-1996A3FB7205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0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23748-7A9F-445B-A1F6-79E6D2B14DEB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11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B7DD-FFD9-4950-A407-F8AB7A96D3EC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4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B0101-AC3B-4B1A-9F9C-6E7979AB9A5F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5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3524655" y="982469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072680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F2C5E-2A1E-4D0B-948E-3CED59762DA9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19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CCA40-FA90-47B0-BC24-8CB2F852E136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40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s-CO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9D677-D7D8-4ADF-9AE6-9CDF80A0446E}" type="slidenum">
              <a:rPr lang="es-ES" altLang="es-CO">
                <a:solidFill>
                  <a:srgbClr val="000000"/>
                </a:solidFill>
              </a:rPr>
              <a:pPr/>
              <a:t>‹Nº›</a:t>
            </a:fld>
            <a:endParaRPr lang="es-ES" altLang="es-C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0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906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21/04/2015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2076"/>
            <a:ext cx="1013043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8255000" y="44451"/>
            <a:ext cx="1420773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cambiar el estilo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CO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CO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348BFB-FCA4-459D-B330-5E5D6054B7B1}" type="slidenum">
              <a:rPr lang="es-ES" altLang="es-CO" smtClean="0">
                <a:solidFill>
                  <a:srgbClr val="000000"/>
                </a:solidFill>
                <a:cs typeface="+mn-cs"/>
              </a:rPr>
              <a:pPr/>
              <a:t>‹Nº›</a:t>
            </a:fld>
            <a:endParaRPr lang="es-ES" altLang="es-CO" smtClean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81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slide" Target="slide1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CO" dirty="0"/>
          </a:p>
        </p:txBody>
      </p:sp>
      <p:pic>
        <p:nvPicPr>
          <p:cNvPr id="4100" name="Picture 2" descr="D:\Manual de Identidad Corporativa\Manual JPG\MANUAL ANI FINAL PRIMERA PARTE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-373063"/>
            <a:ext cx="10023475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CONTABILIDAD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 smtClean="0"/>
              <a:t>QUE HACEMOS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sz="1400" dirty="0"/>
              <a:t>Reconocer</a:t>
            </a:r>
            <a:r>
              <a:rPr lang="es-CO" sz="1400" dirty="0" smtClean="0"/>
              <a:t> y Revelar las transacciones, los hechos y las operaciones Financieras, Económicas, Sociales y Ambientales que afectan la situación, la actividad y la capacidad para prestar servicios o generar flujos de recursos de la entidad, cumpliendo con las características cualitativas de confiabilidad, relevancia y comprensibilidad, con el fin de generar informes y reportes contables útiles para el control y la toma de decisiones sobre los recursos.</a:t>
            </a:r>
          </a:p>
          <a:p>
            <a:pPr algn="just">
              <a:buAutoNum type="arabicPeriod"/>
            </a:pPr>
            <a:r>
              <a:rPr lang="es-CO" sz="1400" dirty="0" smtClean="0"/>
              <a:t>Identificación, Clasificación, Registro de la información.</a:t>
            </a:r>
          </a:p>
          <a:p>
            <a:pPr algn="just">
              <a:buAutoNum type="arabicPeriod"/>
            </a:pPr>
            <a:r>
              <a:rPr lang="es-CO" sz="1400" dirty="0" smtClean="0"/>
              <a:t>Presentación de Estados Financieros y Reportes Contables.</a:t>
            </a:r>
          </a:p>
          <a:p>
            <a:pPr algn="just">
              <a:buAutoNum type="arabicPeriod"/>
            </a:pPr>
            <a:r>
              <a:rPr lang="es-CO" sz="1400" dirty="0" smtClean="0"/>
              <a:t>Análisis, Interpretación y Comunicación de la Información. </a:t>
            </a:r>
          </a:p>
          <a:p>
            <a:pPr algn="just">
              <a:buAutoNum type="arabicPeriod"/>
            </a:pPr>
            <a:endParaRPr lang="es-CO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 smtClean="0"/>
              <a:t>LOGROS Y METAS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1400" b="1" i="1" dirty="0" smtClean="0"/>
              <a:t>Logros 2014</a:t>
            </a:r>
          </a:p>
          <a:p>
            <a:r>
              <a:rPr lang="es-CO" sz="1200" dirty="0"/>
              <a:t>Estados Financieros Razonables y Opinión sin Salvedades para la vigencia 2013 por parte de la Contraloría General de la República a la Información Financiera, Económica y Social de la Agencia.   </a:t>
            </a:r>
          </a:p>
          <a:p>
            <a:r>
              <a:rPr lang="es-CO" sz="1200" dirty="0" smtClean="0"/>
              <a:t>Cumplimiento </a:t>
            </a:r>
            <a:r>
              <a:rPr lang="es-CO" sz="1200" dirty="0" smtClean="0"/>
              <a:t>en el tramite oportuno de todas las transacciones efectuadas por la Agencia con Proveedores y Contratistas.</a:t>
            </a:r>
          </a:p>
          <a:p>
            <a:r>
              <a:rPr lang="es-CO" sz="1200" dirty="0" smtClean="0"/>
              <a:t>Entrega oportuna de la información contable requerida a nivel interno.</a:t>
            </a:r>
          </a:p>
          <a:p>
            <a:r>
              <a:rPr lang="es-CO" sz="1200" dirty="0" smtClean="0"/>
              <a:t>Cumplimiento en la entrega de información financiera en fechas establecidas por lo entes de control. </a:t>
            </a:r>
          </a:p>
          <a:p>
            <a:pPr marL="0" indent="0" algn="ctr">
              <a:buNone/>
            </a:pPr>
            <a:r>
              <a:rPr lang="es-CO" sz="1200" b="1" i="1" dirty="0" smtClean="0"/>
              <a:t>Metas 2015</a:t>
            </a:r>
            <a:endParaRPr lang="es-CO" sz="1200" b="1" i="1" dirty="0"/>
          </a:p>
          <a:p>
            <a:r>
              <a:rPr lang="es-CO" sz="1200" dirty="0" smtClean="0"/>
              <a:t>Establecer nuevas políticas para la adecuada entrega de información de las nuevas concesiones adjudicadas para el 2015.</a:t>
            </a:r>
          </a:p>
          <a:p>
            <a:r>
              <a:rPr lang="es-CO" sz="1200" dirty="0" smtClean="0"/>
              <a:t>Mantener la opinión de la información contable emitida por la CGR para las próximas vigencias. </a:t>
            </a:r>
          </a:p>
          <a:p>
            <a:endParaRPr lang="es-CO" sz="1400" dirty="0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8913440" y="638190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Regresar</a:t>
            </a:r>
            <a:endParaRPr lang="es-CO" sz="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6128644"/>
            <a:ext cx="711696" cy="7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4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TESORERIA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 smtClean="0"/>
              <a:t>QUE HACEMOS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endParaRPr lang="es-MX" sz="1600" dirty="0" smtClean="0"/>
          </a:p>
          <a:p>
            <a:pPr marL="0" indent="0" algn="just">
              <a:buNone/>
            </a:pPr>
            <a:r>
              <a:rPr lang="es-MX" sz="1600" dirty="0" smtClean="0"/>
              <a:t>El Área de Tesorería se encarga de gestionar las acciones relacionadas con las operaciones de flujos </a:t>
            </a:r>
            <a:r>
              <a:rPr lang="es-MX" sz="1600" dirty="0"/>
              <a:t>m</a:t>
            </a:r>
            <a:r>
              <a:rPr lang="es-MX" sz="1600" dirty="0" smtClean="0"/>
              <a:t>onetarios. </a:t>
            </a:r>
          </a:p>
          <a:p>
            <a:pPr marL="0" indent="0" algn="just">
              <a:buNone/>
            </a:pPr>
            <a:endParaRPr lang="es-MX" sz="1600" dirty="0" smtClean="0"/>
          </a:p>
          <a:p>
            <a:pPr marL="0" indent="0" algn="just">
              <a:buNone/>
            </a:pPr>
            <a:r>
              <a:rPr lang="es-MX" sz="1600" dirty="0" smtClean="0"/>
              <a:t>Entre las funciones y responsabilidades principales de la Tesorería se encuentran el recaudo de ingresos, el pago de las obligaciones de la Entidad, la administración y ejecución del PAC (Plan Anual de Caja) y el manejo de los recursos propios con el Ministerio de Hacienda y Crédito Público. </a:t>
            </a:r>
            <a:endParaRPr lang="es-CO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 smtClean="0"/>
              <a:t>LOGROS Y METAS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es-CO" sz="1600" dirty="0" smtClean="0"/>
              <a:t>Se ha logrado un manejo adecuado de los recursos públicos por medio de la utilización de las herramientas normativas, administrativas y tecnológicas.</a:t>
            </a:r>
          </a:p>
          <a:p>
            <a:pPr marL="0" indent="0" algn="just">
              <a:buNone/>
            </a:pPr>
            <a:endParaRPr lang="es-CO" sz="1600" dirty="0" smtClean="0"/>
          </a:p>
          <a:p>
            <a:pPr algn="just"/>
            <a:r>
              <a:rPr lang="es-CO" sz="1600" dirty="0" smtClean="0"/>
              <a:t>Nuestra Meta es </a:t>
            </a:r>
            <a:r>
              <a:rPr lang="es-CO" sz="1600" dirty="0" smtClean="0"/>
              <a:t>continuar dando </a:t>
            </a:r>
            <a:r>
              <a:rPr lang="es-CO" sz="1600" dirty="0" smtClean="0"/>
              <a:t>apoyo gerencial que contribuya al fortalecimiento de las finanzas de la Agencia y al desarrollo de los proyectos de concesión  que  aportan al crecimiento económico y social del País.</a:t>
            </a:r>
            <a:endParaRPr lang="es-CO" sz="1600" dirty="0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8913440" y="638190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rgbClr val="022B44"/>
                </a:solidFill>
              </a:rPr>
              <a:t>Regresar</a:t>
            </a:r>
            <a:endParaRPr lang="es-CO" sz="800" dirty="0">
              <a:solidFill>
                <a:srgbClr val="022B44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6128644"/>
            <a:ext cx="711696" cy="7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2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862064"/>
            <a:ext cx="8915400" cy="1143000"/>
          </a:xfrm>
        </p:spPr>
        <p:txBody>
          <a:bodyPr/>
          <a:lstStyle/>
          <a:p>
            <a:r>
              <a:rPr lang="es-CO" dirty="0" smtClean="0"/>
              <a:t>FIN</a:t>
            </a:r>
            <a:endParaRPr lang="es-CO" dirty="0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8913440" y="638190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Regresar</a:t>
            </a:r>
            <a:endParaRPr lang="es-CO" sz="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" y="5213176"/>
            <a:ext cx="1504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1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7968700" descr="figuras : Comunidad Caminata y Carrera de Maratón Marcha del palillo Rally Figura Icono Pictogra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47" y="2627947"/>
            <a:ext cx="1602105" cy="16021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 rot="10800000" flipV="1">
            <a:off x="1496616" y="4721662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CO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rchivo y Correspondencia- Política de Cero Papel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O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CO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otas Contables, Presupuesto y Pagaduría -     Cierres y Pagos oportunos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O" b="1" dirty="0">
                <a:solidFill>
                  <a:srgbClr val="ED7D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CO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nstalaciones, Mantenimiento – Por una Entidad Limpia y Segura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620688"/>
            <a:ext cx="57991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4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ORGANIGRAMA 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9221" cy="21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" y="44624"/>
            <a:ext cx="9930799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9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62848915"/>
              </p:ext>
            </p:extLst>
          </p:nvPr>
        </p:nvGraphicFramePr>
        <p:xfrm>
          <a:off x="1136576" y="908721"/>
          <a:ext cx="75608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>
            <a:hlinkClick r:id="rId7" action="ppaction://hlinksldjump"/>
          </p:cNvPr>
          <p:cNvSpPr txBox="1"/>
          <p:nvPr/>
        </p:nvSpPr>
        <p:spPr>
          <a:xfrm>
            <a:off x="8697416" y="5949280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 smtClean="0"/>
              <a:t>FIN</a:t>
            </a:r>
            <a:endParaRPr lang="es-CO" sz="1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224808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ORGANIGRAMA DEL ÁREA</a:t>
            </a:r>
            <a:endParaRPr lang="es-C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5" y="5902264"/>
            <a:ext cx="856878" cy="91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1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SERVICIOS GENERALES</a:t>
            </a:r>
            <a:endParaRPr lang="es-CO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E36B1A"/>
                </a:solidFill>
              </a:rPr>
              <a:t>QUE HACEMOS</a:t>
            </a:r>
            <a:endParaRPr lang="es-CO" dirty="0">
              <a:solidFill>
                <a:srgbClr val="E36B1A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CO" sz="1600" dirty="0"/>
              <a:t>Definir, gestionar y evaluar el plan de compras de la entidad con el fin </a:t>
            </a:r>
            <a:r>
              <a:rPr lang="es-CO" sz="1600" dirty="0">
                <a:latin typeface="Arial Narrow" panose="020B0606020202030204" pitchFamily="34" charset="0"/>
              </a:rPr>
              <a:t>de </a:t>
            </a:r>
            <a:r>
              <a:rPr lang="es-CO" sz="1600" dirty="0" smtClean="0">
                <a:latin typeface="Arial Narrow" panose="020B0606020202030204" pitchFamily="34" charset="0"/>
              </a:rPr>
              <a:t>brindar </a:t>
            </a:r>
            <a:r>
              <a:rPr lang="es-CO" sz="1600" dirty="0">
                <a:latin typeface="Arial Narrow" panose="020B0606020202030204" pitchFamily="34" charset="0"/>
              </a:rPr>
              <a:t>a todas las áreas los bienes y servicios que requieren para la operación diaria y el cumplimiento </a:t>
            </a:r>
            <a:r>
              <a:rPr lang="es-CO" sz="1600" dirty="0"/>
              <a:t>de sus funciones</a:t>
            </a:r>
            <a:r>
              <a:rPr lang="es-CO" sz="1600" dirty="0" smtClean="0"/>
              <a:t>.(Vigilancia y Seguridad, Aseo y cafetería, Arriendos, Correo, Monitoreo de Medios, Mantenimiento  oficinas y vehículos, Bodegaje, Transporte y Custodia de documentos, Fotocopiado, soporte comunicacional y operacional (salas y carteleras digitales, diseño y elaboración piezas audiovisuales, multimedia, grabaciones audiencias publicas y transcripciones de audio y video a texto, Internet y telefonía IP y servicios de streaming y </a:t>
            </a:r>
            <a:r>
              <a:rPr lang="es-CO" sz="1600" dirty="0" err="1" smtClean="0"/>
              <a:t>webtv</a:t>
            </a:r>
            <a:r>
              <a:rPr lang="es-CO" sz="1600" dirty="0" smtClean="0"/>
              <a:t>), Servicios Públicos, TV, Gasolina, Tiquetes,  Papelería, Dotación, Firmas Digitales</a:t>
            </a:r>
            <a:r>
              <a:rPr lang="es-CO" sz="1600" dirty="0"/>
              <a:t> y</a:t>
            </a:r>
            <a:r>
              <a:rPr lang="es-CO" sz="1600" dirty="0" smtClean="0"/>
              <a:t> Seguros entre otros. </a:t>
            </a:r>
            <a:endParaRPr lang="es-CO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E36B1A"/>
                </a:solidFill>
              </a:rPr>
              <a:t>LOGROS Y METAS</a:t>
            </a:r>
            <a:endParaRPr lang="es-CO" dirty="0">
              <a:solidFill>
                <a:srgbClr val="E36B1A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b="1" dirty="0" smtClean="0">
                <a:solidFill>
                  <a:schemeClr val="accent4"/>
                </a:solidFill>
              </a:rPr>
              <a:t>                        LOGROS</a:t>
            </a:r>
          </a:p>
          <a:p>
            <a:pPr marL="0" indent="0">
              <a:buNone/>
            </a:pPr>
            <a:r>
              <a:rPr lang="es-CO" sz="1600" dirty="0" smtClean="0">
                <a:latin typeface="Arial Narrow" panose="020B0606020202030204" pitchFamily="34" charset="0"/>
              </a:rPr>
              <a:t>Adecuación Piso 8 Torre Argos 250 puestos de trabajo</a:t>
            </a:r>
          </a:p>
          <a:p>
            <a:pPr marL="0" indent="0">
              <a:buNone/>
            </a:pPr>
            <a:endParaRPr lang="es-CO" sz="1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CO" sz="1600" dirty="0" smtClean="0">
                <a:latin typeface="Arial Narrow" panose="020B0606020202030204" pitchFamily="34" charset="0"/>
              </a:rPr>
              <a:t>Contratación a través de Colombia Compra Eficiente</a:t>
            </a:r>
          </a:p>
          <a:p>
            <a:pPr marL="0" indent="0">
              <a:buNone/>
            </a:pPr>
            <a:endParaRPr lang="es-CO" sz="1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CO" b="1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                        METAS </a:t>
            </a:r>
            <a:endParaRPr lang="es-CO" b="1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CO" sz="1600" dirty="0" smtClean="0">
                <a:latin typeface="Arial Narrow" panose="020B0606020202030204" pitchFamily="34" charset="0"/>
              </a:rPr>
              <a:t>Inventarios</a:t>
            </a:r>
          </a:p>
          <a:p>
            <a:pPr marL="0" indent="0">
              <a:buNone/>
            </a:pPr>
            <a:r>
              <a:rPr lang="es-CO" sz="1600" dirty="0" smtClean="0">
                <a:latin typeface="Arial Narrow" panose="020B0606020202030204" pitchFamily="34" charset="0"/>
              </a:rPr>
              <a:t>Inservibles</a:t>
            </a:r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8913440" y="638190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Regresar</a:t>
            </a:r>
            <a:endParaRPr lang="es-CO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-8224464" y="1196753"/>
            <a:ext cx="11449272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CO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SIGLO 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DATA – </a:t>
            </a:r>
            <a:r>
              <a:rPr lang="es-CO" dirty="0" err="1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KA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CO" dirty="0" err="1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SAS</a:t>
            </a:r>
            <a:r>
              <a:rPr lang="es-CO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- UNE 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s-CO" dirty="0" err="1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CODENSA</a:t>
            </a:r>
            <a:r>
              <a:rPr lang="es-CO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es-CO" dirty="0" err="1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FIDUCOLOMBIA</a:t>
            </a:r>
            <a:r>
              <a:rPr lang="es-CO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s-CO" dirty="0" err="1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SERVIASEO</a:t>
            </a:r>
            <a:r>
              <a:rPr lang="es-CO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SEGURIDAD </a:t>
            </a:r>
            <a:r>
              <a:rPr lang="es-CO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MONSERRATE</a:t>
            </a:r>
            <a:endParaRPr lang="es-CO" dirty="0"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-9088560" y="1349153"/>
            <a:ext cx="9784704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s-CO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472 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s-CO" dirty="0" err="1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INTERRAPIDÍSIMO</a:t>
            </a:r>
            <a:r>
              <a:rPr lang="es-CO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- </a:t>
            </a:r>
            <a:r>
              <a:rPr lang="es-CO" dirty="0" err="1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PINTUTAX</a:t>
            </a:r>
            <a:r>
              <a:rPr lang="es-CO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es-CO" dirty="0" err="1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TCHC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s-CO" dirty="0" err="1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TRANSCOCOL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s-CO" dirty="0" err="1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SOLUTION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CO" dirty="0" err="1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COPY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s-CO" dirty="0" err="1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AXON</a:t>
            </a:r>
            <a:endParaRPr lang="es-CO" dirty="0"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6128644"/>
            <a:ext cx="711696" cy="7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-8512496" y="1501553"/>
            <a:ext cx="9503840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CLARO – DIRECTV – </a:t>
            </a:r>
            <a:r>
              <a:rPr lang="es-CO" dirty="0" err="1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AUTOGAS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– MAPFRE – </a:t>
            </a:r>
            <a:r>
              <a:rPr lang="es-CO" dirty="0" err="1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CHUBB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s-CO" dirty="0" err="1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QBE</a:t>
            </a:r>
            <a:r>
              <a:rPr lang="es-CO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– LA </a:t>
            </a:r>
            <a:r>
              <a:rPr lang="es-CO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PREVISORA - ARGOS</a:t>
            </a:r>
            <a:endParaRPr lang="es-CO" dirty="0"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9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xit" presetSubtype="2" repeatCount="indefinite" accel="20000" decel="4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xit" presetSubtype="2" repeatCount="indefinite" accel="20000" decel="4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xit" presetSubtype="2" repeatCount="indefinite" accel="20000" decel="4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8" grpId="3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GESTION DOCUMENTAL</a:t>
            </a:r>
            <a:endParaRPr lang="es-CO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O" dirty="0" smtClean="0"/>
              <a:t>QUE HACEMOS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 smtClean="0"/>
              <a:t>Desarrollar las políticas, planes, programas y procedimiento de gestión documental.</a:t>
            </a:r>
          </a:p>
          <a:p>
            <a:pPr marL="0" indent="0">
              <a:buNone/>
            </a:pPr>
            <a:r>
              <a:rPr lang="es-CO" dirty="0" smtClean="0"/>
              <a:t>Administrar, custodiar y conservar,  el patrimonio documental de la ANI.</a:t>
            </a:r>
          </a:p>
          <a:p>
            <a:pPr marL="0" indent="0">
              <a:buNone/>
            </a:pPr>
            <a:r>
              <a:rPr lang="es-CO" dirty="0" smtClean="0"/>
              <a:t>Organizar, clasificar, inventariar y disponer para la consulta el archivo misional</a:t>
            </a:r>
          </a:p>
          <a:p>
            <a:pPr marL="0" indent="0">
              <a:buNone/>
            </a:pPr>
            <a:r>
              <a:rPr lang="es-CO" dirty="0" smtClean="0"/>
              <a:t>Coordinar la función archivística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CO" dirty="0" smtClean="0"/>
              <a:t>LOGROS Y METAS</a:t>
            </a:r>
            <a:endParaRPr lang="es-CO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CO" dirty="0" smtClean="0"/>
              <a:t>Elaboración e implementación del Programa de Gestión Documental (PGD)</a:t>
            </a:r>
          </a:p>
          <a:p>
            <a:r>
              <a:rPr lang="es-CO" dirty="0" smtClean="0"/>
              <a:t>Centralización documental</a:t>
            </a:r>
          </a:p>
          <a:p>
            <a:r>
              <a:rPr lang="es-CO" dirty="0" smtClean="0"/>
              <a:t>Capacitación </a:t>
            </a:r>
            <a:r>
              <a:rPr lang="es-CO" smtClean="0"/>
              <a:t>y sensibilización</a:t>
            </a: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Metas</a:t>
            </a:r>
          </a:p>
          <a:p>
            <a:pPr marL="0" indent="0">
              <a:buNone/>
            </a:pPr>
            <a:r>
              <a:rPr lang="es-CO" dirty="0" smtClean="0"/>
              <a:t>Complementar el PGD</a:t>
            </a:r>
          </a:p>
          <a:p>
            <a:pPr marL="0" indent="0">
              <a:buNone/>
            </a:pPr>
            <a:r>
              <a:rPr lang="es-CO" dirty="0" smtClean="0"/>
              <a:t>Implementar la firma digital</a:t>
            </a:r>
          </a:p>
          <a:p>
            <a:pPr marL="0" indent="0">
              <a:buNone/>
            </a:pPr>
            <a:r>
              <a:rPr lang="es-CO" dirty="0" smtClean="0"/>
              <a:t>Programa de Gestión documental  electrónica</a:t>
            </a:r>
          </a:p>
          <a:p>
            <a:pPr marL="0" indent="0">
              <a:buNone/>
            </a:pPr>
            <a:r>
              <a:rPr lang="es-CO" dirty="0" smtClean="0"/>
              <a:t> </a:t>
            </a:r>
          </a:p>
          <a:p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8913440" y="638190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Regresar</a:t>
            </a:r>
            <a:endParaRPr lang="es-CO" sz="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6128644"/>
            <a:ext cx="711696" cy="7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4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5737" y="172617"/>
            <a:ext cx="8915400" cy="1143000"/>
          </a:xfrm>
        </p:spPr>
        <p:txBody>
          <a:bodyPr/>
          <a:lstStyle/>
          <a:p>
            <a:r>
              <a:rPr lang="es-CO" dirty="0" smtClean="0"/>
              <a:t>PRESUPUESTO</a:t>
            </a:r>
            <a:endParaRPr lang="es-CO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540884" y="908720"/>
            <a:ext cx="4376870" cy="576064"/>
          </a:xfrm>
        </p:spPr>
        <p:txBody>
          <a:bodyPr/>
          <a:lstStyle/>
          <a:p>
            <a:pPr algn="ctr"/>
            <a:r>
              <a:rPr lang="es-CO" dirty="0" smtClean="0"/>
              <a:t>QUE HACEMOS 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8464" y="1484784"/>
            <a:ext cx="5112723" cy="5112568"/>
          </a:xfrm>
        </p:spPr>
        <p:txBody>
          <a:bodyPr/>
          <a:lstStyle/>
          <a:p>
            <a:pPr algn="just"/>
            <a:r>
              <a:rPr lang="es-MX" sz="1250" dirty="0" smtClean="0"/>
              <a:t>Asesoramos, coordinamos </a:t>
            </a:r>
            <a:r>
              <a:rPr lang="es-MX" sz="1250" dirty="0"/>
              <a:t>y </a:t>
            </a:r>
            <a:r>
              <a:rPr lang="es-MX" sz="1250" dirty="0" smtClean="0"/>
              <a:t>orientamos el </a:t>
            </a:r>
            <a:r>
              <a:rPr lang="es-MX" sz="1250" dirty="0"/>
              <a:t>proceso </a:t>
            </a:r>
            <a:r>
              <a:rPr lang="es-MX" sz="1250" dirty="0" smtClean="0"/>
              <a:t>presupuestal </a:t>
            </a:r>
            <a:r>
              <a:rPr lang="es-MX" sz="1250" dirty="0"/>
              <a:t>de la </a:t>
            </a:r>
            <a:r>
              <a:rPr lang="es-MX" sz="1250" dirty="0" smtClean="0"/>
              <a:t>Entidad en el marco de la Constitución Política, el  Estatuto </a:t>
            </a:r>
            <a:r>
              <a:rPr lang="es-MX" sz="1250" dirty="0"/>
              <a:t>Orgánico de </a:t>
            </a:r>
            <a:r>
              <a:rPr lang="es-MX" sz="1250" dirty="0" smtClean="0"/>
              <a:t>Presupuesto (Decreto  111 de 1996) y las demás normas que los articulan, además de los procedimientos internos. Tenemos a cargo el registro de los hechos presupuestales de la Entidad en el aplicativo SIIF Nación II con relación a </a:t>
            </a:r>
            <a:r>
              <a:rPr lang="es-MX" sz="1250" dirty="0"/>
              <a:t>la expedición de </a:t>
            </a:r>
            <a:r>
              <a:rPr lang="es-MX" sz="1250" dirty="0" smtClean="0"/>
              <a:t>Certificados </a:t>
            </a:r>
            <a:r>
              <a:rPr lang="es-MX" sz="1250" dirty="0"/>
              <a:t>de </a:t>
            </a:r>
            <a:r>
              <a:rPr lang="es-MX" sz="1250" dirty="0" smtClean="0"/>
              <a:t>Disponibilidad Presupuestal –CDP- </a:t>
            </a:r>
            <a:r>
              <a:rPr lang="es-MX" sz="1250" dirty="0"/>
              <a:t>y </a:t>
            </a:r>
            <a:r>
              <a:rPr lang="es-MX" sz="1250" dirty="0" smtClean="0"/>
              <a:t>Registros Presupuestales –RP-, de acuerdo con las solicitudes de cada dependencia, así como la recepción y revisión de los documentos para su posterior obligación y pago.</a:t>
            </a:r>
          </a:p>
          <a:p>
            <a:pPr algn="just"/>
            <a:r>
              <a:rPr lang="es-MX" sz="1250" dirty="0" smtClean="0"/>
              <a:t>Registramos las </a:t>
            </a:r>
            <a:r>
              <a:rPr lang="es-MX" sz="1250" dirty="0"/>
              <a:t>novedades </a:t>
            </a:r>
            <a:r>
              <a:rPr lang="es-MX" sz="1250" dirty="0" smtClean="0"/>
              <a:t>solicitadas por las dependencias en cuanto a reducciones, adiciones o anulaciones de </a:t>
            </a:r>
            <a:r>
              <a:rPr lang="es-MX" sz="1250" dirty="0" err="1" smtClean="0"/>
              <a:t>CDP´s</a:t>
            </a:r>
            <a:r>
              <a:rPr lang="es-MX" sz="1250" dirty="0" smtClean="0"/>
              <a:t> y  </a:t>
            </a:r>
            <a:r>
              <a:rPr lang="es-MX" sz="1250" dirty="0" err="1" smtClean="0"/>
              <a:t>RP´s</a:t>
            </a:r>
            <a:r>
              <a:rPr lang="es-MX" sz="1250" dirty="0" smtClean="0"/>
              <a:t> y registro de solicitudes y compromisos de vigencias futuras en el SIIF Nación II.</a:t>
            </a:r>
          </a:p>
          <a:p>
            <a:pPr algn="just"/>
            <a:r>
              <a:rPr lang="es-MX" sz="1250" dirty="0" smtClean="0"/>
              <a:t>Controlamos y hacemos seguimiento a </a:t>
            </a:r>
            <a:r>
              <a:rPr lang="es-MX" sz="1250" dirty="0"/>
              <a:t>la </a:t>
            </a:r>
            <a:r>
              <a:rPr lang="es-MX" sz="1250" dirty="0" smtClean="0"/>
              <a:t>ejecución presupuestal de </a:t>
            </a:r>
            <a:r>
              <a:rPr lang="es-MX" sz="1250" dirty="0"/>
              <a:t>la </a:t>
            </a:r>
            <a:r>
              <a:rPr lang="es-MX" sz="1250" dirty="0" smtClean="0"/>
              <a:t>Agencia, con el fin de suministrar a todas las áreas que lo requieran información oportuna y veraz para la toma de decisiones y a los entes de control y seguimiento o particulares externos que lo requieran. </a:t>
            </a:r>
          </a:p>
          <a:p>
            <a:pPr algn="just"/>
            <a:r>
              <a:rPr lang="es-MX" sz="1250" dirty="0" smtClean="0"/>
              <a:t>Realizamos en el Presupuesto de Gastos de Funcionamiento los traslados presupuestales que se requieran con el fin de optimizar los recursos asignados.</a:t>
            </a:r>
          </a:p>
          <a:p>
            <a:pPr algn="just"/>
            <a:r>
              <a:rPr lang="es-MX" sz="1250" dirty="0" smtClean="0"/>
              <a:t>Elaboramos coordinadamente con las diferentes dependencias de la entidad el Anteproyecto de Presupuesto de Gastos de Funcionamiento de cada vigencia fiscal.</a:t>
            </a:r>
          </a:p>
          <a:p>
            <a:pPr algn="just"/>
            <a:endParaRPr lang="es-MX" sz="1300" dirty="0" smtClean="0"/>
          </a:p>
          <a:p>
            <a:pPr marL="0" indent="0" algn="just">
              <a:buNone/>
            </a:pPr>
            <a:r>
              <a:rPr lang="es-MX" sz="1400" b="1" dirty="0" smtClean="0"/>
              <a:t>		</a:t>
            </a:r>
          </a:p>
          <a:p>
            <a:pPr marL="0" indent="0" algn="just">
              <a:buNone/>
            </a:pPr>
            <a:r>
              <a:rPr lang="es-MX" sz="1600" b="1" dirty="0" smtClean="0"/>
              <a:t>	</a:t>
            </a:r>
            <a:r>
              <a:rPr lang="es-MX" sz="1600" b="1" dirty="0"/>
              <a:t>	</a:t>
            </a:r>
            <a:endParaRPr lang="es-CO" sz="1600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36648" y="908720"/>
            <a:ext cx="4378590" cy="558371"/>
          </a:xfrm>
        </p:spPr>
        <p:txBody>
          <a:bodyPr/>
          <a:lstStyle/>
          <a:p>
            <a:pPr algn="ctr"/>
            <a:r>
              <a:rPr lang="es-CO" dirty="0" smtClean="0"/>
              <a:t>LOGROS</a:t>
            </a:r>
            <a:endParaRPr lang="es-CO" dirty="0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8913440" y="638190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Regresar</a:t>
            </a:r>
            <a:endParaRPr lang="es-CO" sz="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372113" y="1544269"/>
            <a:ext cx="4169514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A continuación relacionamos los volúmenes manejados  en algunos de nuestros productos </a:t>
            </a:r>
            <a:r>
              <a:rPr lang="es-MX" sz="1400" dirty="0"/>
              <a:t>principales</a:t>
            </a:r>
            <a:r>
              <a:rPr lang="es-MX" sz="1400" dirty="0" smtClean="0"/>
              <a:t> durante la vigencia 2014:</a:t>
            </a:r>
            <a:endParaRPr lang="es-MX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019" y="2478014"/>
            <a:ext cx="4405501" cy="3010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6128644"/>
            <a:ext cx="711696" cy="7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9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Presupuesto 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8544" y="1772816"/>
            <a:ext cx="8064896" cy="4320480"/>
          </a:xfrm>
        </p:spPr>
        <p:txBody>
          <a:bodyPr/>
          <a:lstStyle/>
          <a:p>
            <a:pPr marL="0" indent="0" algn="just">
              <a:buNone/>
            </a:pPr>
            <a:r>
              <a:rPr lang="es-MX" b="1" dirty="0" smtClean="0"/>
              <a:t>                                                 METAS</a:t>
            </a:r>
            <a:endParaRPr lang="es-MX" b="1" dirty="0"/>
          </a:p>
          <a:p>
            <a:pPr algn="just"/>
            <a:r>
              <a:rPr lang="es-MX" dirty="0" smtClean="0"/>
              <a:t>Continuar velando por el cumplimiento </a:t>
            </a:r>
            <a:r>
              <a:rPr lang="es-MX" dirty="0"/>
              <a:t>de los procedimientos </a:t>
            </a:r>
            <a:r>
              <a:rPr lang="es-MX" dirty="0" smtClean="0"/>
              <a:t>internos y las normas presupuestales y aquellas que lo circunscriban.</a:t>
            </a:r>
          </a:p>
          <a:p>
            <a:pPr algn="just"/>
            <a:r>
              <a:rPr lang="es-MX" dirty="0" smtClean="0"/>
              <a:t>Dar </a:t>
            </a:r>
            <a:r>
              <a:rPr lang="es-MX" dirty="0"/>
              <a:t>cumplimiento al 100% de las  necesidades de la Entidad en materia </a:t>
            </a:r>
            <a:r>
              <a:rPr lang="es-MX" dirty="0" smtClean="0"/>
              <a:t>Presupuestal a </a:t>
            </a:r>
            <a:r>
              <a:rPr lang="es-MX" dirty="0"/>
              <a:t>través del mejoramiento continuo en </a:t>
            </a:r>
            <a:r>
              <a:rPr lang="es-MX" dirty="0" smtClean="0"/>
              <a:t>nuestros procesos</a:t>
            </a:r>
            <a:r>
              <a:rPr lang="es-MX" smtClean="0"/>
              <a:t>.  </a:t>
            </a:r>
            <a:endParaRPr lang="es-CO" dirty="0"/>
          </a:p>
        </p:txBody>
      </p:sp>
      <p:sp>
        <p:nvSpPr>
          <p:cNvPr id="7" name="6 CuadroTexto">
            <a:hlinkClick r:id="rId2" action="ppaction://hlinksldjump"/>
          </p:cNvPr>
          <p:cNvSpPr txBox="1"/>
          <p:nvPr/>
        </p:nvSpPr>
        <p:spPr>
          <a:xfrm>
            <a:off x="8913440" y="6381908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Regresar</a:t>
            </a:r>
            <a:endParaRPr lang="es-CO" sz="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6128644"/>
            <a:ext cx="711696" cy="75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7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rganigrama básic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9192</TotalTime>
  <Words>908</Words>
  <Application>Microsoft Office PowerPoint</Application>
  <PresentationFormat>A4 (210 x 297 mm)</PresentationFormat>
  <Paragraphs>97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Helvetica Neue Bold Condensed</vt:lpstr>
      <vt:lpstr>Impact</vt:lpstr>
      <vt:lpstr>Times New Roman</vt:lpstr>
      <vt:lpstr>plantilla ANI</vt:lpstr>
      <vt:lpstr>Organigrama básico</vt:lpstr>
      <vt:lpstr>Presentación de PowerPoint</vt:lpstr>
      <vt:lpstr>Presentación de PowerPoint</vt:lpstr>
      <vt:lpstr>ORGANIGRAMA </vt:lpstr>
      <vt:lpstr>Presentación de PowerPoint</vt:lpstr>
      <vt:lpstr>Presentación de PowerPoint</vt:lpstr>
      <vt:lpstr>SERVICIOS GENERALES</vt:lpstr>
      <vt:lpstr>GESTION DOCUMENTAL</vt:lpstr>
      <vt:lpstr>PRESUPUESTO</vt:lpstr>
      <vt:lpstr>Presupuesto </vt:lpstr>
      <vt:lpstr>CONTABILIDAD</vt:lpstr>
      <vt:lpstr>TESORERIA</vt:lpstr>
      <vt:lpstr>FIN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Adriana  Hidalgo Aguilar</cp:lastModifiedBy>
  <cp:revision>303</cp:revision>
  <cp:lastPrinted>2012-11-28T19:27:24Z</cp:lastPrinted>
  <dcterms:created xsi:type="dcterms:W3CDTF">2012-11-16T19:55:35Z</dcterms:created>
  <dcterms:modified xsi:type="dcterms:W3CDTF">2015-04-21T12:41:49Z</dcterms:modified>
</cp:coreProperties>
</file>