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heme/theme2.xml" ContentType="application/vnd.openxmlformats-officedocument.theme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notesSlides/notesSlide2.xml" ContentType="application/vnd.openxmlformats-officedocument.presentationml.notesSlid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notesSlides/notesSlide3.xml" ContentType="application/vnd.openxmlformats-officedocument.presentationml.notesSlide+xml"/>
  <Override PartName="/ppt/tags/tag7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8" r:id="rId2"/>
    <p:sldId id="261" r:id="rId3"/>
    <p:sldId id="262" r:id="rId4"/>
    <p:sldId id="257" r:id="rId5"/>
  </p:sldIdLst>
  <p:sldSz cx="9144000" cy="6858000" type="screen4x3"/>
  <p:notesSz cx="6858000" cy="9144000"/>
  <p:custDataLst>
    <p:tags r:id="rId7"/>
  </p:custDataLst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A4A3A4"/>
          </p15:clr>
        </p15:guide>
        <p15:guide id="2" orient="horz" pos="3850">
          <p15:clr>
            <a:srgbClr val="A4A3A4"/>
          </p15:clr>
        </p15:guide>
        <p15:guide id="3" pos="2880">
          <p15:clr>
            <a:srgbClr val="A4A3A4"/>
          </p15:clr>
        </p15:guide>
        <p15:guide id="4" pos="181">
          <p15:clr>
            <a:srgbClr val="A4A3A4"/>
          </p15:clr>
        </p15:guide>
        <p15:guide id="5" pos="55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6F0"/>
    <a:srgbClr val="FBD5B5"/>
    <a:srgbClr val="B8CCE4"/>
    <a:srgbClr val="68CCE4"/>
    <a:srgbClr val="B9CDE5"/>
    <a:srgbClr val="95B3D7"/>
    <a:srgbClr val="1BA3B1"/>
    <a:srgbClr val="1CB0A9"/>
    <a:srgbClr val="00CC99"/>
    <a:srgbClr val="244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46" autoAdjust="0"/>
    <p:restoredTop sz="94660"/>
  </p:normalViewPr>
  <p:slideViewPr>
    <p:cSldViewPr snapToGrid="0">
      <p:cViewPr varScale="1">
        <p:scale>
          <a:sx n="88" d="100"/>
          <a:sy n="88" d="100"/>
        </p:scale>
        <p:origin x="1746" y="126"/>
      </p:cViewPr>
      <p:guideLst>
        <p:guide orient="horz" pos="792"/>
        <p:guide orient="horz" pos="3850"/>
        <p:guide pos="2880"/>
        <p:guide pos="181"/>
        <p:guide pos="55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/>
                <a:sym typeface="Candar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/>
                <a:sym typeface="Candara"/>
              </a:defRPr>
            </a:lvl1pPr>
          </a:lstStyle>
          <a:p>
            <a:fld id="{C05DC3C3-82F0-4D9B-905B-D410E9D2B4EF}" type="datetimeFigureOut">
              <a:rPr lang="en-US" smtClean="0"/>
              <a:pPr/>
              <a:t>12/2/2015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/>
                <a:sym typeface="Candar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/>
                <a:sym typeface="Candara"/>
              </a:defRPr>
            </a:lvl1pPr>
          </a:lstStyle>
          <a:p>
            <a:fld id="{922BCB6B-DDD0-410F-889F-FEC5002ABB12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08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ndara"/>
        <a:ea typeface="+mn-ea"/>
        <a:cs typeface="+mn-cs"/>
        <a:sym typeface="Candar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BCB6B-DDD0-410F-889F-FEC5002ABB1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31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BCB6B-DDD0-410F-889F-FEC5002ABB1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886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E37AF-E2A8-4BB4-AD8D-5D2AB2EBD03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335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BCB6B-DDD0-410F-889F-FEC5002ABB1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626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image" Target="../media/image2.png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image" Target="../media/image4.jpeg"/><Relationship Id="rId2" Type="http://schemas.openxmlformats.org/officeDocument/2006/relationships/tags" Target="../tags/tag10.xml"/><Relationship Id="rId16" Type="http://schemas.openxmlformats.org/officeDocument/2006/relationships/image" Target="../media/image1.emf"/><Relationship Id="rId1" Type="http://schemas.openxmlformats.org/officeDocument/2006/relationships/vmlDrawing" Target="../drawings/vmlDrawing2.v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oleObject" Target="../embeddings/oleObject2.bin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vmlDrawing" Target="../drawings/vmlDrawing3.v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9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vmlDrawing" Target="../drawings/vmlDrawing4.v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10" Type="http://schemas.openxmlformats.org/officeDocument/2006/relationships/image" Target="../media/image1.emf"/><Relationship Id="rId4" Type="http://schemas.openxmlformats.org/officeDocument/2006/relationships/tags" Target="../tags/tag29.xml"/><Relationship Id="rId9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image" Target="../media/image1.emf"/><Relationship Id="rId2" Type="http://schemas.openxmlformats.org/officeDocument/2006/relationships/tags" Target="../tags/tag3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13" Type="http://schemas.openxmlformats.org/officeDocument/2006/relationships/image" Target="../media/image5.jpeg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12" Type="http://schemas.openxmlformats.org/officeDocument/2006/relationships/image" Target="../media/image2.png"/><Relationship Id="rId2" Type="http://schemas.openxmlformats.org/officeDocument/2006/relationships/tags" Target="../tags/tag36.xml"/><Relationship Id="rId1" Type="http://schemas.openxmlformats.org/officeDocument/2006/relationships/vmlDrawing" Target="../drawings/vmlDrawing6.vml"/><Relationship Id="rId6" Type="http://schemas.openxmlformats.org/officeDocument/2006/relationships/tags" Target="../tags/tag40.xml"/><Relationship Id="rId11" Type="http://schemas.openxmlformats.org/officeDocument/2006/relationships/image" Target="../media/image1.emf"/><Relationship Id="rId5" Type="http://schemas.openxmlformats.org/officeDocument/2006/relationships/tags" Target="../tags/tag39.xml"/><Relationship Id="rId10" Type="http://schemas.openxmlformats.org/officeDocument/2006/relationships/oleObject" Target="../embeddings/oleObject6.bin"/><Relationship Id="rId4" Type="http://schemas.openxmlformats.org/officeDocument/2006/relationships/tags" Target="../tags/tag38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44.xml"/><Relationship Id="rId7" Type="http://schemas.openxmlformats.org/officeDocument/2006/relationships/oleObject" Target="../embeddings/oleObject7.bin"/><Relationship Id="rId2" Type="http://schemas.openxmlformats.org/officeDocument/2006/relationships/tags" Target="../tags/tag43.xml"/><Relationship Id="rId1" Type="http://schemas.openxmlformats.org/officeDocument/2006/relationships/vmlDrawing" Target="../drawings/vmlDrawing7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12" Type="http://schemas.openxmlformats.org/officeDocument/2006/relationships/image" Target="../media/image6.jpeg"/><Relationship Id="rId2" Type="http://schemas.openxmlformats.org/officeDocument/2006/relationships/tags" Target="../tags/tag47.xml"/><Relationship Id="rId1" Type="http://schemas.openxmlformats.org/officeDocument/2006/relationships/vmlDrawing" Target="../drawings/vmlDrawing8.vml"/><Relationship Id="rId6" Type="http://schemas.openxmlformats.org/officeDocument/2006/relationships/tags" Target="../tags/tag51.xml"/><Relationship Id="rId11" Type="http://schemas.openxmlformats.org/officeDocument/2006/relationships/image" Target="../media/image2.png"/><Relationship Id="rId5" Type="http://schemas.openxmlformats.org/officeDocument/2006/relationships/tags" Target="../tags/tag50.xml"/><Relationship Id="rId10" Type="http://schemas.openxmlformats.org/officeDocument/2006/relationships/image" Target="../media/image1.emf"/><Relationship Id="rId4" Type="http://schemas.openxmlformats.org/officeDocument/2006/relationships/tags" Target="../tags/tag49.xml"/><Relationship Id="rId9" Type="http://schemas.openxmlformats.org/officeDocument/2006/relationships/oleObject" Target="../embeddings/oleObject8.bin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4.xml"/><Relationship Id="rId7" Type="http://schemas.openxmlformats.org/officeDocument/2006/relationships/tags" Target="../tags/tag58.xml"/><Relationship Id="rId2" Type="http://schemas.openxmlformats.org/officeDocument/2006/relationships/tags" Target="../tags/tag53.xml"/><Relationship Id="rId1" Type="http://schemas.openxmlformats.org/officeDocument/2006/relationships/vmlDrawing" Target="../drawings/vmlDrawing9.v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10" Type="http://schemas.openxmlformats.org/officeDocument/2006/relationships/image" Target="../media/image1.emf"/><Relationship Id="rId4" Type="http://schemas.openxmlformats.org/officeDocument/2006/relationships/tags" Target="../tags/tag55.xml"/><Relationship Id="rId9" Type="http://schemas.openxmlformats.org/officeDocument/2006/relationships/oleObject" Target="../embeddings/oleObject9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00444621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0" name="think-cell Slide" r:id="rId15" imgW="270" imgH="270" progId="TCLayout.ActiveDocument.1">
                  <p:embed/>
                </p:oleObj>
              </mc:Choice>
              <mc:Fallback>
                <p:oleObj name="think-cell Slide" r:id="rId1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 userDrawn="1">
            <p:custDataLst>
              <p:tags r:id="rId3"/>
            </p:custDataLst>
          </p:nvPr>
        </p:nvSpPr>
        <p:spPr>
          <a:xfrm>
            <a:off x="1" y="4619624"/>
            <a:ext cx="9144000" cy="224313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5" name="Rectangle 14"/>
          <p:cNvSpPr/>
          <p:nvPr userDrawn="1">
            <p:custDataLst>
              <p:tags r:id="rId4"/>
            </p:custDataLst>
          </p:nvPr>
        </p:nvSpPr>
        <p:spPr>
          <a:xfrm>
            <a:off x="1" y="-9524"/>
            <a:ext cx="9144000" cy="3433762"/>
          </a:xfrm>
          <a:prstGeom prst="rect">
            <a:avLst/>
          </a:prstGeom>
          <a:solidFill>
            <a:srgbClr val="E4EB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 userDrawn="1">
            <p:custDataLst>
              <p:tags r:id="rId5"/>
            </p:custDataLst>
          </p:nvPr>
        </p:nvSpPr>
        <p:spPr>
          <a:xfrm>
            <a:off x="1838325" y="3383280"/>
            <a:ext cx="7305676" cy="47625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  <p:custDataLst>
              <p:tags r:id="rId6"/>
            </p:custDataLst>
          </p:nvPr>
        </p:nvSpPr>
        <p:spPr>
          <a:xfrm>
            <a:off x="2313084" y="1690686"/>
            <a:ext cx="5833110" cy="1470025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2313084" y="3467100"/>
            <a:ext cx="5852160" cy="619125"/>
          </a:xfrm>
        </p:spPr>
        <p:txBody>
          <a:bodyPr lIns="0" tIns="0" rIns="0" bIns="0"/>
          <a:lstStyle>
            <a:lvl1pPr marL="0" indent="0" algn="l">
              <a:buNone/>
              <a:defRPr sz="1800" b="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O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  <p:custDataLst>
              <p:tags r:id="rId8"/>
            </p:custDataLst>
          </p:nvPr>
        </p:nvSpPr>
        <p:spPr>
          <a:xfrm>
            <a:off x="2313084" y="4181475"/>
            <a:ext cx="3219450" cy="361950"/>
          </a:xfrm>
        </p:spPr>
        <p:txBody>
          <a:bodyPr lIns="0" tIns="0" rIns="0" bIns="0" anchor="ctr"/>
          <a:lstStyle>
            <a:lvl1pPr marL="0" indent="0" algn="l">
              <a:buNone/>
              <a:defRPr sz="1400" b="0">
                <a:solidFill>
                  <a:schemeClr val="accent3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6" name="Pentagon 5"/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989056" cy="4619624"/>
          </a:xfrm>
          <a:custGeom>
            <a:avLst/>
            <a:gdLst>
              <a:gd name="connsiteX0" fmla="*/ 0 w 2095500"/>
              <a:gd name="connsiteY0" fmla="*/ 0 h 6867525"/>
              <a:gd name="connsiteX1" fmla="*/ 1410691 w 2095500"/>
              <a:gd name="connsiteY1" fmla="*/ 0 h 6867525"/>
              <a:gd name="connsiteX2" fmla="*/ 2095500 w 2095500"/>
              <a:gd name="connsiteY2" fmla="*/ 3433763 h 6867525"/>
              <a:gd name="connsiteX3" fmla="*/ 1410691 w 2095500"/>
              <a:gd name="connsiteY3" fmla="*/ 6867525 h 6867525"/>
              <a:gd name="connsiteX4" fmla="*/ 0 w 2095500"/>
              <a:gd name="connsiteY4" fmla="*/ 6867525 h 6867525"/>
              <a:gd name="connsiteX5" fmla="*/ 0 w 2095500"/>
              <a:gd name="connsiteY5" fmla="*/ 0 h 6867525"/>
              <a:gd name="connsiteX0" fmla="*/ 0 w 2095500"/>
              <a:gd name="connsiteY0" fmla="*/ 0 h 6867525"/>
              <a:gd name="connsiteX1" fmla="*/ 1410691 w 2095500"/>
              <a:gd name="connsiteY1" fmla="*/ 0 h 6867525"/>
              <a:gd name="connsiteX2" fmla="*/ 2095500 w 2095500"/>
              <a:gd name="connsiteY2" fmla="*/ 3433763 h 6867525"/>
              <a:gd name="connsiteX3" fmla="*/ 1036980 w 2095500"/>
              <a:gd name="connsiteY3" fmla="*/ 6867525 h 6867525"/>
              <a:gd name="connsiteX4" fmla="*/ 0 w 2095500"/>
              <a:gd name="connsiteY4" fmla="*/ 6867525 h 6867525"/>
              <a:gd name="connsiteX5" fmla="*/ 0 w 2095500"/>
              <a:gd name="connsiteY5" fmla="*/ 0 h 6867525"/>
              <a:gd name="connsiteX0" fmla="*/ 0 w 2095500"/>
              <a:gd name="connsiteY0" fmla="*/ 0 h 6867525"/>
              <a:gd name="connsiteX1" fmla="*/ 1410691 w 2095500"/>
              <a:gd name="connsiteY1" fmla="*/ 0 h 6867525"/>
              <a:gd name="connsiteX2" fmla="*/ 2095500 w 2095500"/>
              <a:gd name="connsiteY2" fmla="*/ 3433763 h 6867525"/>
              <a:gd name="connsiteX3" fmla="*/ 750733 w 2095500"/>
              <a:gd name="connsiteY3" fmla="*/ 6867525 h 6867525"/>
              <a:gd name="connsiteX4" fmla="*/ 0 w 2095500"/>
              <a:gd name="connsiteY4" fmla="*/ 6867525 h 6867525"/>
              <a:gd name="connsiteX5" fmla="*/ 0 w 2095500"/>
              <a:gd name="connsiteY5" fmla="*/ 0 h 6867525"/>
              <a:gd name="connsiteX0" fmla="*/ 0 w 2095500"/>
              <a:gd name="connsiteY0" fmla="*/ 0 h 6867525"/>
              <a:gd name="connsiteX1" fmla="*/ 1410691 w 2095500"/>
              <a:gd name="connsiteY1" fmla="*/ 0 h 6867525"/>
              <a:gd name="connsiteX2" fmla="*/ 2095500 w 2095500"/>
              <a:gd name="connsiteY2" fmla="*/ 3433763 h 6867525"/>
              <a:gd name="connsiteX3" fmla="*/ 1592248 w 2095500"/>
              <a:gd name="connsiteY3" fmla="*/ 4622800 h 6867525"/>
              <a:gd name="connsiteX4" fmla="*/ 750733 w 2095500"/>
              <a:gd name="connsiteY4" fmla="*/ 6867525 h 6867525"/>
              <a:gd name="connsiteX5" fmla="*/ 0 w 2095500"/>
              <a:gd name="connsiteY5" fmla="*/ 6867525 h 6867525"/>
              <a:gd name="connsiteX6" fmla="*/ 0 w 2095500"/>
              <a:gd name="connsiteY6" fmla="*/ 0 h 6867525"/>
              <a:gd name="connsiteX0" fmla="*/ 7952 w 2103452"/>
              <a:gd name="connsiteY0" fmla="*/ 0 h 6867525"/>
              <a:gd name="connsiteX1" fmla="*/ 1418643 w 2103452"/>
              <a:gd name="connsiteY1" fmla="*/ 0 h 6867525"/>
              <a:gd name="connsiteX2" fmla="*/ 2103452 w 2103452"/>
              <a:gd name="connsiteY2" fmla="*/ 3433763 h 6867525"/>
              <a:gd name="connsiteX3" fmla="*/ 1600200 w 2103452"/>
              <a:gd name="connsiteY3" fmla="*/ 4622800 h 6867525"/>
              <a:gd name="connsiteX4" fmla="*/ 758685 w 2103452"/>
              <a:gd name="connsiteY4" fmla="*/ 6867525 h 6867525"/>
              <a:gd name="connsiteX5" fmla="*/ 7952 w 2103452"/>
              <a:gd name="connsiteY5" fmla="*/ 6867525 h 6867525"/>
              <a:gd name="connsiteX6" fmla="*/ 0 w 2103452"/>
              <a:gd name="connsiteY6" fmla="*/ 4635500 h 6867525"/>
              <a:gd name="connsiteX7" fmla="*/ 7952 w 2103452"/>
              <a:gd name="connsiteY7" fmla="*/ 0 h 6867525"/>
              <a:gd name="connsiteX0" fmla="*/ 7952 w 2103452"/>
              <a:gd name="connsiteY0" fmla="*/ 0 h 6867525"/>
              <a:gd name="connsiteX1" fmla="*/ 1418643 w 2103452"/>
              <a:gd name="connsiteY1" fmla="*/ 0 h 6867525"/>
              <a:gd name="connsiteX2" fmla="*/ 2103452 w 2103452"/>
              <a:gd name="connsiteY2" fmla="*/ 3433763 h 6867525"/>
              <a:gd name="connsiteX3" fmla="*/ 1600200 w 2103452"/>
              <a:gd name="connsiteY3" fmla="*/ 4622800 h 6867525"/>
              <a:gd name="connsiteX4" fmla="*/ 7952 w 2103452"/>
              <a:gd name="connsiteY4" fmla="*/ 6867525 h 6867525"/>
              <a:gd name="connsiteX5" fmla="*/ 0 w 2103452"/>
              <a:gd name="connsiteY5" fmla="*/ 4635500 h 6867525"/>
              <a:gd name="connsiteX6" fmla="*/ 7952 w 2103452"/>
              <a:gd name="connsiteY6" fmla="*/ 0 h 6867525"/>
              <a:gd name="connsiteX0" fmla="*/ 7952 w 2103452"/>
              <a:gd name="connsiteY0" fmla="*/ 0 h 4635500"/>
              <a:gd name="connsiteX1" fmla="*/ 1418643 w 2103452"/>
              <a:gd name="connsiteY1" fmla="*/ 0 h 4635500"/>
              <a:gd name="connsiteX2" fmla="*/ 2103452 w 2103452"/>
              <a:gd name="connsiteY2" fmla="*/ 3433763 h 4635500"/>
              <a:gd name="connsiteX3" fmla="*/ 1600200 w 2103452"/>
              <a:gd name="connsiteY3" fmla="*/ 4622800 h 4635500"/>
              <a:gd name="connsiteX4" fmla="*/ 0 w 2103452"/>
              <a:gd name="connsiteY4" fmla="*/ 4635500 h 4635500"/>
              <a:gd name="connsiteX5" fmla="*/ 7952 w 2103452"/>
              <a:gd name="connsiteY5" fmla="*/ 0 h 463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3452" h="4635500">
                <a:moveTo>
                  <a:pt x="7952" y="0"/>
                </a:moveTo>
                <a:lnTo>
                  <a:pt x="1418643" y="0"/>
                </a:lnTo>
                <a:lnTo>
                  <a:pt x="2103452" y="3433763"/>
                </a:lnTo>
                <a:lnTo>
                  <a:pt x="1600200" y="4622800"/>
                </a:lnTo>
                <a:lnTo>
                  <a:pt x="0" y="4635500"/>
                </a:lnTo>
                <a:cubicBezTo>
                  <a:pt x="2651" y="3090333"/>
                  <a:pt x="5301" y="1545167"/>
                  <a:pt x="79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/>
          <p:cNvGrpSpPr/>
          <p:nvPr userDrawn="1">
            <p:custDataLst>
              <p:tags r:id="rId10"/>
            </p:custDataLst>
          </p:nvPr>
        </p:nvGrpSpPr>
        <p:grpSpPr>
          <a:xfrm>
            <a:off x="-1057274" y="-484331"/>
            <a:ext cx="3046330" cy="4954730"/>
            <a:chOff x="-1250950" y="-268289"/>
            <a:chExt cx="3263900" cy="53086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8" name="Freeform 27"/>
            <p:cNvSpPr>
              <a:spLocks noEditPoints="1"/>
            </p:cNvSpPr>
            <p:nvPr userDrawn="1"/>
          </p:nvSpPr>
          <p:spPr bwMode="auto">
            <a:xfrm>
              <a:off x="-784225" y="-268289"/>
              <a:ext cx="2327275" cy="3987800"/>
            </a:xfrm>
            <a:custGeom>
              <a:avLst/>
              <a:gdLst>
                <a:gd name="T0" fmla="*/ 0 w 1466"/>
                <a:gd name="T1" fmla="*/ 2506 h 2512"/>
                <a:gd name="T2" fmla="*/ 48 w 1466"/>
                <a:gd name="T3" fmla="*/ 2254 h 2512"/>
                <a:gd name="T4" fmla="*/ 300 w 1466"/>
                <a:gd name="T5" fmla="*/ 916 h 2512"/>
                <a:gd name="T6" fmla="*/ 428 w 1466"/>
                <a:gd name="T7" fmla="*/ 240 h 2512"/>
                <a:gd name="T8" fmla="*/ 436 w 1466"/>
                <a:gd name="T9" fmla="*/ 208 h 2512"/>
                <a:gd name="T10" fmla="*/ 454 w 1466"/>
                <a:gd name="T11" fmla="*/ 150 h 2512"/>
                <a:gd name="T12" fmla="*/ 480 w 1466"/>
                <a:gd name="T13" fmla="*/ 104 h 2512"/>
                <a:gd name="T14" fmla="*/ 514 w 1466"/>
                <a:gd name="T15" fmla="*/ 66 h 2512"/>
                <a:gd name="T16" fmla="*/ 554 w 1466"/>
                <a:gd name="T17" fmla="*/ 38 h 2512"/>
                <a:gd name="T18" fmla="*/ 602 w 1466"/>
                <a:gd name="T19" fmla="*/ 18 h 2512"/>
                <a:gd name="T20" fmla="*/ 662 w 1466"/>
                <a:gd name="T21" fmla="*/ 6 h 2512"/>
                <a:gd name="T22" fmla="*/ 730 w 1466"/>
                <a:gd name="T23" fmla="*/ 0 h 2512"/>
                <a:gd name="T24" fmla="*/ 768 w 1466"/>
                <a:gd name="T25" fmla="*/ 2 h 2512"/>
                <a:gd name="T26" fmla="*/ 826 w 1466"/>
                <a:gd name="T27" fmla="*/ 6 h 2512"/>
                <a:gd name="T28" fmla="*/ 876 w 1466"/>
                <a:gd name="T29" fmla="*/ 20 h 2512"/>
                <a:gd name="T30" fmla="*/ 922 w 1466"/>
                <a:gd name="T31" fmla="*/ 40 h 2512"/>
                <a:gd name="T32" fmla="*/ 958 w 1466"/>
                <a:gd name="T33" fmla="*/ 70 h 2512"/>
                <a:gd name="T34" fmla="*/ 990 w 1466"/>
                <a:gd name="T35" fmla="*/ 104 h 2512"/>
                <a:gd name="T36" fmla="*/ 1014 w 1466"/>
                <a:gd name="T37" fmla="*/ 148 h 2512"/>
                <a:gd name="T38" fmla="*/ 1034 w 1466"/>
                <a:gd name="T39" fmla="*/ 198 h 2512"/>
                <a:gd name="T40" fmla="*/ 1048 w 1466"/>
                <a:gd name="T41" fmla="*/ 256 h 2512"/>
                <a:gd name="T42" fmla="*/ 1162 w 1466"/>
                <a:gd name="T43" fmla="*/ 866 h 2512"/>
                <a:gd name="T44" fmla="*/ 1278 w 1466"/>
                <a:gd name="T45" fmla="*/ 1478 h 2512"/>
                <a:gd name="T46" fmla="*/ 1464 w 1466"/>
                <a:gd name="T47" fmla="*/ 2464 h 2512"/>
                <a:gd name="T48" fmla="*/ 1466 w 1466"/>
                <a:gd name="T49" fmla="*/ 2478 h 2512"/>
                <a:gd name="T50" fmla="*/ 1464 w 1466"/>
                <a:gd name="T51" fmla="*/ 2496 h 2512"/>
                <a:gd name="T52" fmla="*/ 1454 w 1466"/>
                <a:gd name="T53" fmla="*/ 2508 h 2512"/>
                <a:gd name="T54" fmla="*/ 1436 w 1466"/>
                <a:gd name="T55" fmla="*/ 2512 h 2512"/>
                <a:gd name="T56" fmla="*/ 1424 w 1466"/>
                <a:gd name="T57" fmla="*/ 2512 h 2512"/>
                <a:gd name="T58" fmla="*/ 40 w 1466"/>
                <a:gd name="T59" fmla="*/ 2512 h 2512"/>
                <a:gd name="T60" fmla="*/ 0 w 1466"/>
                <a:gd name="T61" fmla="*/ 2506 h 2512"/>
                <a:gd name="T62" fmla="*/ 738 w 1466"/>
                <a:gd name="T63" fmla="*/ 886 h 2512"/>
                <a:gd name="T64" fmla="*/ 720 w 1466"/>
                <a:gd name="T65" fmla="*/ 888 h 2512"/>
                <a:gd name="T66" fmla="*/ 538 w 1466"/>
                <a:gd name="T67" fmla="*/ 2064 h 2512"/>
                <a:gd name="T68" fmla="*/ 918 w 1466"/>
                <a:gd name="T69" fmla="*/ 2064 h 2512"/>
                <a:gd name="T70" fmla="*/ 738 w 1466"/>
                <a:gd name="T71" fmla="*/ 886 h 2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6" h="2512">
                  <a:moveTo>
                    <a:pt x="0" y="2506"/>
                  </a:moveTo>
                  <a:lnTo>
                    <a:pt x="0" y="2506"/>
                  </a:lnTo>
                  <a:lnTo>
                    <a:pt x="48" y="2254"/>
                  </a:lnTo>
                  <a:lnTo>
                    <a:pt x="48" y="2254"/>
                  </a:lnTo>
                  <a:lnTo>
                    <a:pt x="300" y="916"/>
                  </a:lnTo>
                  <a:lnTo>
                    <a:pt x="300" y="916"/>
                  </a:lnTo>
                  <a:lnTo>
                    <a:pt x="364" y="578"/>
                  </a:lnTo>
                  <a:lnTo>
                    <a:pt x="428" y="240"/>
                  </a:lnTo>
                  <a:lnTo>
                    <a:pt x="428" y="240"/>
                  </a:lnTo>
                  <a:lnTo>
                    <a:pt x="436" y="208"/>
                  </a:lnTo>
                  <a:lnTo>
                    <a:pt x="444" y="178"/>
                  </a:lnTo>
                  <a:lnTo>
                    <a:pt x="454" y="150"/>
                  </a:lnTo>
                  <a:lnTo>
                    <a:pt x="466" y="126"/>
                  </a:lnTo>
                  <a:lnTo>
                    <a:pt x="480" y="104"/>
                  </a:lnTo>
                  <a:lnTo>
                    <a:pt x="496" y="84"/>
                  </a:lnTo>
                  <a:lnTo>
                    <a:pt x="514" y="66"/>
                  </a:lnTo>
                  <a:lnTo>
                    <a:pt x="532" y="50"/>
                  </a:lnTo>
                  <a:lnTo>
                    <a:pt x="554" y="38"/>
                  </a:lnTo>
                  <a:lnTo>
                    <a:pt x="578" y="26"/>
                  </a:lnTo>
                  <a:lnTo>
                    <a:pt x="602" y="18"/>
                  </a:lnTo>
                  <a:lnTo>
                    <a:pt x="630" y="10"/>
                  </a:lnTo>
                  <a:lnTo>
                    <a:pt x="662" y="6"/>
                  </a:lnTo>
                  <a:lnTo>
                    <a:pt x="694" y="2"/>
                  </a:lnTo>
                  <a:lnTo>
                    <a:pt x="730" y="0"/>
                  </a:lnTo>
                  <a:lnTo>
                    <a:pt x="768" y="2"/>
                  </a:lnTo>
                  <a:lnTo>
                    <a:pt x="768" y="2"/>
                  </a:lnTo>
                  <a:lnTo>
                    <a:pt x="798" y="4"/>
                  </a:lnTo>
                  <a:lnTo>
                    <a:pt x="826" y="6"/>
                  </a:lnTo>
                  <a:lnTo>
                    <a:pt x="852" y="12"/>
                  </a:lnTo>
                  <a:lnTo>
                    <a:pt x="876" y="20"/>
                  </a:lnTo>
                  <a:lnTo>
                    <a:pt x="900" y="30"/>
                  </a:lnTo>
                  <a:lnTo>
                    <a:pt x="922" y="40"/>
                  </a:lnTo>
                  <a:lnTo>
                    <a:pt x="940" y="54"/>
                  </a:lnTo>
                  <a:lnTo>
                    <a:pt x="958" y="70"/>
                  </a:lnTo>
                  <a:lnTo>
                    <a:pt x="974" y="86"/>
                  </a:lnTo>
                  <a:lnTo>
                    <a:pt x="990" y="104"/>
                  </a:lnTo>
                  <a:lnTo>
                    <a:pt x="1002" y="126"/>
                  </a:lnTo>
                  <a:lnTo>
                    <a:pt x="1014" y="148"/>
                  </a:lnTo>
                  <a:lnTo>
                    <a:pt x="1026" y="172"/>
                  </a:lnTo>
                  <a:lnTo>
                    <a:pt x="1034" y="198"/>
                  </a:lnTo>
                  <a:lnTo>
                    <a:pt x="1042" y="226"/>
                  </a:lnTo>
                  <a:lnTo>
                    <a:pt x="1048" y="256"/>
                  </a:lnTo>
                  <a:lnTo>
                    <a:pt x="1048" y="256"/>
                  </a:lnTo>
                  <a:lnTo>
                    <a:pt x="1162" y="866"/>
                  </a:lnTo>
                  <a:lnTo>
                    <a:pt x="1278" y="1478"/>
                  </a:lnTo>
                  <a:lnTo>
                    <a:pt x="1278" y="1478"/>
                  </a:lnTo>
                  <a:lnTo>
                    <a:pt x="1370" y="1970"/>
                  </a:lnTo>
                  <a:lnTo>
                    <a:pt x="1464" y="2464"/>
                  </a:lnTo>
                  <a:lnTo>
                    <a:pt x="1464" y="2464"/>
                  </a:lnTo>
                  <a:lnTo>
                    <a:pt x="1466" y="2478"/>
                  </a:lnTo>
                  <a:lnTo>
                    <a:pt x="1466" y="2488"/>
                  </a:lnTo>
                  <a:lnTo>
                    <a:pt x="1464" y="2496"/>
                  </a:lnTo>
                  <a:lnTo>
                    <a:pt x="1460" y="2502"/>
                  </a:lnTo>
                  <a:lnTo>
                    <a:pt x="1454" y="2508"/>
                  </a:lnTo>
                  <a:lnTo>
                    <a:pt x="1446" y="2510"/>
                  </a:lnTo>
                  <a:lnTo>
                    <a:pt x="1436" y="2512"/>
                  </a:lnTo>
                  <a:lnTo>
                    <a:pt x="1424" y="2512"/>
                  </a:lnTo>
                  <a:lnTo>
                    <a:pt x="1424" y="2512"/>
                  </a:lnTo>
                  <a:lnTo>
                    <a:pt x="40" y="2512"/>
                  </a:lnTo>
                  <a:lnTo>
                    <a:pt x="40" y="2512"/>
                  </a:lnTo>
                  <a:lnTo>
                    <a:pt x="22" y="2510"/>
                  </a:lnTo>
                  <a:lnTo>
                    <a:pt x="0" y="2506"/>
                  </a:lnTo>
                  <a:lnTo>
                    <a:pt x="0" y="2506"/>
                  </a:lnTo>
                  <a:close/>
                  <a:moveTo>
                    <a:pt x="738" y="886"/>
                  </a:moveTo>
                  <a:lnTo>
                    <a:pt x="738" y="886"/>
                  </a:lnTo>
                  <a:lnTo>
                    <a:pt x="720" y="888"/>
                  </a:lnTo>
                  <a:lnTo>
                    <a:pt x="720" y="888"/>
                  </a:lnTo>
                  <a:lnTo>
                    <a:pt x="538" y="2064"/>
                  </a:lnTo>
                  <a:lnTo>
                    <a:pt x="538" y="2064"/>
                  </a:lnTo>
                  <a:lnTo>
                    <a:pt x="918" y="2064"/>
                  </a:lnTo>
                  <a:lnTo>
                    <a:pt x="918" y="2064"/>
                  </a:lnTo>
                  <a:lnTo>
                    <a:pt x="738" y="886"/>
                  </a:lnTo>
                  <a:lnTo>
                    <a:pt x="738" y="886"/>
                  </a:lnTo>
                  <a:close/>
                </a:path>
              </a:pathLst>
            </a:cu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9" name="Freeform 28"/>
            <p:cNvSpPr>
              <a:spLocks/>
            </p:cNvSpPr>
            <p:nvPr userDrawn="1"/>
          </p:nvSpPr>
          <p:spPr bwMode="auto">
            <a:xfrm>
              <a:off x="-1250950" y="4198936"/>
              <a:ext cx="3263900" cy="841375"/>
            </a:xfrm>
            <a:custGeom>
              <a:avLst/>
              <a:gdLst>
                <a:gd name="T0" fmla="*/ 1028 w 2056"/>
                <a:gd name="T1" fmla="*/ 528 h 530"/>
                <a:gd name="T2" fmla="*/ 62 w 2056"/>
                <a:gd name="T3" fmla="*/ 530 h 530"/>
                <a:gd name="T4" fmla="*/ 46 w 2056"/>
                <a:gd name="T5" fmla="*/ 530 h 530"/>
                <a:gd name="T6" fmla="*/ 20 w 2056"/>
                <a:gd name="T7" fmla="*/ 524 h 530"/>
                <a:gd name="T8" fmla="*/ 6 w 2056"/>
                <a:gd name="T9" fmla="*/ 510 h 530"/>
                <a:gd name="T10" fmla="*/ 0 w 2056"/>
                <a:gd name="T11" fmla="*/ 484 h 530"/>
                <a:gd name="T12" fmla="*/ 0 w 2056"/>
                <a:gd name="T13" fmla="*/ 468 h 530"/>
                <a:gd name="T14" fmla="*/ 2 w 2056"/>
                <a:gd name="T15" fmla="*/ 408 h 530"/>
                <a:gd name="T16" fmla="*/ 10 w 2056"/>
                <a:gd name="T17" fmla="*/ 382 h 530"/>
                <a:gd name="T18" fmla="*/ 20 w 2056"/>
                <a:gd name="T19" fmla="*/ 372 h 530"/>
                <a:gd name="T20" fmla="*/ 44 w 2056"/>
                <a:gd name="T21" fmla="*/ 364 h 530"/>
                <a:gd name="T22" fmla="*/ 104 w 2056"/>
                <a:gd name="T23" fmla="*/ 362 h 530"/>
                <a:gd name="T24" fmla="*/ 116 w 2056"/>
                <a:gd name="T25" fmla="*/ 360 h 530"/>
                <a:gd name="T26" fmla="*/ 134 w 2056"/>
                <a:gd name="T27" fmla="*/ 354 h 530"/>
                <a:gd name="T28" fmla="*/ 146 w 2056"/>
                <a:gd name="T29" fmla="*/ 342 h 530"/>
                <a:gd name="T30" fmla="*/ 156 w 2056"/>
                <a:gd name="T31" fmla="*/ 314 h 530"/>
                <a:gd name="T32" fmla="*/ 180 w 2056"/>
                <a:gd name="T33" fmla="*/ 182 h 530"/>
                <a:gd name="T34" fmla="*/ 204 w 2056"/>
                <a:gd name="T35" fmla="*/ 52 h 530"/>
                <a:gd name="T36" fmla="*/ 212 w 2056"/>
                <a:gd name="T37" fmla="*/ 28 h 530"/>
                <a:gd name="T38" fmla="*/ 222 w 2056"/>
                <a:gd name="T39" fmla="*/ 12 h 530"/>
                <a:gd name="T40" fmla="*/ 240 w 2056"/>
                <a:gd name="T41" fmla="*/ 4 h 530"/>
                <a:gd name="T42" fmla="*/ 264 w 2056"/>
                <a:gd name="T43" fmla="*/ 0 h 530"/>
                <a:gd name="T44" fmla="*/ 1030 w 2056"/>
                <a:gd name="T45" fmla="*/ 2 h 530"/>
                <a:gd name="T46" fmla="*/ 1794 w 2056"/>
                <a:gd name="T47" fmla="*/ 2 h 530"/>
                <a:gd name="T48" fmla="*/ 1818 w 2056"/>
                <a:gd name="T49" fmla="*/ 4 h 530"/>
                <a:gd name="T50" fmla="*/ 1834 w 2056"/>
                <a:gd name="T51" fmla="*/ 12 h 530"/>
                <a:gd name="T52" fmla="*/ 1846 w 2056"/>
                <a:gd name="T53" fmla="*/ 26 h 530"/>
                <a:gd name="T54" fmla="*/ 1852 w 2056"/>
                <a:gd name="T55" fmla="*/ 48 h 530"/>
                <a:gd name="T56" fmla="*/ 1876 w 2056"/>
                <a:gd name="T57" fmla="*/ 180 h 530"/>
                <a:gd name="T58" fmla="*/ 1900 w 2056"/>
                <a:gd name="T59" fmla="*/ 310 h 530"/>
                <a:gd name="T60" fmla="*/ 1908 w 2056"/>
                <a:gd name="T61" fmla="*/ 334 h 530"/>
                <a:gd name="T62" fmla="*/ 1918 w 2056"/>
                <a:gd name="T63" fmla="*/ 350 h 530"/>
                <a:gd name="T64" fmla="*/ 1936 w 2056"/>
                <a:gd name="T65" fmla="*/ 358 h 530"/>
                <a:gd name="T66" fmla="*/ 1962 w 2056"/>
                <a:gd name="T67" fmla="*/ 362 h 530"/>
                <a:gd name="T68" fmla="*/ 1992 w 2056"/>
                <a:gd name="T69" fmla="*/ 362 h 530"/>
                <a:gd name="T70" fmla="*/ 2034 w 2056"/>
                <a:gd name="T71" fmla="*/ 366 h 530"/>
                <a:gd name="T72" fmla="*/ 2044 w 2056"/>
                <a:gd name="T73" fmla="*/ 374 h 530"/>
                <a:gd name="T74" fmla="*/ 2052 w 2056"/>
                <a:gd name="T75" fmla="*/ 384 h 530"/>
                <a:gd name="T76" fmla="*/ 2056 w 2056"/>
                <a:gd name="T77" fmla="*/ 426 h 530"/>
                <a:gd name="T78" fmla="*/ 2056 w 2056"/>
                <a:gd name="T79" fmla="*/ 456 h 530"/>
                <a:gd name="T80" fmla="*/ 2054 w 2056"/>
                <a:gd name="T81" fmla="*/ 498 h 530"/>
                <a:gd name="T82" fmla="*/ 2048 w 2056"/>
                <a:gd name="T83" fmla="*/ 520 h 530"/>
                <a:gd name="T84" fmla="*/ 2026 w 2056"/>
                <a:gd name="T85" fmla="*/ 528 h 530"/>
                <a:gd name="T86" fmla="*/ 1986 w 2056"/>
                <a:gd name="T87" fmla="*/ 528 h 530"/>
                <a:gd name="T88" fmla="*/ 1028 w 2056"/>
                <a:gd name="T89" fmla="*/ 528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56" h="530">
                  <a:moveTo>
                    <a:pt x="1028" y="528"/>
                  </a:moveTo>
                  <a:lnTo>
                    <a:pt x="1028" y="528"/>
                  </a:lnTo>
                  <a:lnTo>
                    <a:pt x="546" y="528"/>
                  </a:lnTo>
                  <a:lnTo>
                    <a:pt x="62" y="530"/>
                  </a:lnTo>
                  <a:lnTo>
                    <a:pt x="62" y="530"/>
                  </a:lnTo>
                  <a:lnTo>
                    <a:pt x="46" y="530"/>
                  </a:lnTo>
                  <a:lnTo>
                    <a:pt x="32" y="528"/>
                  </a:lnTo>
                  <a:lnTo>
                    <a:pt x="20" y="524"/>
                  </a:lnTo>
                  <a:lnTo>
                    <a:pt x="12" y="518"/>
                  </a:lnTo>
                  <a:lnTo>
                    <a:pt x="6" y="510"/>
                  </a:lnTo>
                  <a:lnTo>
                    <a:pt x="2" y="498"/>
                  </a:lnTo>
                  <a:lnTo>
                    <a:pt x="0" y="484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34"/>
                  </a:lnTo>
                  <a:lnTo>
                    <a:pt x="2" y="408"/>
                  </a:lnTo>
                  <a:lnTo>
                    <a:pt x="6" y="388"/>
                  </a:lnTo>
                  <a:lnTo>
                    <a:pt x="10" y="382"/>
                  </a:lnTo>
                  <a:lnTo>
                    <a:pt x="14" y="376"/>
                  </a:lnTo>
                  <a:lnTo>
                    <a:pt x="20" y="372"/>
                  </a:lnTo>
                  <a:lnTo>
                    <a:pt x="26" y="368"/>
                  </a:lnTo>
                  <a:lnTo>
                    <a:pt x="44" y="364"/>
                  </a:lnTo>
                  <a:lnTo>
                    <a:pt x="70" y="362"/>
                  </a:lnTo>
                  <a:lnTo>
                    <a:pt x="104" y="362"/>
                  </a:lnTo>
                  <a:lnTo>
                    <a:pt x="104" y="362"/>
                  </a:lnTo>
                  <a:lnTo>
                    <a:pt x="116" y="360"/>
                  </a:lnTo>
                  <a:lnTo>
                    <a:pt x="126" y="358"/>
                  </a:lnTo>
                  <a:lnTo>
                    <a:pt x="134" y="354"/>
                  </a:lnTo>
                  <a:lnTo>
                    <a:pt x="142" y="348"/>
                  </a:lnTo>
                  <a:lnTo>
                    <a:pt x="146" y="342"/>
                  </a:lnTo>
                  <a:lnTo>
                    <a:pt x="150" y="334"/>
                  </a:lnTo>
                  <a:lnTo>
                    <a:pt x="156" y="314"/>
                  </a:lnTo>
                  <a:lnTo>
                    <a:pt x="156" y="314"/>
                  </a:lnTo>
                  <a:lnTo>
                    <a:pt x="180" y="182"/>
                  </a:lnTo>
                  <a:lnTo>
                    <a:pt x="204" y="52"/>
                  </a:lnTo>
                  <a:lnTo>
                    <a:pt x="204" y="52"/>
                  </a:lnTo>
                  <a:lnTo>
                    <a:pt x="208" y="40"/>
                  </a:lnTo>
                  <a:lnTo>
                    <a:pt x="212" y="28"/>
                  </a:lnTo>
                  <a:lnTo>
                    <a:pt x="216" y="20"/>
                  </a:lnTo>
                  <a:lnTo>
                    <a:pt x="222" y="12"/>
                  </a:lnTo>
                  <a:lnTo>
                    <a:pt x="230" y="8"/>
                  </a:lnTo>
                  <a:lnTo>
                    <a:pt x="240" y="4"/>
                  </a:lnTo>
                  <a:lnTo>
                    <a:pt x="250" y="2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1030" y="2"/>
                  </a:lnTo>
                  <a:lnTo>
                    <a:pt x="1794" y="2"/>
                  </a:lnTo>
                  <a:lnTo>
                    <a:pt x="1794" y="2"/>
                  </a:lnTo>
                  <a:lnTo>
                    <a:pt x="1808" y="2"/>
                  </a:lnTo>
                  <a:lnTo>
                    <a:pt x="1818" y="4"/>
                  </a:lnTo>
                  <a:lnTo>
                    <a:pt x="1828" y="6"/>
                  </a:lnTo>
                  <a:lnTo>
                    <a:pt x="1834" y="12"/>
                  </a:lnTo>
                  <a:lnTo>
                    <a:pt x="1840" y="18"/>
                  </a:lnTo>
                  <a:lnTo>
                    <a:pt x="1846" y="26"/>
                  </a:lnTo>
                  <a:lnTo>
                    <a:pt x="1850" y="36"/>
                  </a:lnTo>
                  <a:lnTo>
                    <a:pt x="1852" y="48"/>
                  </a:lnTo>
                  <a:lnTo>
                    <a:pt x="1852" y="48"/>
                  </a:lnTo>
                  <a:lnTo>
                    <a:pt x="1876" y="180"/>
                  </a:lnTo>
                  <a:lnTo>
                    <a:pt x="1900" y="310"/>
                  </a:lnTo>
                  <a:lnTo>
                    <a:pt x="1900" y="310"/>
                  </a:lnTo>
                  <a:lnTo>
                    <a:pt x="1904" y="322"/>
                  </a:lnTo>
                  <a:lnTo>
                    <a:pt x="1908" y="334"/>
                  </a:lnTo>
                  <a:lnTo>
                    <a:pt x="1912" y="342"/>
                  </a:lnTo>
                  <a:lnTo>
                    <a:pt x="1918" y="350"/>
                  </a:lnTo>
                  <a:lnTo>
                    <a:pt x="1926" y="356"/>
                  </a:lnTo>
                  <a:lnTo>
                    <a:pt x="1936" y="358"/>
                  </a:lnTo>
                  <a:lnTo>
                    <a:pt x="1948" y="362"/>
                  </a:lnTo>
                  <a:lnTo>
                    <a:pt x="1962" y="362"/>
                  </a:lnTo>
                  <a:lnTo>
                    <a:pt x="1962" y="362"/>
                  </a:lnTo>
                  <a:lnTo>
                    <a:pt x="1992" y="362"/>
                  </a:lnTo>
                  <a:lnTo>
                    <a:pt x="2016" y="362"/>
                  </a:lnTo>
                  <a:lnTo>
                    <a:pt x="2034" y="366"/>
                  </a:lnTo>
                  <a:lnTo>
                    <a:pt x="2040" y="370"/>
                  </a:lnTo>
                  <a:lnTo>
                    <a:pt x="2044" y="374"/>
                  </a:lnTo>
                  <a:lnTo>
                    <a:pt x="2048" y="378"/>
                  </a:lnTo>
                  <a:lnTo>
                    <a:pt x="2052" y="384"/>
                  </a:lnTo>
                  <a:lnTo>
                    <a:pt x="2054" y="402"/>
                  </a:lnTo>
                  <a:lnTo>
                    <a:pt x="2056" y="426"/>
                  </a:lnTo>
                  <a:lnTo>
                    <a:pt x="2056" y="456"/>
                  </a:lnTo>
                  <a:lnTo>
                    <a:pt x="2056" y="456"/>
                  </a:lnTo>
                  <a:lnTo>
                    <a:pt x="2056" y="480"/>
                  </a:lnTo>
                  <a:lnTo>
                    <a:pt x="2054" y="498"/>
                  </a:lnTo>
                  <a:lnTo>
                    <a:pt x="2052" y="512"/>
                  </a:lnTo>
                  <a:lnTo>
                    <a:pt x="2048" y="520"/>
                  </a:lnTo>
                  <a:lnTo>
                    <a:pt x="2038" y="526"/>
                  </a:lnTo>
                  <a:lnTo>
                    <a:pt x="2026" y="528"/>
                  </a:lnTo>
                  <a:lnTo>
                    <a:pt x="2010" y="528"/>
                  </a:lnTo>
                  <a:lnTo>
                    <a:pt x="1986" y="528"/>
                  </a:lnTo>
                  <a:lnTo>
                    <a:pt x="1986" y="528"/>
                  </a:lnTo>
                  <a:lnTo>
                    <a:pt x="1028" y="528"/>
                  </a:lnTo>
                  <a:lnTo>
                    <a:pt x="1028" y="528"/>
                  </a:lnTo>
                  <a:close/>
                </a:path>
              </a:pathLst>
            </a:cu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5" name="Rectangle 24"/>
          <p:cNvSpPr/>
          <p:nvPr userDrawn="1">
            <p:custDataLst>
              <p:tags r:id="rId11"/>
            </p:custDataLst>
          </p:nvPr>
        </p:nvSpPr>
        <p:spPr>
          <a:xfrm>
            <a:off x="0" y="4617720"/>
            <a:ext cx="9144001" cy="47625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921028" y="5053846"/>
            <a:ext cx="3918389" cy="1453840"/>
            <a:chOff x="4921028" y="5053846"/>
            <a:chExt cx="3918389" cy="1453840"/>
          </a:xfrm>
        </p:grpSpPr>
        <p:pic>
          <p:nvPicPr>
            <p:cNvPr id="23" name="E719C35A-4CD6-4178-B0D0-8DA208F1799A" descr="E719C35A-4CD6-4178-B0D0-8DA208F1799A"/>
            <p:cNvPicPr>
              <a:picLocks noChangeAspect="1" noChangeArrowheads="1"/>
            </p:cNvPicPr>
            <p:nvPr userDrawn="1">
              <p:custDataLst>
                <p:tags r:id="rId12"/>
              </p:custDataLst>
            </p:nvPr>
          </p:nvPicPr>
          <p:blipFill rotWithShape="1">
            <a:blip r:embed="rId17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10" t="12070" r="20026" b="11812"/>
            <a:stretch/>
          </p:blipFill>
          <p:spPr bwMode="auto">
            <a:xfrm>
              <a:off x="4921028" y="5467432"/>
              <a:ext cx="718653" cy="709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3"/>
            <p:cNvPicPr>
              <a:picLocks noChangeAspect="1"/>
            </p:cNvPicPr>
            <p:nvPr userDrawn="1">
              <p:custDataLst>
                <p:tags r:id="rId13"/>
              </p:custDataLst>
            </p:nvPr>
          </p:nvPicPr>
          <p:blipFill>
            <a:blip r:embed="rId1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38813" y="5053846"/>
              <a:ext cx="3100604" cy="14538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1467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0459070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0" name="think-cell Slide" r:id="rId8" imgW="270" imgH="270" progId="TCLayout.ActiveDocument.1">
                  <p:embed/>
                </p:oleObj>
              </mc:Choice>
              <mc:Fallback>
                <p:oleObj name="think-cell Slide" r:id="rId8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>
            <a:lvl1pPr algn="just">
              <a:defRPr sz="1600" b="1"/>
            </a:lvl1pPr>
            <a:lvl2pPr algn="just">
              <a:defRPr sz="1600"/>
            </a:lvl2pPr>
            <a:lvl3pPr algn="just">
              <a:defRPr sz="1600"/>
            </a:lvl3pPr>
            <a:lvl4pPr algn="just">
              <a:defRPr sz="1600"/>
            </a:lvl4pPr>
            <a:lvl5pPr algn="just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8791575" y="6492875"/>
            <a:ext cx="352424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6E1E8-899A-4EC0-8EB7-308EA0A8D60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7" name="Rectángulo 5"/>
          <p:cNvSpPr>
            <a:spLocks noChangeArrowheads="1"/>
          </p:cNvSpPr>
          <p:nvPr userDrawn="1">
            <p:custDataLst>
              <p:tags r:id="rId5"/>
            </p:custDataLst>
          </p:nvPr>
        </p:nvSpPr>
        <p:spPr bwMode="auto">
          <a:xfrm>
            <a:off x="3253528" y="982470"/>
            <a:ext cx="290464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spc="50" dirty="0">
                <a:ln w="11430"/>
                <a:solidFill>
                  <a:srgbClr val="E36B1A"/>
                </a:solidFill>
                <a:effectLst>
                  <a:reflection blurRad="6350" stA="55000" endA="300" endPos="45500" dir="5400000" sy="-100000" algn="bl" rotWithShape="0"/>
                </a:effectLst>
                <a:latin typeface="Candara"/>
                <a:ea typeface="Helvetica Neue Bold Condensed" charset="0"/>
                <a:cs typeface="Impact"/>
                <a:sym typeface="Candara"/>
              </a:rPr>
              <a:t> </a:t>
            </a:r>
          </a:p>
        </p:txBody>
      </p:sp>
      <p:sp>
        <p:nvSpPr>
          <p:cNvPr id="8" name="Rectángulo 5"/>
          <p:cNvSpPr>
            <a:spLocks noChangeArrowheads="1"/>
          </p:cNvSpPr>
          <p:nvPr userDrawn="1">
            <p:custDataLst>
              <p:tags r:id="rId6"/>
            </p:custDataLst>
          </p:nvPr>
        </p:nvSpPr>
        <p:spPr bwMode="auto">
          <a:xfrm>
            <a:off x="1913243" y="404784"/>
            <a:ext cx="301686" cy="70788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spc="50" dirty="0">
                <a:ln w="11430"/>
                <a:solidFill>
                  <a:srgbClr val="1F497D">
                    <a:lumMod val="75000"/>
                  </a:srgbClr>
                </a:solidFill>
                <a:latin typeface="Candara"/>
                <a:ea typeface="Helvetica Neue Bold Condensed" charset="0"/>
                <a:cs typeface="Impact"/>
                <a:sym typeface="Candar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96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480631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25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O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14B49-4D72-45FA-8B65-70D0AF839554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>
          <a:xfrm>
            <a:off x="3959087" y="6356351"/>
            <a:ext cx="2895600" cy="36512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latin typeface="Candara"/>
                <a:sym typeface="Candara"/>
              </a:defRPr>
            </a:lvl1pPr>
          </a:lstStyle>
          <a:p>
            <a:pPr>
              <a:defRPr/>
            </a:pPr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>
          <a:xfrm>
            <a:off x="1256305" y="6356351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latin typeface="Candara"/>
                <a:sym typeface="Candara"/>
              </a:defRPr>
            </a:lvl1pPr>
          </a:lstStyle>
          <a:p>
            <a:pPr>
              <a:defRPr/>
            </a:pPr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52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8254186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8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5 Marcador de número de diapositiva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881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3309448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 userDrawn="1">
            <p:custDataLst>
              <p:tags r:id="rId3"/>
            </p:custDataLst>
          </p:nvPr>
        </p:nvSpPr>
        <p:spPr>
          <a:xfrm>
            <a:off x="477678" y="0"/>
            <a:ext cx="8666321" cy="1200149"/>
          </a:xfrm>
          <a:custGeom>
            <a:avLst/>
            <a:gdLst>
              <a:gd name="connsiteX0" fmla="*/ 0 w 8404860"/>
              <a:gd name="connsiteY0" fmla="*/ 0 h 1209674"/>
              <a:gd name="connsiteX1" fmla="*/ 8404860 w 8404860"/>
              <a:gd name="connsiteY1" fmla="*/ 0 h 1209674"/>
              <a:gd name="connsiteX2" fmla="*/ 8404860 w 8404860"/>
              <a:gd name="connsiteY2" fmla="*/ 1209674 h 1209674"/>
              <a:gd name="connsiteX3" fmla="*/ 0 w 8404860"/>
              <a:gd name="connsiteY3" fmla="*/ 1209674 h 1209674"/>
              <a:gd name="connsiteX4" fmla="*/ 0 w 8404860"/>
              <a:gd name="connsiteY4" fmla="*/ 0 h 1209674"/>
              <a:gd name="connsiteX0" fmla="*/ 0 w 8656320"/>
              <a:gd name="connsiteY0" fmla="*/ 0 h 1217294"/>
              <a:gd name="connsiteX1" fmla="*/ 8656320 w 8656320"/>
              <a:gd name="connsiteY1" fmla="*/ 7620 h 1217294"/>
              <a:gd name="connsiteX2" fmla="*/ 8656320 w 8656320"/>
              <a:gd name="connsiteY2" fmla="*/ 1217294 h 1217294"/>
              <a:gd name="connsiteX3" fmla="*/ 251460 w 8656320"/>
              <a:gd name="connsiteY3" fmla="*/ 1217294 h 1217294"/>
              <a:gd name="connsiteX4" fmla="*/ 0 w 8656320"/>
              <a:gd name="connsiteY4" fmla="*/ 0 h 1217294"/>
              <a:gd name="connsiteX0" fmla="*/ 0 w 8663940"/>
              <a:gd name="connsiteY0" fmla="*/ 15240 h 1209674"/>
              <a:gd name="connsiteX1" fmla="*/ 8663940 w 8663940"/>
              <a:gd name="connsiteY1" fmla="*/ 0 h 1209674"/>
              <a:gd name="connsiteX2" fmla="*/ 8663940 w 8663940"/>
              <a:gd name="connsiteY2" fmla="*/ 1209674 h 1209674"/>
              <a:gd name="connsiteX3" fmla="*/ 259080 w 8663940"/>
              <a:gd name="connsiteY3" fmla="*/ 1209674 h 1209674"/>
              <a:gd name="connsiteX4" fmla="*/ 0 w 8663940"/>
              <a:gd name="connsiteY4" fmla="*/ 15240 h 1209674"/>
              <a:gd name="connsiteX0" fmla="*/ 0 w 8656796"/>
              <a:gd name="connsiteY0" fmla="*/ 5715 h 1209674"/>
              <a:gd name="connsiteX1" fmla="*/ 8656796 w 8656796"/>
              <a:gd name="connsiteY1" fmla="*/ 0 h 1209674"/>
              <a:gd name="connsiteX2" fmla="*/ 8656796 w 8656796"/>
              <a:gd name="connsiteY2" fmla="*/ 1209674 h 1209674"/>
              <a:gd name="connsiteX3" fmla="*/ 251936 w 8656796"/>
              <a:gd name="connsiteY3" fmla="*/ 1209674 h 1209674"/>
              <a:gd name="connsiteX4" fmla="*/ 0 w 8656796"/>
              <a:gd name="connsiteY4" fmla="*/ 5715 h 1209674"/>
              <a:gd name="connsiteX0" fmla="*/ 0 w 8656796"/>
              <a:gd name="connsiteY0" fmla="*/ 8096 h 1209674"/>
              <a:gd name="connsiteX1" fmla="*/ 8656796 w 8656796"/>
              <a:gd name="connsiteY1" fmla="*/ 0 h 1209674"/>
              <a:gd name="connsiteX2" fmla="*/ 8656796 w 8656796"/>
              <a:gd name="connsiteY2" fmla="*/ 1209674 h 1209674"/>
              <a:gd name="connsiteX3" fmla="*/ 251936 w 8656796"/>
              <a:gd name="connsiteY3" fmla="*/ 1209674 h 1209674"/>
              <a:gd name="connsiteX4" fmla="*/ 0 w 8656796"/>
              <a:gd name="connsiteY4" fmla="*/ 8096 h 1209674"/>
              <a:gd name="connsiteX0" fmla="*/ 0 w 8666321"/>
              <a:gd name="connsiteY0" fmla="*/ 0 h 1211103"/>
              <a:gd name="connsiteX1" fmla="*/ 8666321 w 8666321"/>
              <a:gd name="connsiteY1" fmla="*/ 1429 h 1211103"/>
              <a:gd name="connsiteX2" fmla="*/ 8666321 w 8666321"/>
              <a:gd name="connsiteY2" fmla="*/ 1211103 h 1211103"/>
              <a:gd name="connsiteX3" fmla="*/ 261461 w 8666321"/>
              <a:gd name="connsiteY3" fmla="*/ 1211103 h 1211103"/>
              <a:gd name="connsiteX4" fmla="*/ 0 w 8666321"/>
              <a:gd name="connsiteY4" fmla="*/ 0 h 1211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66321" h="1211103">
                <a:moveTo>
                  <a:pt x="0" y="0"/>
                </a:moveTo>
                <a:lnTo>
                  <a:pt x="8666321" y="1429"/>
                </a:lnTo>
                <a:lnTo>
                  <a:pt x="8666321" y="1211103"/>
                </a:lnTo>
                <a:lnTo>
                  <a:pt x="261461" y="1211103"/>
                </a:lnTo>
                <a:lnTo>
                  <a:pt x="0" y="0"/>
                </a:lnTo>
                <a:close/>
              </a:path>
            </a:pathLst>
          </a:custGeom>
          <a:solidFill>
            <a:srgbClr val="E4EB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19150" y="433512"/>
            <a:ext cx="7318788" cy="748669"/>
          </a:xfrm>
        </p:spPr>
        <p:txBody>
          <a:bodyPr/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22" name="Group 21"/>
          <p:cNvGrpSpPr/>
          <p:nvPr userDrawn="1">
            <p:custDataLst>
              <p:tags r:id="rId5"/>
            </p:custDataLst>
          </p:nvPr>
        </p:nvGrpSpPr>
        <p:grpSpPr>
          <a:xfrm>
            <a:off x="-352425" y="-398782"/>
            <a:ext cx="983076" cy="1598932"/>
            <a:chOff x="-1250950" y="-268289"/>
            <a:chExt cx="3263900" cy="5308600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23" name="Freeform 27"/>
            <p:cNvSpPr>
              <a:spLocks noEditPoints="1"/>
            </p:cNvSpPr>
            <p:nvPr userDrawn="1"/>
          </p:nvSpPr>
          <p:spPr bwMode="auto">
            <a:xfrm>
              <a:off x="-784225" y="-268289"/>
              <a:ext cx="2327275" cy="3987800"/>
            </a:xfrm>
            <a:custGeom>
              <a:avLst/>
              <a:gdLst>
                <a:gd name="T0" fmla="*/ 0 w 1466"/>
                <a:gd name="T1" fmla="*/ 2506 h 2512"/>
                <a:gd name="T2" fmla="*/ 48 w 1466"/>
                <a:gd name="T3" fmla="*/ 2254 h 2512"/>
                <a:gd name="T4" fmla="*/ 300 w 1466"/>
                <a:gd name="T5" fmla="*/ 916 h 2512"/>
                <a:gd name="T6" fmla="*/ 428 w 1466"/>
                <a:gd name="T7" fmla="*/ 240 h 2512"/>
                <a:gd name="T8" fmla="*/ 436 w 1466"/>
                <a:gd name="T9" fmla="*/ 208 h 2512"/>
                <a:gd name="T10" fmla="*/ 454 w 1466"/>
                <a:gd name="T11" fmla="*/ 150 h 2512"/>
                <a:gd name="T12" fmla="*/ 480 w 1466"/>
                <a:gd name="T13" fmla="*/ 104 h 2512"/>
                <a:gd name="T14" fmla="*/ 514 w 1466"/>
                <a:gd name="T15" fmla="*/ 66 h 2512"/>
                <a:gd name="T16" fmla="*/ 554 w 1466"/>
                <a:gd name="T17" fmla="*/ 38 h 2512"/>
                <a:gd name="T18" fmla="*/ 602 w 1466"/>
                <a:gd name="T19" fmla="*/ 18 h 2512"/>
                <a:gd name="T20" fmla="*/ 662 w 1466"/>
                <a:gd name="T21" fmla="*/ 6 h 2512"/>
                <a:gd name="T22" fmla="*/ 730 w 1466"/>
                <a:gd name="T23" fmla="*/ 0 h 2512"/>
                <a:gd name="T24" fmla="*/ 768 w 1466"/>
                <a:gd name="T25" fmla="*/ 2 h 2512"/>
                <a:gd name="T26" fmla="*/ 826 w 1466"/>
                <a:gd name="T27" fmla="*/ 6 h 2512"/>
                <a:gd name="T28" fmla="*/ 876 w 1466"/>
                <a:gd name="T29" fmla="*/ 20 h 2512"/>
                <a:gd name="T30" fmla="*/ 922 w 1466"/>
                <a:gd name="T31" fmla="*/ 40 h 2512"/>
                <a:gd name="T32" fmla="*/ 958 w 1466"/>
                <a:gd name="T33" fmla="*/ 70 h 2512"/>
                <a:gd name="T34" fmla="*/ 990 w 1466"/>
                <a:gd name="T35" fmla="*/ 104 h 2512"/>
                <a:gd name="T36" fmla="*/ 1014 w 1466"/>
                <a:gd name="T37" fmla="*/ 148 h 2512"/>
                <a:gd name="T38" fmla="*/ 1034 w 1466"/>
                <a:gd name="T39" fmla="*/ 198 h 2512"/>
                <a:gd name="T40" fmla="*/ 1048 w 1466"/>
                <a:gd name="T41" fmla="*/ 256 h 2512"/>
                <a:gd name="T42" fmla="*/ 1162 w 1466"/>
                <a:gd name="T43" fmla="*/ 866 h 2512"/>
                <a:gd name="T44" fmla="*/ 1278 w 1466"/>
                <a:gd name="T45" fmla="*/ 1478 h 2512"/>
                <a:gd name="T46" fmla="*/ 1464 w 1466"/>
                <a:gd name="T47" fmla="*/ 2464 h 2512"/>
                <a:gd name="T48" fmla="*/ 1466 w 1466"/>
                <a:gd name="T49" fmla="*/ 2478 h 2512"/>
                <a:gd name="T50" fmla="*/ 1464 w 1466"/>
                <a:gd name="T51" fmla="*/ 2496 h 2512"/>
                <a:gd name="T52" fmla="*/ 1454 w 1466"/>
                <a:gd name="T53" fmla="*/ 2508 h 2512"/>
                <a:gd name="T54" fmla="*/ 1436 w 1466"/>
                <a:gd name="T55" fmla="*/ 2512 h 2512"/>
                <a:gd name="T56" fmla="*/ 1424 w 1466"/>
                <a:gd name="T57" fmla="*/ 2512 h 2512"/>
                <a:gd name="T58" fmla="*/ 40 w 1466"/>
                <a:gd name="T59" fmla="*/ 2512 h 2512"/>
                <a:gd name="T60" fmla="*/ 0 w 1466"/>
                <a:gd name="T61" fmla="*/ 2506 h 2512"/>
                <a:gd name="T62" fmla="*/ 738 w 1466"/>
                <a:gd name="T63" fmla="*/ 886 h 2512"/>
                <a:gd name="T64" fmla="*/ 720 w 1466"/>
                <a:gd name="T65" fmla="*/ 888 h 2512"/>
                <a:gd name="T66" fmla="*/ 538 w 1466"/>
                <a:gd name="T67" fmla="*/ 2064 h 2512"/>
                <a:gd name="T68" fmla="*/ 918 w 1466"/>
                <a:gd name="T69" fmla="*/ 2064 h 2512"/>
                <a:gd name="T70" fmla="*/ 738 w 1466"/>
                <a:gd name="T71" fmla="*/ 886 h 2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6" h="2512">
                  <a:moveTo>
                    <a:pt x="0" y="2506"/>
                  </a:moveTo>
                  <a:lnTo>
                    <a:pt x="0" y="2506"/>
                  </a:lnTo>
                  <a:lnTo>
                    <a:pt x="48" y="2254"/>
                  </a:lnTo>
                  <a:lnTo>
                    <a:pt x="48" y="2254"/>
                  </a:lnTo>
                  <a:lnTo>
                    <a:pt x="300" y="916"/>
                  </a:lnTo>
                  <a:lnTo>
                    <a:pt x="300" y="916"/>
                  </a:lnTo>
                  <a:lnTo>
                    <a:pt x="364" y="578"/>
                  </a:lnTo>
                  <a:lnTo>
                    <a:pt x="428" y="240"/>
                  </a:lnTo>
                  <a:lnTo>
                    <a:pt x="428" y="240"/>
                  </a:lnTo>
                  <a:lnTo>
                    <a:pt x="436" y="208"/>
                  </a:lnTo>
                  <a:lnTo>
                    <a:pt x="444" y="178"/>
                  </a:lnTo>
                  <a:lnTo>
                    <a:pt x="454" y="150"/>
                  </a:lnTo>
                  <a:lnTo>
                    <a:pt x="466" y="126"/>
                  </a:lnTo>
                  <a:lnTo>
                    <a:pt x="480" y="104"/>
                  </a:lnTo>
                  <a:lnTo>
                    <a:pt x="496" y="84"/>
                  </a:lnTo>
                  <a:lnTo>
                    <a:pt x="514" y="66"/>
                  </a:lnTo>
                  <a:lnTo>
                    <a:pt x="532" y="50"/>
                  </a:lnTo>
                  <a:lnTo>
                    <a:pt x="554" y="38"/>
                  </a:lnTo>
                  <a:lnTo>
                    <a:pt x="578" y="26"/>
                  </a:lnTo>
                  <a:lnTo>
                    <a:pt x="602" y="18"/>
                  </a:lnTo>
                  <a:lnTo>
                    <a:pt x="630" y="10"/>
                  </a:lnTo>
                  <a:lnTo>
                    <a:pt x="662" y="6"/>
                  </a:lnTo>
                  <a:lnTo>
                    <a:pt x="694" y="2"/>
                  </a:lnTo>
                  <a:lnTo>
                    <a:pt x="730" y="0"/>
                  </a:lnTo>
                  <a:lnTo>
                    <a:pt x="768" y="2"/>
                  </a:lnTo>
                  <a:lnTo>
                    <a:pt x="768" y="2"/>
                  </a:lnTo>
                  <a:lnTo>
                    <a:pt x="798" y="4"/>
                  </a:lnTo>
                  <a:lnTo>
                    <a:pt x="826" y="6"/>
                  </a:lnTo>
                  <a:lnTo>
                    <a:pt x="852" y="12"/>
                  </a:lnTo>
                  <a:lnTo>
                    <a:pt x="876" y="20"/>
                  </a:lnTo>
                  <a:lnTo>
                    <a:pt x="900" y="30"/>
                  </a:lnTo>
                  <a:lnTo>
                    <a:pt x="922" y="40"/>
                  </a:lnTo>
                  <a:lnTo>
                    <a:pt x="940" y="54"/>
                  </a:lnTo>
                  <a:lnTo>
                    <a:pt x="958" y="70"/>
                  </a:lnTo>
                  <a:lnTo>
                    <a:pt x="974" y="86"/>
                  </a:lnTo>
                  <a:lnTo>
                    <a:pt x="990" y="104"/>
                  </a:lnTo>
                  <a:lnTo>
                    <a:pt x="1002" y="126"/>
                  </a:lnTo>
                  <a:lnTo>
                    <a:pt x="1014" y="148"/>
                  </a:lnTo>
                  <a:lnTo>
                    <a:pt x="1026" y="172"/>
                  </a:lnTo>
                  <a:lnTo>
                    <a:pt x="1034" y="198"/>
                  </a:lnTo>
                  <a:lnTo>
                    <a:pt x="1042" y="226"/>
                  </a:lnTo>
                  <a:lnTo>
                    <a:pt x="1048" y="256"/>
                  </a:lnTo>
                  <a:lnTo>
                    <a:pt x="1048" y="256"/>
                  </a:lnTo>
                  <a:lnTo>
                    <a:pt x="1162" y="866"/>
                  </a:lnTo>
                  <a:lnTo>
                    <a:pt x="1278" y="1478"/>
                  </a:lnTo>
                  <a:lnTo>
                    <a:pt x="1278" y="1478"/>
                  </a:lnTo>
                  <a:lnTo>
                    <a:pt x="1370" y="1970"/>
                  </a:lnTo>
                  <a:lnTo>
                    <a:pt x="1464" y="2464"/>
                  </a:lnTo>
                  <a:lnTo>
                    <a:pt x="1464" y="2464"/>
                  </a:lnTo>
                  <a:lnTo>
                    <a:pt x="1466" y="2478"/>
                  </a:lnTo>
                  <a:lnTo>
                    <a:pt x="1466" y="2488"/>
                  </a:lnTo>
                  <a:lnTo>
                    <a:pt x="1464" y="2496"/>
                  </a:lnTo>
                  <a:lnTo>
                    <a:pt x="1460" y="2502"/>
                  </a:lnTo>
                  <a:lnTo>
                    <a:pt x="1454" y="2508"/>
                  </a:lnTo>
                  <a:lnTo>
                    <a:pt x="1446" y="2510"/>
                  </a:lnTo>
                  <a:lnTo>
                    <a:pt x="1436" y="2512"/>
                  </a:lnTo>
                  <a:lnTo>
                    <a:pt x="1424" y="2512"/>
                  </a:lnTo>
                  <a:lnTo>
                    <a:pt x="1424" y="2512"/>
                  </a:lnTo>
                  <a:lnTo>
                    <a:pt x="40" y="2512"/>
                  </a:lnTo>
                  <a:lnTo>
                    <a:pt x="40" y="2512"/>
                  </a:lnTo>
                  <a:lnTo>
                    <a:pt x="22" y="2510"/>
                  </a:lnTo>
                  <a:lnTo>
                    <a:pt x="0" y="2506"/>
                  </a:lnTo>
                  <a:lnTo>
                    <a:pt x="0" y="2506"/>
                  </a:lnTo>
                  <a:close/>
                  <a:moveTo>
                    <a:pt x="738" y="886"/>
                  </a:moveTo>
                  <a:lnTo>
                    <a:pt x="738" y="886"/>
                  </a:lnTo>
                  <a:lnTo>
                    <a:pt x="720" y="888"/>
                  </a:lnTo>
                  <a:lnTo>
                    <a:pt x="720" y="888"/>
                  </a:lnTo>
                  <a:lnTo>
                    <a:pt x="538" y="2064"/>
                  </a:lnTo>
                  <a:lnTo>
                    <a:pt x="538" y="2064"/>
                  </a:lnTo>
                  <a:lnTo>
                    <a:pt x="918" y="2064"/>
                  </a:lnTo>
                  <a:lnTo>
                    <a:pt x="918" y="2064"/>
                  </a:lnTo>
                  <a:lnTo>
                    <a:pt x="738" y="886"/>
                  </a:lnTo>
                  <a:lnTo>
                    <a:pt x="738" y="886"/>
                  </a:lnTo>
                  <a:close/>
                </a:path>
              </a:pathLst>
            </a:cu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4" name="Freeform 28"/>
            <p:cNvSpPr>
              <a:spLocks/>
            </p:cNvSpPr>
            <p:nvPr userDrawn="1"/>
          </p:nvSpPr>
          <p:spPr bwMode="auto">
            <a:xfrm>
              <a:off x="-1250950" y="4198936"/>
              <a:ext cx="3263900" cy="841375"/>
            </a:xfrm>
            <a:custGeom>
              <a:avLst/>
              <a:gdLst>
                <a:gd name="T0" fmla="*/ 1028 w 2056"/>
                <a:gd name="T1" fmla="*/ 528 h 530"/>
                <a:gd name="T2" fmla="*/ 62 w 2056"/>
                <a:gd name="T3" fmla="*/ 530 h 530"/>
                <a:gd name="T4" fmla="*/ 46 w 2056"/>
                <a:gd name="T5" fmla="*/ 530 h 530"/>
                <a:gd name="T6" fmla="*/ 20 w 2056"/>
                <a:gd name="T7" fmla="*/ 524 h 530"/>
                <a:gd name="T8" fmla="*/ 6 w 2056"/>
                <a:gd name="T9" fmla="*/ 510 h 530"/>
                <a:gd name="T10" fmla="*/ 0 w 2056"/>
                <a:gd name="T11" fmla="*/ 484 h 530"/>
                <a:gd name="T12" fmla="*/ 0 w 2056"/>
                <a:gd name="T13" fmla="*/ 468 h 530"/>
                <a:gd name="T14" fmla="*/ 2 w 2056"/>
                <a:gd name="T15" fmla="*/ 408 h 530"/>
                <a:gd name="T16" fmla="*/ 10 w 2056"/>
                <a:gd name="T17" fmla="*/ 382 h 530"/>
                <a:gd name="T18" fmla="*/ 20 w 2056"/>
                <a:gd name="T19" fmla="*/ 372 h 530"/>
                <a:gd name="T20" fmla="*/ 44 w 2056"/>
                <a:gd name="T21" fmla="*/ 364 h 530"/>
                <a:gd name="T22" fmla="*/ 104 w 2056"/>
                <a:gd name="T23" fmla="*/ 362 h 530"/>
                <a:gd name="T24" fmla="*/ 116 w 2056"/>
                <a:gd name="T25" fmla="*/ 360 h 530"/>
                <a:gd name="T26" fmla="*/ 134 w 2056"/>
                <a:gd name="T27" fmla="*/ 354 h 530"/>
                <a:gd name="T28" fmla="*/ 146 w 2056"/>
                <a:gd name="T29" fmla="*/ 342 h 530"/>
                <a:gd name="T30" fmla="*/ 156 w 2056"/>
                <a:gd name="T31" fmla="*/ 314 h 530"/>
                <a:gd name="T32" fmla="*/ 180 w 2056"/>
                <a:gd name="T33" fmla="*/ 182 h 530"/>
                <a:gd name="T34" fmla="*/ 204 w 2056"/>
                <a:gd name="T35" fmla="*/ 52 h 530"/>
                <a:gd name="T36" fmla="*/ 212 w 2056"/>
                <a:gd name="T37" fmla="*/ 28 h 530"/>
                <a:gd name="T38" fmla="*/ 222 w 2056"/>
                <a:gd name="T39" fmla="*/ 12 h 530"/>
                <a:gd name="T40" fmla="*/ 240 w 2056"/>
                <a:gd name="T41" fmla="*/ 4 h 530"/>
                <a:gd name="T42" fmla="*/ 264 w 2056"/>
                <a:gd name="T43" fmla="*/ 0 h 530"/>
                <a:gd name="T44" fmla="*/ 1030 w 2056"/>
                <a:gd name="T45" fmla="*/ 2 h 530"/>
                <a:gd name="T46" fmla="*/ 1794 w 2056"/>
                <a:gd name="T47" fmla="*/ 2 h 530"/>
                <a:gd name="T48" fmla="*/ 1818 w 2056"/>
                <a:gd name="T49" fmla="*/ 4 h 530"/>
                <a:gd name="T50" fmla="*/ 1834 w 2056"/>
                <a:gd name="T51" fmla="*/ 12 h 530"/>
                <a:gd name="T52" fmla="*/ 1846 w 2056"/>
                <a:gd name="T53" fmla="*/ 26 h 530"/>
                <a:gd name="T54" fmla="*/ 1852 w 2056"/>
                <a:gd name="T55" fmla="*/ 48 h 530"/>
                <a:gd name="T56" fmla="*/ 1876 w 2056"/>
                <a:gd name="T57" fmla="*/ 180 h 530"/>
                <a:gd name="T58" fmla="*/ 1900 w 2056"/>
                <a:gd name="T59" fmla="*/ 310 h 530"/>
                <a:gd name="T60" fmla="*/ 1908 w 2056"/>
                <a:gd name="T61" fmla="*/ 334 h 530"/>
                <a:gd name="T62" fmla="*/ 1918 w 2056"/>
                <a:gd name="T63" fmla="*/ 350 h 530"/>
                <a:gd name="T64" fmla="*/ 1936 w 2056"/>
                <a:gd name="T65" fmla="*/ 358 h 530"/>
                <a:gd name="T66" fmla="*/ 1962 w 2056"/>
                <a:gd name="T67" fmla="*/ 362 h 530"/>
                <a:gd name="T68" fmla="*/ 1992 w 2056"/>
                <a:gd name="T69" fmla="*/ 362 h 530"/>
                <a:gd name="T70" fmla="*/ 2034 w 2056"/>
                <a:gd name="T71" fmla="*/ 366 h 530"/>
                <a:gd name="T72" fmla="*/ 2044 w 2056"/>
                <a:gd name="T73" fmla="*/ 374 h 530"/>
                <a:gd name="T74" fmla="*/ 2052 w 2056"/>
                <a:gd name="T75" fmla="*/ 384 h 530"/>
                <a:gd name="T76" fmla="*/ 2056 w 2056"/>
                <a:gd name="T77" fmla="*/ 426 h 530"/>
                <a:gd name="T78" fmla="*/ 2056 w 2056"/>
                <a:gd name="T79" fmla="*/ 456 h 530"/>
                <a:gd name="T80" fmla="*/ 2054 w 2056"/>
                <a:gd name="T81" fmla="*/ 498 h 530"/>
                <a:gd name="T82" fmla="*/ 2048 w 2056"/>
                <a:gd name="T83" fmla="*/ 520 h 530"/>
                <a:gd name="T84" fmla="*/ 2026 w 2056"/>
                <a:gd name="T85" fmla="*/ 528 h 530"/>
                <a:gd name="T86" fmla="*/ 1986 w 2056"/>
                <a:gd name="T87" fmla="*/ 528 h 530"/>
                <a:gd name="T88" fmla="*/ 1028 w 2056"/>
                <a:gd name="T89" fmla="*/ 528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56" h="530">
                  <a:moveTo>
                    <a:pt x="1028" y="528"/>
                  </a:moveTo>
                  <a:lnTo>
                    <a:pt x="1028" y="528"/>
                  </a:lnTo>
                  <a:lnTo>
                    <a:pt x="546" y="528"/>
                  </a:lnTo>
                  <a:lnTo>
                    <a:pt x="62" y="530"/>
                  </a:lnTo>
                  <a:lnTo>
                    <a:pt x="62" y="530"/>
                  </a:lnTo>
                  <a:lnTo>
                    <a:pt x="46" y="530"/>
                  </a:lnTo>
                  <a:lnTo>
                    <a:pt x="32" y="528"/>
                  </a:lnTo>
                  <a:lnTo>
                    <a:pt x="20" y="524"/>
                  </a:lnTo>
                  <a:lnTo>
                    <a:pt x="12" y="518"/>
                  </a:lnTo>
                  <a:lnTo>
                    <a:pt x="6" y="510"/>
                  </a:lnTo>
                  <a:lnTo>
                    <a:pt x="2" y="498"/>
                  </a:lnTo>
                  <a:lnTo>
                    <a:pt x="0" y="484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34"/>
                  </a:lnTo>
                  <a:lnTo>
                    <a:pt x="2" y="408"/>
                  </a:lnTo>
                  <a:lnTo>
                    <a:pt x="6" y="388"/>
                  </a:lnTo>
                  <a:lnTo>
                    <a:pt x="10" y="382"/>
                  </a:lnTo>
                  <a:lnTo>
                    <a:pt x="14" y="376"/>
                  </a:lnTo>
                  <a:lnTo>
                    <a:pt x="20" y="372"/>
                  </a:lnTo>
                  <a:lnTo>
                    <a:pt x="26" y="368"/>
                  </a:lnTo>
                  <a:lnTo>
                    <a:pt x="44" y="364"/>
                  </a:lnTo>
                  <a:lnTo>
                    <a:pt x="70" y="362"/>
                  </a:lnTo>
                  <a:lnTo>
                    <a:pt x="104" y="362"/>
                  </a:lnTo>
                  <a:lnTo>
                    <a:pt x="104" y="362"/>
                  </a:lnTo>
                  <a:lnTo>
                    <a:pt x="116" y="360"/>
                  </a:lnTo>
                  <a:lnTo>
                    <a:pt x="126" y="358"/>
                  </a:lnTo>
                  <a:lnTo>
                    <a:pt x="134" y="354"/>
                  </a:lnTo>
                  <a:lnTo>
                    <a:pt x="142" y="348"/>
                  </a:lnTo>
                  <a:lnTo>
                    <a:pt x="146" y="342"/>
                  </a:lnTo>
                  <a:lnTo>
                    <a:pt x="150" y="334"/>
                  </a:lnTo>
                  <a:lnTo>
                    <a:pt x="156" y="314"/>
                  </a:lnTo>
                  <a:lnTo>
                    <a:pt x="156" y="314"/>
                  </a:lnTo>
                  <a:lnTo>
                    <a:pt x="180" y="182"/>
                  </a:lnTo>
                  <a:lnTo>
                    <a:pt x="204" y="52"/>
                  </a:lnTo>
                  <a:lnTo>
                    <a:pt x="204" y="52"/>
                  </a:lnTo>
                  <a:lnTo>
                    <a:pt x="208" y="40"/>
                  </a:lnTo>
                  <a:lnTo>
                    <a:pt x="212" y="28"/>
                  </a:lnTo>
                  <a:lnTo>
                    <a:pt x="216" y="20"/>
                  </a:lnTo>
                  <a:lnTo>
                    <a:pt x="222" y="12"/>
                  </a:lnTo>
                  <a:lnTo>
                    <a:pt x="230" y="8"/>
                  </a:lnTo>
                  <a:lnTo>
                    <a:pt x="240" y="4"/>
                  </a:lnTo>
                  <a:lnTo>
                    <a:pt x="250" y="2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1030" y="2"/>
                  </a:lnTo>
                  <a:lnTo>
                    <a:pt x="1794" y="2"/>
                  </a:lnTo>
                  <a:lnTo>
                    <a:pt x="1794" y="2"/>
                  </a:lnTo>
                  <a:lnTo>
                    <a:pt x="1808" y="2"/>
                  </a:lnTo>
                  <a:lnTo>
                    <a:pt x="1818" y="4"/>
                  </a:lnTo>
                  <a:lnTo>
                    <a:pt x="1828" y="6"/>
                  </a:lnTo>
                  <a:lnTo>
                    <a:pt x="1834" y="12"/>
                  </a:lnTo>
                  <a:lnTo>
                    <a:pt x="1840" y="18"/>
                  </a:lnTo>
                  <a:lnTo>
                    <a:pt x="1846" y="26"/>
                  </a:lnTo>
                  <a:lnTo>
                    <a:pt x="1850" y="36"/>
                  </a:lnTo>
                  <a:lnTo>
                    <a:pt x="1852" y="48"/>
                  </a:lnTo>
                  <a:lnTo>
                    <a:pt x="1852" y="48"/>
                  </a:lnTo>
                  <a:lnTo>
                    <a:pt x="1876" y="180"/>
                  </a:lnTo>
                  <a:lnTo>
                    <a:pt x="1900" y="310"/>
                  </a:lnTo>
                  <a:lnTo>
                    <a:pt x="1900" y="310"/>
                  </a:lnTo>
                  <a:lnTo>
                    <a:pt x="1904" y="322"/>
                  </a:lnTo>
                  <a:lnTo>
                    <a:pt x="1908" y="334"/>
                  </a:lnTo>
                  <a:lnTo>
                    <a:pt x="1912" y="342"/>
                  </a:lnTo>
                  <a:lnTo>
                    <a:pt x="1918" y="350"/>
                  </a:lnTo>
                  <a:lnTo>
                    <a:pt x="1926" y="356"/>
                  </a:lnTo>
                  <a:lnTo>
                    <a:pt x="1936" y="358"/>
                  </a:lnTo>
                  <a:lnTo>
                    <a:pt x="1948" y="362"/>
                  </a:lnTo>
                  <a:lnTo>
                    <a:pt x="1962" y="362"/>
                  </a:lnTo>
                  <a:lnTo>
                    <a:pt x="1962" y="362"/>
                  </a:lnTo>
                  <a:lnTo>
                    <a:pt x="1992" y="362"/>
                  </a:lnTo>
                  <a:lnTo>
                    <a:pt x="2016" y="362"/>
                  </a:lnTo>
                  <a:lnTo>
                    <a:pt x="2034" y="366"/>
                  </a:lnTo>
                  <a:lnTo>
                    <a:pt x="2040" y="370"/>
                  </a:lnTo>
                  <a:lnTo>
                    <a:pt x="2044" y="374"/>
                  </a:lnTo>
                  <a:lnTo>
                    <a:pt x="2048" y="378"/>
                  </a:lnTo>
                  <a:lnTo>
                    <a:pt x="2052" y="384"/>
                  </a:lnTo>
                  <a:lnTo>
                    <a:pt x="2054" y="402"/>
                  </a:lnTo>
                  <a:lnTo>
                    <a:pt x="2056" y="426"/>
                  </a:lnTo>
                  <a:lnTo>
                    <a:pt x="2056" y="456"/>
                  </a:lnTo>
                  <a:lnTo>
                    <a:pt x="2056" y="456"/>
                  </a:lnTo>
                  <a:lnTo>
                    <a:pt x="2056" y="480"/>
                  </a:lnTo>
                  <a:lnTo>
                    <a:pt x="2054" y="498"/>
                  </a:lnTo>
                  <a:lnTo>
                    <a:pt x="2052" y="512"/>
                  </a:lnTo>
                  <a:lnTo>
                    <a:pt x="2048" y="520"/>
                  </a:lnTo>
                  <a:lnTo>
                    <a:pt x="2038" y="526"/>
                  </a:lnTo>
                  <a:lnTo>
                    <a:pt x="2026" y="528"/>
                  </a:lnTo>
                  <a:lnTo>
                    <a:pt x="2010" y="528"/>
                  </a:lnTo>
                  <a:lnTo>
                    <a:pt x="1986" y="528"/>
                  </a:lnTo>
                  <a:lnTo>
                    <a:pt x="1986" y="528"/>
                  </a:lnTo>
                  <a:lnTo>
                    <a:pt x="1028" y="528"/>
                  </a:lnTo>
                  <a:lnTo>
                    <a:pt x="1028" y="528"/>
                  </a:lnTo>
                  <a:close/>
                </a:path>
              </a:pathLst>
            </a:cu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14" name="Rectangle 13"/>
          <p:cNvSpPr/>
          <p:nvPr userDrawn="1">
            <p:custDataLst>
              <p:tags r:id="rId6"/>
            </p:custDataLst>
          </p:nvPr>
        </p:nvSpPr>
        <p:spPr>
          <a:xfrm rot="10800000" flipH="1" flipV="1">
            <a:off x="-1" y="6714773"/>
            <a:ext cx="7038975" cy="14124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6473159" y="5919468"/>
            <a:ext cx="2350254" cy="872485"/>
            <a:chOff x="6473159" y="5919468"/>
            <a:chExt cx="2350254" cy="872485"/>
          </a:xfrm>
        </p:grpSpPr>
        <p:pic>
          <p:nvPicPr>
            <p:cNvPr id="13" name="Picture 12"/>
            <p:cNvPicPr>
              <a:picLocks noChangeAspect="1"/>
            </p:cNvPicPr>
            <p:nvPr userDrawn="1">
              <p:custDataLst>
                <p:tags r:id="rId7"/>
              </p:custDataLst>
            </p:nvPr>
          </p:nvPicPr>
          <p:blipFill>
            <a:blip r:embed="rId1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2664" y="5919468"/>
              <a:ext cx="1860749" cy="872485"/>
            </a:xfrm>
            <a:prstGeom prst="rect">
              <a:avLst/>
            </a:prstGeom>
          </p:spPr>
        </p:pic>
        <p:pic>
          <p:nvPicPr>
            <p:cNvPr id="15" name="E719C35A-4CD6-4178-B0D0-8DA208F1799A" descr="E719C35A-4CD6-4178-B0D0-8DA208F1799A"/>
            <p:cNvPicPr>
              <a:picLocks noChangeAspect="1" noChangeArrowheads="1"/>
            </p:cNvPicPr>
            <p:nvPr userDrawn="1">
              <p:custDataLst>
                <p:tags r:id="rId8"/>
              </p:custDataLst>
            </p:nvPr>
          </p:nvPicPr>
          <p:blipFill rotWithShape="1">
            <a:blip r:embed="rId13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10" t="12070" r="20026" b="11812"/>
            <a:stretch/>
          </p:blipFill>
          <p:spPr bwMode="auto">
            <a:xfrm>
              <a:off x="6473159" y="6167594"/>
              <a:ext cx="423661" cy="41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980896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83204726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9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4 Marcador de pie de página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3959087" y="6356351"/>
            <a:ext cx="2895600" cy="36512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latin typeface="Candara"/>
                <a:sym typeface="Candara"/>
              </a:defRPr>
            </a:lvl1pPr>
          </a:lstStyle>
          <a:p>
            <a:pPr>
              <a:defRPr/>
            </a:pPr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201F2-EFDD-4C4F-8749-0371D46E11D1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>
          <a:xfrm>
            <a:off x="1256305" y="6356351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latin typeface="Candara"/>
                <a:sym typeface="Candara"/>
              </a:defRPr>
            </a:lvl1pPr>
          </a:lstStyle>
          <a:p>
            <a:pPr>
              <a:defRPr/>
            </a:pPr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996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472275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98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1 Título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2374900" y="3683000"/>
            <a:ext cx="5956300" cy="1016000"/>
          </a:xfrm>
        </p:spPr>
        <p:txBody>
          <a:bodyPr anchor="t"/>
          <a:lstStyle>
            <a:lvl1pPr algn="l">
              <a:defRPr sz="3200" b="1" cap="none" baseline="0">
                <a:solidFill>
                  <a:schemeClr val="tx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8" name="Rectangle 7"/>
          <p:cNvSpPr/>
          <p:nvPr userDrawn="1">
            <p:custDataLst>
              <p:tags r:id="rId4"/>
            </p:custDataLst>
          </p:nvPr>
        </p:nvSpPr>
        <p:spPr>
          <a:xfrm>
            <a:off x="0" y="0"/>
            <a:ext cx="2106613" cy="6858000"/>
          </a:xfrm>
          <a:prstGeom prst="rect">
            <a:avLst/>
          </a:prstGeom>
          <a:pattFill prst="dkDnDiag">
            <a:fgClr>
              <a:schemeClr val="accent5">
                <a:lumMod val="20000"/>
                <a:lumOff val="80000"/>
              </a:schemeClr>
            </a:fgClr>
            <a:bgClr>
              <a:schemeClr val="accent5">
                <a:lumMod val="40000"/>
                <a:lumOff val="6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/>
          <p:cNvGrpSpPr/>
          <p:nvPr userDrawn="1">
            <p:custDataLst>
              <p:tags r:id="rId5"/>
            </p:custDataLst>
          </p:nvPr>
        </p:nvGrpSpPr>
        <p:grpSpPr>
          <a:xfrm>
            <a:off x="391016" y="4632333"/>
            <a:ext cx="1368413" cy="2225667"/>
            <a:chOff x="-1250950" y="-268289"/>
            <a:chExt cx="3263900" cy="5308600"/>
          </a:xfrm>
          <a:solidFill>
            <a:schemeClr val="accent5">
              <a:lumMod val="60000"/>
              <a:lumOff val="40000"/>
              <a:alpha val="50000"/>
            </a:schemeClr>
          </a:solidFill>
        </p:grpSpPr>
        <p:sp>
          <p:nvSpPr>
            <p:cNvPr id="14" name="Freeform 27"/>
            <p:cNvSpPr>
              <a:spLocks noEditPoints="1"/>
            </p:cNvSpPr>
            <p:nvPr userDrawn="1"/>
          </p:nvSpPr>
          <p:spPr bwMode="auto">
            <a:xfrm>
              <a:off x="-784225" y="-268289"/>
              <a:ext cx="2327275" cy="3987800"/>
            </a:xfrm>
            <a:custGeom>
              <a:avLst/>
              <a:gdLst>
                <a:gd name="T0" fmla="*/ 0 w 1466"/>
                <a:gd name="T1" fmla="*/ 2506 h 2512"/>
                <a:gd name="T2" fmla="*/ 48 w 1466"/>
                <a:gd name="T3" fmla="*/ 2254 h 2512"/>
                <a:gd name="T4" fmla="*/ 300 w 1466"/>
                <a:gd name="T5" fmla="*/ 916 h 2512"/>
                <a:gd name="T6" fmla="*/ 428 w 1466"/>
                <a:gd name="T7" fmla="*/ 240 h 2512"/>
                <a:gd name="T8" fmla="*/ 436 w 1466"/>
                <a:gd name="T9" fmla="*/ 208 h 2512"/>
                <a:gd name="T10" fmla="*/ 454 w 1466"/>
                <a:gd name="T11" fmla="*/ 150 h 2512"/>
                <a:gd name="T12" fmla="*/ 480 w 1466"/>
                <a:gd name="T13" fmla="*/ 104 h 2512"/>
                <a:gd name="T14" fmla="*/ 514 w 1466"/>
                <a:gd name="T15" fmla="*/ 66 h 2512"/>
                <a:gd name="T16" fmla="*/ 554 w 1466"/>
                <a:gd name="T17" fmla="*/ 38 h 2512"/>
                <a:gd name="T18" fmla="*/ 602 w 1466"/>
                <a:gd name="T19" fmla="*/ 18 h 2512"/>
                <a:gd name="T20" fmla="*/ 662 w 1466"/>
                <a:gd name="T21" fmla="*/ 6 h 2512"/>
                <a:gd name="T22" fmla="*/ 730 w 1466"/>
                <a:gd name="T23" fmla="*/ 0 h 2512"/>
                <a:gd name="T24" fmla="*/ 768 w 1466"/>
                <a:gd name="T25" fmla="*/ 2 h 2512"/>
                <a:gd name="T26" fmla="*/ 826 w 1466"/>
                <a:gd name="T27" fmla="*/ 6 h 2512"/>
                <a:gd name="T28" fmla="*/ 876 w 1466"/>
                <a:gd name="T29" fmla="*/ 20 h 2512"/>
                <a:gd name="T30" fmla="*/ 922 w 1466"/>
                <a:gd name="T31" fmla="*/ 40 h 2512"/>
                <a:gd name="T32" fmla="*/ 958 w 1466"/>
                <a:gd name="T33" fmla="*/ 70 h 2512"/>
                <a:gd name="T34" fmla="*/ 990 w 1466"/>
                <a:gd name="T35" fmla="*/ 104 h 2512"/>
                <a:gd name="T36" fmla="*/ 1014 w 1466"/>
                <a:gd name="T37" fmla="*/ 148 h 2512"/>
                <a:gd name="T38" fmla="*/ 1034 w 1466"/>
                <a:gd name="T39" fmla="*/ 198 h 2512"/>
                <a:gd name="T40" fmla="*/ 1048 w 1466"/>
                <a:gd name="T41" fmla="*/ 256 h 2512"/>
                <a:gd name="T42" fmla="*/ 1162 w 1466"/>
                <a:gd name="T43" fmla="*/ 866 h 2512"/>
                <a:gd name="T44" fmla="*/ 1278 w 1466"/>
                <a:gd name="T45" fmla="*/ 1478 h 2512"/>
                <a:gd name="T46" fmla="*/ 1464 w 1466"/>
                <a:gd name="T47" fmla="*/ 2464 h 2512"/>
                <a:gd name="T48" fmla="*/ 1466 w 1466"/>
                <a:gd name="T49" fmla="*/ 2478 h 2512"/>
                <a:gd name="T50" fmla="*/ 1464 w 1466"/>
                <a:gd name="T51" fmla="*/ 2496 h 2512"/>
                <a:gd name="T52" fmla="*/ 1454 w 1466"/>
                <a:gd name="T53" fmla="*/ 2508 h 2512"/>
                <a:gd name="T54" fmla="*/ 1436 w 1466"/>
                <a:gd name="T55" fmla="*/ 2512 h 2512"/>
                <a:gd name="T56" fmla="*/ 1424 w 1466"/>
                <a:gd name="T57" fmla="*/ 2512 h 2512"/>
                <a:gd name="T58" fmla="*/ 40 w 1466"/>
                <a:gd name="T59" fmla="*/ 2512 h 2512"/>
                <a:gd name="T60" fmla="*/ 0 w 1466"/>
                <a:gd name="T61" fmla="*/ 2506 h 2512"/>
                <a:gd name="T62" fmla="*/ 738 w 1466"/>
                <a:gd name="T63" fmla="*/ 886 h 2512"/>
                <a:gd name="T64" fmla="*/ 720 w 1466"/>
                <a:gd name="T65" fmla="*/ 888 h 2512"/>
                <a:gd name="T66" fmla="*/ 538 w 1466"/>
                <a:gd name="T67" fmla="*/ 2064 h 2512"/>
                <a:gd name="T68" fmla="*/ 918 w 1466"/>
                <a:gd name="T69" fmla="*/ 2064 h 2512"/>
                <a:gd name="T70" fmla="*/ 738 w 1466"/>
                <a:gd name="T71" fmla="*/ 886 h 2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66" h="2512">
                  <a:moveTo>
                    <a:pt x="0" y="2506"/>
                  </a:moveTo>
                  <a:lnTo>
                    <a:pt x="0" y="2506"/>
                  </a:lnTo>
                  <a:lnTo>
                    <a:pt x="48" y="2254"/>
                  </a:lnTo>
                  <a:lnTo>
                    <a:pt x="48" y="2254"/>
                  </a:lnTo>
                  <a:lnTo>
                    <a:pt x="300" y="916"/>
                  </a:lnTo>
                  <a:lnTo>
                    <a:pt x="300" y="916"/>
                  </a:lnTo>
                  <a:lnTo>
                    <a:pt x="364" y="578"/>
                  </a:lnTo>
                  <a:lnTo>
                    <a:pt x="428" y="240"/>
                  </a:lnTo>
                  <a:lnTo>
                    <a:pt x="428" y="240"/>
                  </a:lnTo>
                  <a:lnTo>
                    <a:pt x="436" y="208"/>
                  </a:lnTo>
                  <a:lnTo>
                    <a:pt x="444" y="178"/>
                  </a:lnTo>
                  <a:lnTo>
                    <a:pt x="454" y="150"/>
                  </a:lnTo>
                  <a:lnTo>
                    <a:pt x="466" y="126"/>
                  </a:lnTo>
                  <a:lnTo>
                    <a:pt x="480" y="104"/>
                  </a:lnTo>
                  <a:lnTo>
                    <a:pt x="496" y="84"/>
                  </a:lnTo>
                  <a:lnTo>
                    <a:pt x="514" y="66"/>
                  </a:lnTo>
                  <a:lnTo>
                    <a:pt x="532" y="50"/>
                  </a:lnTo>
                  <a:lnTo>
                    <a:pt x="554" y="38"/>
                  </a:lnTo>
                  <a:lnTo>
                    <a:pt x="578" y="26"/>
                  </a:lnTo>
                  <a:lnTo>
                    <a:pt x="602" y="18"/>
                  </a:lnTo>
                  <a:lnTo>
                    <a:pt x="630" y="10"/>
                  </a:lnTo>
                  <a:lnTo>
                    <a:pt x="662" y="6"/>
                  </a:lnTo>
                  <a:lnTo>
                    <a:pt x="694" y="2"/>
                  </a:lnTo>
                  <a:lnTo>
                    <a:pt x="730" y="0"/>
                  </a:lnTo>
                  <a:lnTo>
                    <a:pt x="768" y="2"/>
                  </a:lnTo>
                  <a:lnTo>
                    <a:pt x="768" y="2"/>
                  </a:lnTo>
                  <a:lnTo>
                    <a:pt x="798" y="4"/>
                  </a:lnTo>
                  <a:lnTo>
                    <a:pt x="826" y="6"/>
                  </a:lnTo>
                  <a:lnTo>
                    <a:pt x="852" y="12"/>
                  </a:lnTo>
                  <a:lnTo>
                    <a:pt x="876" y="20"/>
                  </a:lnTo>
                  <a:lnTo>
                    <a:pt x="900" y="30"/>
                  </a:lnTo>
                  <a:lnTo>
                    <a:pt x="922" y="40"/>
                  </a:lnTo>
                  <a:lnTo>
                    <a:pt x="940" y="54"/>
                  </a:lnTo>
                  <a:lnTo>
                    <a:pt x="958" y="70"/>
                  </a:lnTo>
                  <a:lnTo>
                    <a:pt x="974" y="86"/>
                  </a:lnTo>
                  <a:lnTo>
                    <a:pt x="990" y="104"/>
                  </a:lnTo>
                  <a:lnTo>
                    <a:pt x="1002" y="126"/>
                  </a:lnTo>
                  <a:lnTo>
                    <a:pt x="1014" y="148"/>
                  </a:lnTo>
                  <a:lnTo>
                    <a:pt x="1026" y="172"/>
                  </a:lnTo>
                  <a:lnTo>
                    <a:pt x="1034" y="198"/>
                  </a:lnTo>
                  <a:lnTo>
                    <a:pt x="1042" y="226"/>
                  </a:lnTo>
                  <a:lnTo>
                    <a:pt x="1048" y="256"/>
                  </a:lnTo>
                  <a:lnTo>
                    <a:pt x="1048" y="256"/>
                  </a:lnTo>
                  <a:lnTo>
                    <a:pt x="1162" y="866"/>
                  </a:lnTo>
                  <a:lnTo>
                    <a:pt x="1278" y="1478"/>
                  </a:lnTo>
                  <a:lnTo>
                    <a:pt x="1278" y="1478"/>
                  </a:lnTo>
                  <a:lnTo>
                    <a:pt x="1370" y="1970"/>
                  </a:lnTo>
                  <a:lnTo>
                    <a:pt x="1464" y="2464"/>
                  </a:lnTo>
                  <a:lnTo>
                    <a:pt x="1464" y="2464"/>
                  </a:lnTo>
                  <a:lnTo>
                    <a:pt x="1466" y="2478"/>
                  </a:lnTo>
                  <a:lnTo>
                    <a:pt x="1466" y="2488"/>
                  </a:lnTo>
                  <a:lnTo>
                    <a:pt x="1464" y="2496"/>
                  </a:lnTo>
                  <a:lnTo>
                    <a:pt x="1460" y="2502"/>
                  </a:lnTo>
                  <a:lnTo>
                    <a:pt x="1454" y="2508"/>
                  </a:lnTo>
                  <a:lnTo>
                    <a:pt x="1446" y="2510"/>
                  </a:lnTo>
                  <a:lnTo>
                    <a:pt x="1436" y="2512"/>
                  </a:lnTo>
                  <a:lnTo>
                    <a:pt x="1424" y="2512"/>
                  </a:lnTo>
                  <a:lnTo>
                    <a:pt x="1424" y="2512"/>
                  </a:lnTo>
                  <a:lnTo>
                    <a:pt x="40" y="2512"/>
                  </a:lnTo>
                  <a:lnTo>
                    <a:pt x="40" y="2512"/>
                  </a:lnTo>
                  <a:lnTo>
                    <a:pt x="22" y="2510"/>
                  </a:lnTo>
                  <a:lnTo>
                    <a:pt x="0" y="2506"/>
                  </a:lnTo>
                  <a:lnTo>
                    <a:pt x="0" y="2506"/>
                  </a:lnTo>
                  <a:close/>
                  <a:moveTo>
                    <a:pt x="738" y="886"/>
                  </a:moveTo>
                  <a:lnTo>
                    <a:pt x="738" y="886"/>
                  </a:lnTo>
                  <a:lnTo>
                    <a:pt x="720" y="888"/>
                  </a:lnTo>
                  <a:lnTo>
                    <a:pt x="720" y="888"/>
                  </a:lnTo>
                  <a:lnTo>
                    <a:pt x="538" y="2064"/>
                  </a:lnTo>
                  <a:lnTo>
                    <a:pt x="538" y="2064"/>
                  </a:lnTo>
                  <a:lnTo>
                    <a:pt x="918" y="2064"/>
                  </a:lnTo>
                  <a:lnTo>
                    <a:pt x="918" y="2064"/>
                  </a:lnTo>
                  <a:lnTo>
                    <a:pt x="738" y="886"/>
                  </a:lnTo>
                  <a:lnTo>
                    <a:pt x="738" y="88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5" name="Freeform 28"/>
            <p:cNvSpPr>
              <a:spLocks/>
            </p:cNvSpPr>
            <p:nvPr userDrawn="1"/>
          </p:nvSpPr>
          <p:spPr bwMode="auto">
            <a:xfrm>
              <a:off x="-1250950" y="4198936"/>
              <a:ext cx="3263900" cy="841375"/>
            </a:xfrm>
            <a:custGeom>
              <a:avLst/>
              <a:gdLst>
                <a:gd name="T0" fmla="*/ 1028 w 2056"/>
                <a:gd name="T1" fmla="*/ 528 h 530"/>
                <a:gd name="T2" fmla="*/ 62 w 2056"/>
                <a:gd name="T3" fmla="*/ 530 h 530"/>
                <a:gd name="T4" fmla="*/ 46 w 2056"/>
                <a:gd name="T5" fmla="*/ 530 h 530"/>
                <a:gd name="T6" fmla="*/ 20 w 2056"/>
                <a:gd name="T7" fmla="*/ 524 h 530"/>
                <a:gd name="T8" fmla="*/ 6 w 2056"/>
                <a:gd name="T9" fmla="*/ 510 h 530"/>
                <a:gd name="T10" fmla="*/ 0 w 2056"/>
                <a:gd name="T11" fmla="*/ 484 h 530"/>
                <a:gd name="T12" fmla="*/ 0 w 2056"/>
                <a:gd name="T13" fmla="*/ 468 h 530"/>
                <a:gd name="T14" fmla="*/ 2 w 2056"/>
                <a:gd name="T15" fmla="*/ 408 h 530"/>
                <a:gd name="T16" fmla="*/ 10 w 2056"/>
                <a:gd name="T17" fmla="*/ 382 h 530"/>
                <a:gd name="T18" fmla="*/ 20 w 2056"/>
                <a:gd name="T19" fmla="*/ 372 h 530"/>
                <a:gd name="T20" fmla="*/ 44 w 2056"/>
                <a:gd name="T21" fmla="*/ 364 h 530"/>
                <a:gd name="T22" fmla="*/ 104 w 2056"/>
                <a:gd name="T23" fmla="*/ 362 h 530"/>
                <a:gd name="T24" fmla="*/ 116 w 2056"/>
                <a:gd name="T25" fmla="*/ 360 h 530"/>
                <a:gd name="T26" fmla="*/ 134 w 2056"/>
                <a:gd name="T27" fmla="*/ 354 h 530"/>
                <a:gd name="T28" fmla="*/ 146 w 2056"/>
                <a:gd name="T29" fmla="*/ 342 h 530"/>
                <a:gd name="T30" fmla="*/ 156 w 2056"/>
                <a:gd name="T31" fmla="*/ 314 h 530"/>
                <a:gd name="T32" fmla="*/ 180 w 2056"/>
                <a:gd name="T33" fmla="*/ 182 h 530"/>
                <a:gd name="T34" fmla="*/ 204 w 2056"/>
                <a:gd name="T35" fmla="*/ 52 h 530"/>
                <a:gd name="T36" fmla="*/ 212 w 2056"/>
                <a:gd name="T37" fmla="*/ 28 h 530"/>
                <a:gd name="T38" fmla="*/ 222 w 2056"/>
                <a:gd name="T39" fmla="*/ 12 h 530"/>
                <a:gd name="T40" fmla="*/ 240 w 2056"/>
                <a:gd name="T41" fmla="*/ 4 h 530"/>
                <a:gd name="T42" fmla="*/ 264 w 2056"/>
                <a:gd name="T43" fmla="*/ 0 h 530"/>
                <a:gd name="T44" fmla="*/ 1030 w 2056"/>
                <a:gd name="T45" fmla="*/ 2 h 530"/>
                <a:gd name="T46" fmla="*/ 1794 w 2056"/>
                <a:gd name="T47" fmla="*/ 2 h 530"/>
                <a:gd name="T48" fmla="*/ 1818 w 2056"/>
                <a:gd name="T49" fmla="*/ 4 h 530"/>
                <a:gd name="T50" fmla="*/ 1834 w 2056"/>
                <a:gd name="T51" fmla="*/ 12 h 530"/>
                <a:gd name="T52" fmla="*/ 1846 w 2056"/>
                <a:gd name="T53" fmla="*/ 26 h 530"/>
                <a:gd name="T54" fmla="*/ 1852 w 2056"/>
                <a:gd name="T55" fmla="*/ 48 h 530"/>
                <a:gd name="T56" fmla="*/ 1876 w 2056"/>
                <a:gd name="T57" fmla="*/ 180 h 530"/>
                <a:gd name="T58" fmla="*/ 1900 w 2056"/>
                <a:gd name="T59" fmla="*/ 310 h 530"/>
                <a:gd name="T60" fmla="*/ 1908 w 2056"/>
                <a:gd name="T61" fmla="*/ 334 h 530"/>
                <a:gd name="T62" fmla="*/ 1918 w 2056"/>
                <a:gd name="T63" fmla="*/ 350 h 530"/>
                <a:gd name="T64" fmla="*/ 1936 w 2056"/>
                <a:gd name="T65" fmla="*/ 358 h 530"/>
                <a:gd name="T66" fmla="*/ 1962 w 2056"/>
                <a:gd name="T67" fmla="*/ 362 h 530"/>
                <a:gd name="T68" fmla="*/ 1992 w 2056"/>
                <a:gd name="T69" fmla="*/ 362 h 530"/>
                <a:gd name="T70" fmla="*/ 2034 w 2056"/>
                <a:gd name="T71" fmla="*/ 366 h 530"/>
                <a:gd name="T72" fmla="*/ 2044 w 2056"/>
                <a:gd name="T73" fmla="*/ 374 h 530"/>
                <a:gd name="T74" fmla="*/ 2052 w 2056"/>
                <a:gd name="T75" fmla="*/ 384 h 530"/>
                <a:gd name="T76" fmla="*/ 2056 w 2056"/>
                <a:gd name="T77" fmla="*/ 426 h 530"/>
                <a:gd name="T78" fmla="*/ 2056 w 2056"/>
                <a:gd name="T79" fmla="*/ 456 h 530"/>
                <a:gd name="T80" fmla="*/ 2054 w 2056"/>
                <a:gd name="T81" fmla="*/ 498 h 530"/>
                <a:gd name="T82" fmla="*/ 2048 w 2056"/>
                <a:gd name="T83" fmla="*/ 520 h 530"/>
                <a:gd name="T84" fmla="*/ 2026 w 2056"/>
                <a:gd name="T85" fmla="*/ 528 h 530"/>
                <a:gd name="T86" fmla="*/ 1986 w 2056"/>
                <a:gd name="T87" fmla="*/ 528 h 530"/>
                <a:gd name="T88" fmla="*/ 1028 w 2056"/>
                <a:gd name="T89" fmla="*/ 528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056" h="530">
                  <a:moveTo>
                    <a:pt x="1028" y="528"/>
                  </a:moveTo>
                  <a:lnTo>
                    <a:pt x="1028" y="528"/>
                  </a:lnTo>
                  <a:lnTo>
                    <a:pt x="546" y="528"/>
                  </a:lnTo>
                  <a:lnTo>
                    <a:pt x="62" y="530"/>
                  </a:lnTo>
                  <a:lnTo>
                    <a:pt x="62" y="530"/>
                  </a:lnTo>
                  <a:lnTo>
                    <a:pt x="46" y="530"/>
                  </a:lnTo>
                  <a:lnTo>
                    <a:pt x="32" y="528"/>
                  </a:lnTo>
                  <a:lnTo>
                    <a:pt x="20" y="524"/>
                  </a:lnTo>
                  <a:lnTo>
                    <a:pt x="12" y="518"/>
                  </a:lnTo>
                  <a:lnTo>
                    <a:pt x="6" y="510"/>
                  </a:lnTo>
                  <a:lnTo>
                    <a:pt x="2" y="498"/>
                  </a:lnTo>
                  <a:lnTo>
                    <a:pt x="0" y="484"/>
                  </a:lnTo>
                  <a:lnTo>
                    <a:pt x="0" y="468"/>
                  </a:lnTo>
                  <a:lnTo>
                    <a:pt x="0" y="468"/>
                  </a:lnTo>
                  <a:lnTo>
                    <a:pt x="0" y="434"/>
                  </a:lnTo>
                  <a:lnTo>
                    <a:pt x="2" y="408"/>
                  </a:lnTo>
                  <a:lnTo>
                    <a:pt x="6" y="388"/>
                  </a:lnTo>
                  <a:lnTo>
                    <a:pt x="10" y="382"/>
                  </a:lnTo>
                  <a:lnTo>
                    <a:pt x="14" y="376"/>
                  </a:lnTo>
                  <a:lnTo>
                    <a:pt x="20" y="372"/>
                  </a:lnTo>
                  <a:lnTo>
                    <a:pt x="26" y="368"/>
                  </a:lnTo>
                  <a:lnTo>
                    <a:pt x="44" y="364"/>
                  </a:lnTo>
                  <a:lnTo>
                    <a:pt x="70" y="362"/>
                  </a:lnTo>
                  <a:lnTo>
                    <a:pt x="104" y="362"/>
                  </a:lnTo>
                  <a:lnTo>
                    <a:pt x="104" y="362"/>
                  </a:lnTo>
                  <a:lnTo>
                    <a:pt x="116" y="360"/>
                  </a:lnTo>
                  <a:lnTo>
                    <a:pt x="126" y="358"/>
                  </a:lnTo>
                  <a:lnTo>
                    <a:pt x="134" y="354"/>
                  </a:lnTo>
                  <a:lnTo>
                    <a:pt x="142" y="348"/>
                  </a:lnTo>
                  <a:lnTo>
                    <a:pt x="146" y="342"/>
                  </a:lnTo>
                  <a:lnTo>
                    <a:pt x="150" y="334"/>
                  </a:lnTo>
                  <a:lnTo>
                    <a:pt x="156" y="314"/>
                  </a:lnTo>
                  <a:lnTo>
                    <a:pt x="156" y="314"/>
                  </a:lnTo>
                  <a:lnTo>
                    <a:pt x="180" y="182"/>
                  </a:lnTo>
                  <a:lnTo>
                    <a:pt x="204" y="52"/>
                  </a:lnTo>
                  <a:lnTo>
                    <a:pt x="204" y="52"/>
                  </a:lnTo>
                  <a:lnTo>
                    <a:pt x="208" y="40"/>
                  </a:lnTo>
                  <a:lnTo>
                    <a:pt x="212" y="28"/>
                  </a:lnTo>
                  <a:lnTo>
                    <a:pt x="216" y="20"/>
                  </a:lnTo>
                  <a:lnTo>
                    <a:pt x="222" y="12"/>
                  </a:lnTo>
                  <a:lnTo>
                    <a:pt x="230" y="8"/>
                  </a:lnTo>
                  <a:lnTo>
                    <a:pt x="240" y="4"/>
                  </a:lnTo>
                  <a:lnTo>
                    <a:pt x="250" y="2"/>
                  </a:lnTo>
                  <a:lnTo>
                    <a:pt x="264" y="0"/>
                  </a:lnTo>
                  <a:lnTo>
                    <a:pt x="264" y="0"/>
                  </a:lnTo>
                  <a:lnTo>
                    <a:pt x="1030" y="2"/>
                  </a:lnTo>
                  <a:lnTo>
                    <a:pt x="1794" y="2"/>
                  </a:lnTo>
                  <a:lnTo>
                    <a:pt x="1794" y="2"/>
                  </a:lnTo>
                  <a:lnTo>
                    <a:pt x="1808" y="2"/>
                  </a:lnTo>
                  <a:lnTo>
                    <a:pt x="1818" y="4"/>
                  </a:lnTo>
                  <a:lnTo>
                    <a:pt x="1828" y="6"/>
                  </a:lnTo>
                  <a:lnTo>
                    <a:pt x="1834" y="12"/>
                  </a:lnTo>
                  <a:lnTo>
                    <a:pt x="1840" y="18"/>
                  </a:lnTo>
                  <a:lnTo>
                    <a:pt x="1846" y="26"/>
                  </a:lnTo>
                  <a:lnTo>
                    <a:pt x="1850" y="36"/>
                  </a:lnTo>
                  <a:lnTo>
                    <a:pt x="1852" y="48"/>
                  </a:lnTo>
                  <a:lnTo>
                    <a:pt x="1852" y="48"/>
                  </a:lnTo>
                  <a:lnTo>
                    <a:pt x="1876" y="180"/>
                  </a:lnTo>
                  <a:lnTo>
                    <a:pt x="1900" y="310"/>
                  </a:lnTo>
                  <a:lnTo>
                    <a:pt x="1900" y="310"/>
                  </a:lnTo>
                  <a:lnTo>
                    <a:pt x="1904" y="322"/>
                  </a:lnTo>
                  <a:lnTo>
                    <a:pt x="1908" y="334"/>
                  </a:lnTo>
                  <a:lnTo>
                    <a:pt x="1912" y="342"/>
                  </a:lnTo>
                  <a:lnTo>
                    <a:pt x="1918" y="350"/>
                  </a:lnTo>
                  <a:lnTo>
                    <a:pt x="1926" y="356"/>
                  </a:lnTo>
                  <a:lnTo>
                    <a:pt x="1936" y="358"/>
                  </a:lnTo>
                  <a:lnTo>
                    <a:pt x="1948" y="362"/>
                  </a:lnTo>
                  <a:lnTo>
                    <a:pt x="1962" y="362"/>
                  </a:lnTo>
                  <a:lnTo>
                    <a:pt x="1962" y="362"/>
                  </a:lnTo>
                  <a:lnTo>
                    <a:pt x="1992" y="362"/>
                  </a:lnTo>
                  <a:lnTo>
                    <a:pt x="2016" y="362"/>
                  </a:lnTo>
                  <a:lnTo>
                    <a:pt x="2034" y="366"/>
                  </a:lnTo>
                  <a:lnTo>
                    <a:pt x="2040" y="370"/>
                  </a:lnTo>
                  <a:lnTo>
                    <a:pt x="2044" y="374"/>
                  </a:lnTo>
                  <a:lnTo>
                    <a:pt x="2048" y="378"/>
                  </a:lnTo>
                  <a:lnTo>
                    <a:pt x="2052" y="384"/>
                  </a:lnTo>
                  <a:lnTo>
                    <a:pt x="2054" y="402"/>
                  </a:lnTo>
                  <a:lnTo>
                    <a:pt x="2056" y="426"/>
                  </a:lnTo>
                  <a:lnTo>
                    <a:pt x="2056" y="456"/>
                  </a:lnTo>
                  <a:lnTo>
                    <a:pt x="2056" y="456"/>
                  </a:lnTo>
                  <a:lnTo>
                    <a:pt x="2056" y="480"/>
                  </a:lnTo>
                  <a:lnTo>
                    <a:pt x="2054" y="498"/>
                  </a:lnTo>
                  <a:lnTo>
                    <a:pt x="2052" y="512"/>
                  </a:lnTo>
                  <a:lnTo>
                    <a:pt x="2048" y="520"/>
                  </a:lnTo>
                  <a:lnTo>
                    <a:pt x="2038" y="526"/>
                  </a:lnTo>
                  <a:lnTo>
                    <a:pt x="2026" y="528"/>
                  </a:lnTo>
                  <a:lnTo>
                    <a:pt x="2010" y="528"/>
                  </a:lnTo>
                  <a:lnTo>
                    <a:pt x="1986" y="528"/>
                  </a:lnTo>
                  <a:lnTo>
                    <a:pt x="1986" y="528"/>
                  </a:lnTo>
                  <a:lnTo>
                    <a:pt x="1028" y="528"/>
                  </a:lnTo>
                  <a:lnTo>
                    <a:pt x="1028" y="5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5759171" y="5651500"/>
            <a:ext cx="3072092" cy="1140453"/>
            <a:chOff x="6153800" y="5919468"/>
            <a:chExt cx="2350254" cy="872485"/>
          </a:xfrm>
        </p:grpSpPr>
        <p:pic>
          <p:nvPicPr>
            <p:cNvPr id="18" name="Picture 17"/>
            <p:cNvPicPr>
              <a:picLocks noChangeAspect="1"/>
            </p:cNvPicPr>
            <p:nvPr userDrawn="1">
              <p:custDataLst>
                <p:tags r:id="rId6"/>
              </p:custDataLst>
            </p:nvPr>
          </p:nvPicPr>
          <p:blipFill>
            <a:blip r:embed="rId1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3305" y="5919468"/>
              <a:ext cx="1860749" cy="872485"/>
            </a:xfrm>
            <a:prstGeom prst="rect">
              <a:avLst/>
            </a:prstGeom>
          </p:spPr>
        </p:pic>
        <p:pic>
          <p:nvPicPr>
            <p:cNvPr id="19" name="E719C35A-4CD6-4178-B0D0-8DA208F1799A" descr="E719C35A-4CD6-4178-B0D0-8DA208F1799A"/>
            <p:cNvPicPr>
              <a:picLocks noChangeAspect="1" noChangeArrowheads="1"/>
            </p:cNvPicPr>
            <p:nvPr userDrawn="1">
              <p:custDataLst>
                <p:tags r:id="rId7"/>
              </p:custDataLst>
            </p:nvPr>
          </p:nvPicPr>
          <p:blipFill rotWithShape="1">
            <a:blip r:embed="rId12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10" t="12070" r="20026" b="11812"/>
            <a:stretch/>
          </p:blipFill>
          <p:spPr bwMode="auto">
            <a:xfrm>
              <a:off x="6153800" y="6167594"/>
              <a:ext cx="423661" cy="41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416995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663441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3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1256305" y="1250343"/>
            <a:ext cx="7529885" cy="51266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E18E1EC-63BD-4A12-BF8A-3B41A5EE0EAA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/>
              <a:t>‹Nº›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>
          <a:xfrm>
            <a:off x="1256305" y="6356351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latin typeface="Candara"/>
                <a:sym typeface="Candara"/>
              </a:defRPr>
            </a:lvl1pPr>
          </a:lstStyle>
          <a:p>
            <a:pPr>
              <a:defRPr/>
            </a:pPr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>
          <a:xfrm>
            <a:off x="3959087" y="6356351"/>
            <a:ext cx="2895600" cy="365125"/>
          </a:xfrm>
          <a:prstGeom prst="rect">
            <a:avLst/>
          </a:prstGeom>
        </p:spPr>
        <p:txBody>
          <a:bodyPr anchor="ctr"/>
          <a:lstStyle>
            <a:lvl1pPr>
              <a:defRPr sz="1100">
                <a:latin typeface="Candara"/>
                <a:sym typeface="Candara"/>
              </a:defRPr>
            </a:lvl1pPr>
          </a:lstStyle>
          <a:p>
            <a:pPr>
              <a:defRPr/>
            </a:pPr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6604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4.xml"/><Relationship Id="rId18" Type="http://schemas.openxmlformats.org/officeDocument/2006/relationships/tags" Target="../tags/tag9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3.xml"/><Relationship Id="rId17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7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6.xml"/><Relationship Id="rId10" Type="http://schemas.openxmlformats.org/officeDocument/2006/relationships/vmlDrawing" Target="../drawings/vmlDrawing1.v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tags" Target="../tags/tag5.xml"/><Relationship Id="rId22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68270154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think-cell Slide" r:id="rId19" imgW="270" imgH="270" progId="TCLayout.ActiveDocument.1">
                  <p:embed/>
                </p:oleObj>
              </mc:Choice>
              <mc:Fallback>
                <p:oleObj name="think-cell Slide" r:id="rId19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2 Marcador de texto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 bwMode="auto">
          <a:xfrm>
            <a:off x="286246" y="1250344"/>
            <a:ext cx="8579458" cy="496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 smtClean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  <p:custDataLst>
              <p:tags r:id="rId13"/>
            </p:custDataLst>
          </p:nvPr>
        </p:nvSpPr>
        <p:spPr>
          <a:xfrm>
            <a:off x="8791574" y="6492875"/>
            <a:ext cx="3524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Candara"/>
                <a:cs typeface="+mn-cs"/>
                <a:sym typeface="Candara"/>
              </a:defRPr>
            </a:lvl1pPr>
          </a:lstStyle>
          <a:p>
            <a:pPr>
              <a:defRPr/>
            </a:pPr>
            <a:fld id="{CC308BA6-CE2B-4543-82B0-7E6DCE132E0F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‹Nº›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sp>
        <p:nvSpPr>
          <p:cNvPr id="1026" name="1 Marcador de título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286246" y="262340"/>
            <a:ext cx="8595361" cy="748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Haga clic para modificar el estilo de título del patrón</a:t>
            </a:r>
            <a:endParaRPr lang="es-CO" dirty="0" smtClean="0"/>
          </a:p>
        </p:txBody>
      </p:sp>
      <p:sp>
        <p:nvSpPr>
          <p:cNvPr id="19" name="Rectangle 18"/>
          <p:cNvSpPr/>
          <p:nvPr>
            <p:custDataLst>
              <p:tags r:id="rId15"/>
            </p:custDataLst>
          </p:nvPr>
        </p:nvSpPr>
        <p:spPr>
          <a:xfrm rot="10800000" flipH="1" flipV="1">
            <a:off x="285252" y="1059059"/>
            <a:ext cx="8589667" cy="45721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  <a:alpha val="5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sp>
        <p:nvSpPr>
          <p:cNvPr id="12" name="Rectangle 11"/>
          <p:cNvSpPr/>
          <p:nvPr>
            <p:custDataLst>
              <p:tags r:id="rId16"/>
            </p:custDataLst>
          </p:nvPr>
        </p:nvSpPr>
        <p:spPr>
          <a:xfrm rot="10800000" flipH="1" flipV="1">
            <a:off x="-1" y="6721123"/>
            <a:ext cx="6717507" cy="14124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5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6880913" y="6078441"/>
            <a:ext cx="1922022" cy="713512"/>
            <a:chOff x="6153800" y="5919468"/>
            <a:chExt cx="2350254" cy="872485"/>
          </a:xfrm>
        </p:grpSpPr>
        <p:pic>
          <p:nvPicPr>
            <p:cNvPr id="13" name="Picture 12"/>
            <p:cNvPicPr>
              <a:picLocks noChangeAspect="1"/>
            </p:cNvPicPr>
            <p:nvPr>
              <p:custDataLst>
                <p:tags r:id="rId17"/>
              </p:custDataLst>
            </p:nvPr>
          </p:nvPicPr>
          <p:blipFill>
            <a:blip r:embed="rId21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3305" y="5919468"/>
              <a:ext cx="1860749" cy="872485"/>
            </a:xfrm>
            <a:prstGeom prst="rect">
              <a:avLst/>
            </a:prstGeom>
          </p:spPr>
        </p:pic>
        <p:pic>
          <p:nvPicPr>
            <p:cNvPr id="15" name="E719C35A-4CD6-4178-B0D0-8DA208F1799A" descr="E719C35A-4CD6-4178-B0D0-8DA208F1799A"/>
            <p:cNvPicPr>
              <a:picLocks noChangeAspect="1" noChangeArrowheads="1"/>
            </p:cNvPicPr>
            <p:nvPr>
              <p:custDataLst>
                <p:tags r:id="rId18"/>
              </p:custDataLst>
            </p:nvPr>
          </p:nvPicPr>
          <p:blipFill rotWithShape="1">
            <a:blip r:embed="rId22" cstate="print">
              <a:clrChange>
                <a:clrFrom>
                  <a:srgbClr val="FFFFFE"/>
                </a:clrFrom>
                <a:clrTo>
                  <a:srgbClr val="FFFF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910" t="12070" r="20026" b="11812"/>
            <a:stretch/>
          </p:blipFill>
          <p:spPr bwMode="auto">
            <a:xfrm>
              <a:off x="6153800" y="6167594"/>
              <a:ext cx="423661" cy="418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78115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73" r:id="rId5"/>
    <p:sldLayoutId id="2147483667" r:id="rId6"/>
    <p:sldLayoutId id="2147483674" r:id="rId7"/>
    <p:sldLayoutId id="2147483672" r:id="rId8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accent4"/>
          </a:solidFill>
          <a:latin typeface="Candara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77800" indent="-177800" algn="just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b="1" kern="1200">
          <a:solidFill>
            <a:schemeClr val="tx1"/>
          </a:solidFill>
          <a:latin typeface="Candara" pitchFamily="34" charset="0"/>
          <a:ea typeface="+mn-ea"/>
          <a:cs typeface="+mn-cs"/>
        </a:defRPr>
      </a:lvl1pPr>
      <a:lvl2pPr marL="622300" indent="-165100" algn="just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andara" pitchFamily="34" charset="0"/>
          <a:ea typeface="+mn-ea"/>
          <a:cs typeface="+mn-cs"/>
        </a:defRPr>
      </a:lvl2pPr>
      <a:lvl3pPr marL="1079500" indent="-165100" algn="just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Candara" pitchFamily="34" charset="0"/>
          <a:ea typeface="+mn-ea"/>
          <a:cs typeface="+mn-cs"/>
        </a:defRPr>
      </a:lvl3pPr>
      <a:lvl4pPr marL="1524000" indent="-152400" algn="just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andara" pitchFamily="34" charset="0"/>
          <a:ea typeface="+mn-ea"/>
          <a:cs typeface="+mn-cs"/>
        </a:defRPr>
      </a:lvl4pPr>
      <a:lvl5pPr marL="1968500" indent="-139700" algn="just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andar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tags" Target="../tags/tag60.xml"/><Relationship Id="rId7" Type="http://schemas.openxmlformats.org/officeDocument/2006/relationships/image" Target="../media/image1.emf"/><Relationship Id="rId2" Type="http://schemas.openxmlformats.org/officeDocument/2006/relationships/tags" Target="../tags/tag59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67.xml"/><Relationship Id="rId13" Type="http://schemas.openxmlformats.org/officeDocument/2006/relationships/notesSlide" Target="../notesSlides/notesSlide2.xml"/><Relationship Id="rId3" Type="http://schemas.openxmlformats.org/officeDocument/2006/relationships/tags" Target="../tags/tag62.xml"/><Relationship Id="rId7" Type="http://schemas.openxmlformats.org/officeDocument/2006/relationships/tags" Target="../tags/tag66.xml"/><Relationship Id="rId12" Type="http://schemas.openxmlformats.org/officeDocument/2006/relationships/slideLayout" Target="../slideLayouts/slideLayout5.xml"/><Relationship Id="rId2" Type="http://schemas.openxmlformats.org/officeDocument/2006/relationships/tags" Target="../tags/tag61.xml"/><Relationship Id="rId16" Type="http://schemas.openxmlformats.org/officeDocument/2006/relationships/image" Target="../media/image8.png"/><Relationship Id="rId1" Type="http://schemas.openxmlformats.org/officeDocument/2006/relationships/vmlDrawing" Target="../drawings/vmlDrawing11.vml"/><Relationship Id="rId6" Type="http://schemas.openxmlformats.org/officeDocument/2006/relationships/tags" Target="../tags/tag65.xml"/><Relationship Id="rId11" Type="http://schemas.openxmlformats.org/officeDocument/2006/relationships/tags" Target="../tags/tag70.xml"/><Relationship Id="rId5" Type="http://schemas.openxmlformats.org/officeDocument/2006/relationships/tags" Target="../tags/tag64.xml"/><Relationship Id="rId15" Type="http://schemas.openxmlformats.org/officeDocument/2006/relationships/image" Target="../media/image1.emf"/><Relationship Id="rId10" Type="http://schemas.openxmlformats.org/officeDocument/2006/relationships/tags" Target="../tags/tag69.xml"/><Relationship Id="rId4" Type="http://schemas.openxmlformats.org/officeDocument/2006/relationships/tags" Target="../tags/tag63.xml"/><Relationship Id="rId9" Type="http://schemas.openxmlformats.org/officeDocument/2006/relationships/tags" Target="../tags/tag68.xml"/><Relationship Id="rId1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72.xml"/><Relationship Id="rId7" Type="http://schemas.openxmlformats.org/officeDocument/2006/relationships/oleObject" Target="../embeddings/oleObject12.bin"/><Relationship Id="rId2" Type="http://schemas.openxmlformats.org/officeDocument/2006/relationships/tags" Target="../tags/tag71.xml"/><Relationship Id="rId1" Type="http://schemas.openxmlformats.org/officeDocument/2006/relationships/vmlDrawing" Target="../drawings/vmlDrawing12.v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73.xml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0.png"/><Relationship Id="rId2" Type="http://schemas.openxmlformats.org/officeDocument/2006/relationships/tags" Target="../tags/tag74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Object 12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692862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4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" name="Text Placeholder 131"/>
          <p:cNvSpPr>
            <a:spLocks noGrp="1"/>
          </p:cNvSpPr>
          <p:nvPr>
            <p:ph type="body" sz="quarter" idx="10"/>
            <p:custDataLst>
              <p:tags r:id="rId3"/>
            </p:custDataLst>
          </p:nvPr>
        </p:nvSpPr>
        <p:spPr>
          <a:xfrm>
            <a:off x="3116687" y="3743263"/>
            <a:ext cx="3394642" cy="361950"/>
          </a:xfrm>
        </p:spPr>
        <p:txBody>
          <a:bodyPr/>
          <a:lstStyle/>
          <a:p>
            <a:pPr algn="ctr"/>
            <a:r>
              <a:rPr lang="es-ES" sz="2400" dirty="0" smtClean="0"/>
              <a:t>Resultados a la Fecha: </a:t>
            </a:r>
          </a:p>
          <a:p>
            <a:pPr algn="ctr"/>
            <a:r>
              <a:rPr lang="es-ES" sz="2400" dirty="0"/>
              <a:t>8</a:t>
            </a:r>
            <a:r>
              <a:rPr lang="es-ES" sz="2400" dirty="0" smtClean="0"/>
              <a:t> de Septiembre de 2015</a:t>
            </a:r>
            <a:endParaRPr lang="en-US" sz="24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89375" y="855137"/>
            <a:ext cx="4621169" cy="192040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8285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7" name="think-cell Slide" r:id="rId14" imgW="270" imgH="270" progId="TCLayout.ActiveDocument.1">
                  <p:embed/>
                </p:oleObj>
              </mc:Choice>
              <mc:Fallback>
                <p:oleObj name="think-cell Slide" r:id="rId1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s-ES" dirty="0" smtClean="0"/>
              <a:t>Contenido</a:t>
            </a:r>
            <a:endParaRPr lang="en-US" dirty="0"/>
          </a:p>
        </p:txBody>
      </p:sp>
      <p:sp>
        <p:nvSpPr>
          <p:cNvPr id="9" name="Rounded Rectangle 8"/>
          <p:cNvSpPr/>
          <p:nvPr>
            <p:custDataLst>
              <p:tags r:id="rId4"/>
            </p:custDataLst>
          </p:nvPr>
        </p:nvSpPr>
        <p:spPr>
          <a:xfrm rot="8100000">
            <a:off x="1591920" y="2079818"/>
            <a:ext cx="275396" cy="275396"/>
          </a:xfrm>
          <a:custGeom>
            <a:avLst/>
            <a:gdLst>
              <a:gd name="connsiteX0" fmla="*/ 0 w 999068"/>
              <a:gd name="connsiteY0" fmla="*/ 166515 h 999068"/>
              <a:gd name="connsiteX1" fmla="*/ 166515 w 999068"/>
              <a:gd name="connsiteY1" fmla="*/ 0 h 999068"/>
              <a:gd name="connsiteX2" fmla="*/ 832553 w 999068"/>
              <a:gd name="connsiteY2" fmla="*/ 0 h 999068"/>
              <a:gd name="connsiteX3" fmla="*/ 999068 w 999068"/>
              <a:gd name="connsiteY3" fmla="*/ 166515 h 999068"/>
              <a:gd name="connsiteX4" fmla="*/ 999068 w 999068"/>
              <a:gd name="connsiteY4" fmla="*/ 832553 h 999068"/>
              <a:gd name="connsiteX5" fmla="*/ 832553 w 999068"/>
              <a:gd name="connsiteY5" fmla="*/ 999068 h 999068"/>
              <a:gd name="connsiteX6" fmla="*/ 166515 w 999068"/>
              <a:gd name="connsiteY6" fmla="*/ 999068 h 999068"/>
              <a:gd name="connsiteX7" fmla="*/ 0 w 999068"/>
              <a:gd name="connsiteY7" fmla="*/ 832553 h 999068"/>
              <a:gd name="connsiteX8" fmla="*/ 0 w 999068"/>
              <a:gd name="connsiteY8" fmla="*/ 166515 h 999068"/>
              <a:gd name="connsiteX0" fmla="*/ 0 w 999068"/>
              <a:gd name="connsiteY0" fmla="*/ 166515 h 999068"/>
              <a:gd name="connsiteX1" fmla="*/ 166515 w 999068"/>
              <a:gd name="connsiteY1" fmla="*/ 0 h 999068"/>
              <a:gd name="connsiteX2" fmla="*/ 832553 w 999068"/>
              <a:gd name="connsiteY2" fmla="*/ 0 h 999068"/>
              <a:gd name="connsiteX3" fmla="*/ 999068 w 999068"/>
              <a:gd name="connsiteY3" fmla="*/ 166515 h 999068"/>
              <a:gd name="connsiteX4" fmla="*/ 999068 w 999068"/>
              <a:gd name="connsiteY4" fmla="*/ 832553 h 999068"/>
              <a:gd name="connsiteX5" fmla="*/ 166515 w 999068"/>
              <a:gd name="connsiteY5" fmla="*/ 999068 h 999068"/>
              <a:gd name="connsiteX6" fmla="*/ 0 w 999068"/>
              <a:gd name="connsiteY6" fmla="*/ 832553 h 999068"/>
              <a:gd name="connsiteX7" fmla="*/ 0 w 999068"/>
              <a:gd name="connsiteY7" fmla="*/ 166515 h 999068"/>
              <a:gd name="connsiteX0" fmla="*/ 0 w 999068"/>
              <a:gd name="connsiteY0" fmla="*/ 166515 h 999068"/>
              <a:gd name="connsiteX1" fmla="*/ 166515 w 999068"/>
              <a:gd name="connsiteY1" fmla="*/ 0 h 999068"/>
              <a:gd name="connsiteX2" fmla="*/ 832553 w 999068"/>
              <a:gd name="connsiteY2" fmla="*/ 0 h 999068"/>
              <a:gd name="connsiteX3" fmla="*/ 999068 w 999068"/>
              <a:gd name="connsiteY3" fmla="*/ 166515 h 999068"/>
              <a:gd name="connsiteX4" fmla="*/ 166515 w 999068"/>
              <a:gd name="connsiteY4" fmla="*/ 999068 h 999068"/>
              <a:gd name="connsiteX5" fmla="*/ 0 w 999068"/>
              <a:gd name="connsiteY5" fmla="*/ 832553 h 999068"/>
              <a:gd name="connsiteX6" fmla="*/ 0 w 999068"/>
              <a:gd name="connsiteY6" fmla="*/ 166515 h 999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068" h="999068">
                <a:moveTo>
                  <a:pt x="0" y="166515"/>
                </a:moveTo>
                <a:cubicBezTo>
                  <a:pt x="0" y="74551"/>
                  <a:pt x="74551" y="0"/>
                  <a:pt x="166515" y="0"/>
                </a:cubicBezTo>
                <a:lnTo>
                  <a:pt x="832553" y="0"/>
                </a:lnTo>
                <a:cubicBezTo>
                  <a:pt x="924517" y="0"/>
                  <a:pt x="999068" y="74551"/>
                  <a:pt x="999068" y="166515"/>
                </a:cubicBezTo>
                <a:lnTo>
                  <a:pt x="166515" y="999068"/>
                </a:lnTo>
                <a:cubicBezTo>
                  <a:pt x="74551" y="999068"/>
                  <a:pt x="0" y="924517"/>
                  <a:pt x="0" y="832553"/>
                </a:cubicBezTo>
                <a:lnTo>
                  <a:pt x="0" y="166515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sp>
        <p:nvSpPr>
          <p:cNvPr id="10" name="Rounded Rectangle 8"/>
          <p:cNvSpPr/>
          <p:nvPr>
            <p:custDataLst>
              <p:tags r:id="rId5"/>
            </p:custDataLst>
          </p:nvPr>
        </p:nvSpPr>
        <p:spPr>
          <a:xfrm rot="8100000">
            <a:off x="1591920" y="3081717"/>
            <a:ext cx="275396" cy="275396"/>
          </a:xfrm>
          <a:custGeom>
            <a:avLst/>
            <a:gdLst>
              <a:gd name="connsiteX0" fmla="*/ 0 w 999068"/>
              <a:gd name="connsiteY0" fmla="*/ 166515 h 999068"/>
              <a:gd name="connsiteX1" fmla="*/ 166515 w 999068"/>
              <a:gd name="connsiteY1" fmla="*/ 0 h 999068"/>
              <a:gd name="connsiteX2" fmla="*/ 832553 w 999068"/>
              <a:gd name="connsiteY2" fmla="*/ 0 h 999068"/>
              <a:gd name="connsiteX3" fmla="*/ 999068 w 999068"/>
              <a:gd name="connsiteY3" fmla="*/ 166515 h 999068"/>
              <a:gd name="connsiteX4" fmla="*/ 999068 w 999068"/>
              <a:gd name="connsiteY4" fmla="*/ 832553 h 999068"/>
              <a:gd name="connsiteX5" fmla="*/ 832553 w 999068"/>
              <a:gd name="connsiteY5" fmla="*/ 999068 h 999068"/>
              <a:gd name="connsiteX6" fmla="*/ 166515 w 999068"/>
              <a:gd name="connsiteY6" fmla="*/ 999068 h 999068"/>
              <a:gd name="connsiteX7" fmla="*/ 0 w 999068"/>
              <a:gd name="connsiteY7" fmla="*/ 832553 h 999068"/>
              <a:gd name="connsiteX8" fmla="*/ 0 w 999068"/>
              <a:gd name="connsiteY8" fmla="*/ 166515 h 999068"/>
              <a:gd name="connsiteX0" fmla="*/ 0 w 999068"/>
              <a:gd name="connsiteY0" fmla="*/ 166515 h 999068"/>
              <a:gd name="connsiteX1" fmla="*/ 166515 w 999068"/>
              <a:gd name="connsiteY1" fmla="*/ 0 h 999068"/>
              <a:gd name="connsiteX2" fmla="*/ 832553 w 999068"/>
              <a:gd name="connsiteY2" fmla="*/ 0 h 999068"/>
              <a:gd name="connsiteX3" fmla="*/ 999068 w 999068"/>
              <a:gd name="connsiteY3" fmla="*/ 166515 h 999068"/>
              <a:gd name="connsiteX4" fmla="*/ 999068 w 999068"/>
              <a:gd name="connsiteY4" fmla="*/ 832553 h 999068"/>
              <a:gd name="connsiteX5" fmla="*/ 166515 w 999068"/>
              <a:gd name="connsiteY5" fmla="*/ 999068 h 999068"/>
              <a:gd name="connsiteX6" fmla="*/ 0 w 999068"/>
              <a:gd name="connsiteY6" fmla="*/ 832553 h 999068"/>
              <a:gd name="connsiteX7" fmla="*/ 0 w 999068"/>
              <a:gd name="connsiteY7" fmla="*/ 166515 h 999068"/>
              <a:gd name="connsiteX0" fmla="*/ 0 w 999068"/>
              <a:gd name="connsiteY0" fmla="*/ 166515 h 999068"/>
              <a:gd name="connsiteX1" fmla="*/ 166515 w 999068"/>
              <a:gd name="connsiteY1" fmla="*/ 0 h 999068"/>
              <a:gd name="connsiteX2" fmla="*/ 832553 w 999068"/>
              <a:gd name="connsiteY2" fmla="*/ 0 h 999068"/>
              <a:gd name="connsiteX3" fmla="*/ 999068 w 999068"/>
              <a:gd name="connsiteY3" fmla="*/ 166515 h 999068"/>
              <a:gd name="connsiteX4" fmla="*/ 166515 w 999068"/>
              <a:gd name="connsiteY4" fmla="*/ 999068 h 999068"/>
              <a:gd name="connsiteX5" fmla="*/ 0 w 999068"/>
              <a:gd name="connsiteY5" fmla="*/ 832553 h 999068"/>
              <a:gd name="connsiteX6" fmla="*/ 0 w 999068"/>
              <a:gd name="connsiteY6" fmla="*/ 166515 h 999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068" h="999068">
                <a:moveTo>
                  <a:pt x="0" y="166515"/>
                </a:moveTo>
                <a:cubicBezTo>
                  <a:pt x="0" y="74551"/>
                  <a:pt x="74551" y="0"/>
                  <a:pt x="166515" y="0"/>
                </a:cubicBezTo>
                <a:lnTo>
                  <a:pt x="832553" y="0"/>
                </a:lnTo>
                <a:cubicBezTo>
                  <a:pt x="924517" y="0"/>
                  <a:pt x="999068" y="74551"/>
                  <a:pt x="999068" y="166515"/>
                </a:cubicBezTo>
                <a:lnTo>
                  <a:pt x="166515" y="999068"/>
                </a:lnTo>
                <a:cubicBezTo>
                  <a:pt x="74551" y="999068"/>
                  <a:pt x="0" y="924517"/>
                  <a:pt x="0" y="832553"/>
                </a:cubicBezTo>
                <a:lnTo>
                  <a:pt x="0" y="166515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sp>
        <p:nvSpPr>
          <p:cNvPr id="12" name="Rounded Rectangle 8"/>
          <p:cNvSpPr/>
          <p:nvPr>
            <p:custDataLst>
              <p:tags r:id="rId6"/>
            </p:custDataLst>
          </p:nvPr>
        </p:nvSpPr>
        <p:spPr>
          <a:xfrm rot="8100000">
            <a:off x="1609821" y="4140630"/>
            <a:ext cx="275396" cy="275396"/>
          </a:xfrm>
          <a:custGeom>
            <a:avLst/>
            <a:gdLst>
              <a:gd name="connsiteX0" fmla="*/ 0 w 999068"/>
              <a:gd name="connsiteY0" fmla="*/ 166515 h 999068"/>
              <a:gd name="connsiteX1" fmla="*/ 166515 w 999068"/>
              <a:gd name="connsiteY1" fmla="*/ 0 h 999068"/>
              <a:gd name="connsiteX2" fmla="*/ 832553 w 999068"/>
              <a:gd name="connsiteY2" fmla="*/ 0 h 999068"/>
              <a:gd name="connsiteX3" fmla="*/ 999068 w 999068"/>
              <a:gd name="connsiteY3" fmla="*/ 166515 h 999068"/>
              <a:gd name="connsiteX4" fmla="*/ 999068 w 999068"/>
              <a:gd name="connsiteY4" fmla="*/ 832553 h 999068"/>
              <a:gd name="connsiteX5" fmla="*/ 832553 w 999068"/>
              <a:gd name="connsiteY5" fmla="*/ 999068 h 999068"/>
              <a:gd name="connsiteX6" fmla="*/ 166515 w 999068"/>
              <a:gd name="connsiteY6" fmla="*/ 999068 h 999068"/>
              <a:gd name="connsiteX7" fmla="*/ 0 w 999068"/>
              <a:gd name="connsiteY7" fmla="*/ 832553 h 999068"/>
              <a:gd name="connsiteX8" fmla="*/ 0 w 999068"/>
              <a:gd name="connsiteY8" fmla="*/ 166515 h 999068"/>
              <a:gd name="connsiteX0" fmla="*/ 0 w 999068"/>
              <a:gd name="connsiteY0" fmla="*/ 166515 h 999068"/>
              <a:gd name="connsiteX1" fmla="*/ 166515 w 999068"/>
              <a:gd name="connsiteY1" fmla="*/ 0 h 999068"/>
              <a:gd name="connsiteX2" fmla="*/ 832553 w 999068"/>
              <a:gd name="connsiteY2" fmla="*/ 0 h 999068"/>
              <a:gd name="connsiteX3" fmla="*/ 999068 w 999068"/>
              <a:gd name="connsiteY3" fmla="*/ 166515 h 999068"/>
              <a:gd name="connsiteX4" fmla="*/ 999068 w 999068"/>
              <a:gd name="connsiteY4" fmla="*/ 832553 h 999068"/>
              <a:gd name="connsiteX5" fmla="*/ 166515 w 999068"/>
              <a:gd name="connsiteY5" fmla="*/ 999068 h 999068"/>
              <a:gd name="connsiteX6" fmla="*/ 0 w 999068"/>
              <a:gd name="connsiteY6" fmla="*/ 832553 h 999068"/>
              <a:gd name="connsiteX7" fmla="*/ 0 w 999068"/>
              <a:gd name="connsiteY7" fmla="*/ 166515 h 999068"/>
              <a:gd name="connsiteX0" fmla="*/ 0 w 999068"/>
              <a:gd name="connsiteY0" fmla="*/ 166515 h 999068"/>
              <a:gd name="connsiteX1" fmla="*/ 166515 w 999068"/>
              <a:gd name="connsiteY1" fmla="*/ 0 h 999068"/>
              <a:gd name="connsiteX2" fmla="*/ 832553 w 999068"/>
              <a:gd name="connsiteY2" fmla="*/ 0 h 999068"/>
              <a:gd name="connsiteX3" fmla="*/ 999068 w 999068"/>
              <a:gd name="connsiteY3" fmla="*/ 166515 h 999068"/>
              <a:gd name="connsiteX4" fmla="*/ 166515 w 999068"/>
              <a:gd name="connsiteY4" fmla="*/ 999068 h 999068"/>
              <a:gd name="connsiteX5" fmla="*/ 0 w 999068"/>
              <a:gd name="connsiteY5" fmla="*/ 832553 h 999068"/>
              <a:gd name="connsiteX6" fmla="*/ 0 w 999068"/>
              <a:gd name="connsiteY6" fmla="*/ 166515 h 999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068" h="999068">
                <a:moveTo>
                  <a:pt x="0" y="166515"/>
                </a:moveTo>
                <a:cubicBezTo>
                  <a:pt x="0" y="74551"/>
                  <a:pt x="74551" y="0"/>
                  <a:pt x="166515" y="0"/>
                </a:cubicBezTo>
                <a:lnTo>
                  <a:pt x="832553" y="0"/>
                </a:lnTo>
                <a:cubicBezTo>
                  <a:pt x="924517" y="0"/>
                  <a:pt x="999068" y="74551"/>
                  <a:pt x="999068" y="166515"/>
                </a:cubicBezTo>
                <a:lnTo>
                  <a:pt x="166515" y="999068"/>
                </a:lnTo>
                <a:cubicBezTo>
                  <a:pt x="74551" y="999068"/>
                  <a:pt x="0" y="924517"/>
                  <a:pt x="0" y="832553"/>
                </a:cubicBezTo>
                <a:lnTo>
                  <a:pt x="0" y="166515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sp>
        <p:nvSpPr>
          <p:cNvPr id="14" name="Rounded Rectangle 8"/>
          <p:cNvSpPr/>
          <p:nvPr>
            <p:custDataLst>
              <p:tags r:id="rId7"/>
            </p:custDataLst>
          </p:nvPr>
        </p:nvSpPr>
        <p:spPr>
          <a:xfrm rot="8100000">
            <a:off x="1586899" y="5167393"/>
            <a:ext cx="275396" cy="275396"/>
          </a:xfrm>
          <a:custGeom>
            <a:avLst/>
            <a:gdLst>
              <a:gd name="connsiteX0" fmla="*/ 0 w 999068"/>
              <a:gd name="connsiteY0" fmla="*/ 166515 h 999068"/>
              <a:gd name="connsiteX1" fmla="*/ 166515 w 999068"/>
              <a:gd name="connsiteY1" fmla="*/ 0 h 999068"/>
              <a:gd name="connsiteX2" fmla="*/ 832553 w 999068"/>
              <a:gd name="connsiteY2" fmla="*/ 0 h 999068"/>
              <a:gd name="connsiteX3" fmla="*/ 999068 w 999068"/>
              <a:gd name="connsiteY3" fmla="*/ 166515 h 999068"/>
              <a:gd name="connsiteX4" fmla="*/ 999068 w 999068"/>
              <a:gd name="connsiteY4" fmla="*/ 832553 h 999068"/>
              <a:gd name="connsiteX5" fmla="*/ 832553 w 999068"/>
              <a:gd name="connsiteY5" fmla="*/ 999068 h 999068"/>
              <a:gd name="connsiteX6" fmla="*/ 166515 w 999068"/>
              <a:gd name="connsiteY6" fmla="*/ 999068 h 999068"/>
              <a:gd name="connsiteX7" fmla="*/ 0 w 999068"/>
              <a:gd name="connsiteY7" fmla="*/ 832553 h 999068"/>
              <a:gd name="connsiteX8" fmla="*/ 0 w 999068"/>
              <a:gd name="connsiteY8" fmla="*/ 166515 h 999068"/>
              <a:gd name="connsiteX0" fmla="*/ 0 w 999068"/>
              <a:gd name="connsiteY0" fmla="*/ 166515 h 999068"/>
              <a:gd name="connsiteX1" fmla="*/ 166515 w 999068"/>
              <a:gd name="connsiteY1" fmla="*/ 0 h 999068"/>
              <a:gd name="connsiteX2" fmla="*/ 832553 w 999068"/>
              <a:gd name="connsiteY2" fmla="*/ 0 h 999068"/>
              <a:gd name="connsiteX3" fmla="*/ 999068 w 999068"/>
              <a:gd name="connsiteY3" fmla="*/ 166515 h 999068"/>
              <a:gd name="connsiteX4" fmla="*/ 999068 w 999068"/>
              <a:gd name="connsiteY4" fmla="*/ 832553 h 999068"/>
              <a:gd name="connsiteX5" fmla="*/ 166515 w 999068"/>
              <a:gd name="connsiteY5" fmla="*/ 999068 h 999068"/>
              <a:gd name="connsiteX6" fmla="*/ 0 w 999068"/>
              <a:gd name="connsiteY6" fmla="*/ 832553 h 999068"/>
              <a:gd name="connsiteX7" fmla="*/ 0 w 999068"/>
              <a:gd name="connsiteY7" fmla="*/ 166515 h 999068"/>
              <a:gd name="connsiteX0" fmla="*/ 0 w 999068"/>
              <a:gd name="connsiteY0" fmla="*/ 166515 h 999068"/>
              <a:gd name="connsiteX1" fmla="*/ 166515 w 999068"/>
              <a:gd name="connsiteY1" fmla="*/ 0 h 999068"/>
              <a:gd name="connsiteX2" fmla="*/ 832553 w 999068"/>
              <a:gd name="connsiteY2" fmla="*/ 0 h 999068"/>
              <a:gd name="connsiteX3" fmla="*/ 999068 w 999068"/>
              <a:gd name="connsiteY3" fmla="*/ 166515 h 999068"/>
              <a:gd name="connsiteX4" fmla="*/ 166515 w 999068"/>
              <a:gd name="connsiteY4" fmla="*/ 999068 h 999068"/>
              <a:gd name="connsiteX5" fmla="*/ 0 w 999068"/>
              <a:gd name="connsiteY5" fmla="*/ 832553 h 999068"/>
              <a:gd name="connsiteX6" fmla="*/ 0 w 999068"/>
              <a:gd name="connsiteY6" fmla="*/ 166515 h 999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068" h="999068">
                <a:moveTo>
                  <a:pt x="0" y="166515"/>
                </a:moveTo>
                <a:cubicBezTo>
                  <a:pt x="0" y="74551"/>
                  <a:pt x="74551" y="0"/>
                  <a:pt x="166515" y="0"/>
                </a:cubicBezTo>
                <a:lnTo>
                  <a:pt x="832553" y="0"/>
                </a:lnTo>
                <a:cubicBezTo>
                  <a:pt x="924517" y="0"/>
                  <a:pt x="999068" y="74551"/>
                  <a:pt x="999068" y="166515"/>
                </a:cubicBezTo>
                <a:lnTo>
                  <a:pt x="166515" y="999068"/>
                </a:lnTo>
                <a:cubicBezTo>
                  <a:pt x="74551" y="999068"/>
                  <a:pt x="0" y="924517"/>
                  <a:pt x="0" y="832553"/>
                </a:cubicBezTo>
                <a:lnTo>
                  <a:pt x="0" y="166515"/>
                </a:lnTo>
                <a:close/>
              </a:path>
            </a:pathLst>
          </a:cu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/>
              <a:sym typeface="Candara"/>
            </a:endParaRPr>
          </a:p>
        </p:txBody>
      </p:sp>
      <p:sp>
        <p:nvSpPr>
          <p:cNvPr id="15" name="Rectangle 23"/>
          <p:cNvSpPr/>
          <p:nvPr>
            <p:custDataLst>
              <p:tags r:id="rId8"/>
            </p:custDataLst>
          </p:nvPr>
        </p:nvSpPr>
        <p:spPr>
          <a:xfrm>
            <a:off x="1919332" y="4056200"/>
            <a:ext cx="6165393" cy="506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0" indent="-228600">
              <a:spcBef>
                <a:spcPts val="1200"/>
              </a:spcBef>
              <a:spcAft>
                <a:spcPts val="1200"/>
              </a:spcAft>
              <a:buClr>
                <a:srgbClr val="A6A6A6"/>
              </a:buClr>
              <a:buSzPct val="120000"/>
              <a:buFont typeface="Arial" pitchFamily="34" charset="0"/>
              <a:buChar char="•"/>
            </a:pPr>
            <a:r>
              <a:rPr lang="es-CO" dirty="0">
                <a:solidFill>
                  <a:srgbClr val="386295"/>
                </a:solidFill>
                <a:latin typeface="Candara"/>
                <a:sym typeface="Candara"/>
              </a:rPr>
              <a:t>Programas ejecutados</a:t>
            </a:r>
          </a:p>
        </p:txBody>
      </p:sp>
      <p:sp>
        <p:nvSpPr>
          <p:cNvPr id="16" name="Rectangle 23"/>
          <p:cNvSpPr/>
          <p:nvPr>
            <p:custDataLst>
              <p:tags r:id="rId9"/>
            </p:custDataLst>
          </p:nvPr>
        </p:nvSpPr>
        <p:spPr>
          <a:xfrm>
            <a:off x="1919331" y="2918745"/>
            <a:ext cx="6165393" cy="506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0" indent="-228600">
              <a:spcBef>
                <a:spcPts val="1200"/>
              </a:spcBef>
              <a:spcAft>
                <a:spcPts val="1200"/>
              </a:spcAft>
              <a:buClr>
                <a:srgbClr val="A6A6A6"/>
              </a:buClr>
              <a:buSzPct val="120000"/>
              <a:buFont typeface="Arial" pitchFamily="34" charset="0"/>
              <a:buChar char="•"/>
            </a:pPr>
            <a:r>
              <a:rPr lang="es-CO" dirty="0">
                <a:solidFill>
                  <a:srgbClr val="386295"/>
                </a:solidFill>
                <a:latin typeface="Candara"/>
                <a:sym typeface="Candara"/>
              </a:rPr>
              <a:t>Programas </a:t>
            </a:r>
            <a:r>
              <a:rPr lang="es-CO" dirty="0" smtClean="0">
                <a:solidFill>
                  <a:srgbClr val="386295"/>
                </a:solidFill>
                <a:latin typeface="Candara"/>
                <a:sym typeface="Candara"/>
              </a:rPr>
              <a:t>y Docentes internos</a:t>
            </a:r>
            <a:endParaRPr lang="es-CO" dirty="0">
              <a:solidFill>
                <a:srgbClr val="386295"/>
              </a:solidFill>
              <a:latin typeface="Candara"/>
              <a:sym typeface="Candara"/>
            </a:endParaRPr>
          </a:p>
        </p:txBody>
      </p:sp>
      <p:sp>
        <p:nvSpPr>
          <p:cNvPr id="17" name="Rectangle 23"/>
          <p:cNvSpPr/>
          <p:nvPr>
            <p:custDataLst>
              <p:tags r:id="rId10"/>
            </p:custDataLst>
          </p:nvPr>
        </p:nvSpPr>
        <p:spPr>
          <a:xfrm>
            <a:off x="1919330" y="1981055"/>
            <a:ext cx="6165393" cy="506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0" indent="-228600">
              <a:spcBef>
                <a:spcPts val="1200"/>
              </a:spcBef>
              <a:spcAft>
                <a:spcPts val="1200"/>
              </a:spcAft>
              <a:buClr>
                <a:srgbClr val="A6A6A6"/>
              </a:buClr>
              <a:buSzPct val="120000"/>
              <a:buFont typeface="Arial" pitchFamily="34" charset="0"/>
              <a:buChar char="•"/>
            </a:pPr>
            <a:r>
              <a:rPr lang="es-CO" dirty="0">
                <a:solidFill>
                  <a:srgbClr val="386295"/>
                </a:solidFill>
                <a:latin typeface="Candara"/>
                <a:sym typeface="Candara"/>
              </a:rPr>
              <a:t>Antecedentes</a:t>
            </a:r>
          </a:p>
        </p:txBody>
      </p:sp>
      <p:sp>
        <p:nvSpPr>
          <p:cNvPr id="18" name="Rectangle 23"/>
          <p:cNvSpPr/>
          <p:nvPr>
            <p:custDataLst>
              <p:tags r:id="rId11"/>
            </p:custDataLst>
          </p:nvPr>
        </p:nvSpPr>
        <p:spPr>
          <a:xfrm>
            <a:off x="1919329" y="5041408"/>
            <a:ext cx="6165393" cy="5063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lvl="0" indent="-228600">
              <a:spcBef>
                <a:spcPts val="1200"/>
              </a:spcBef>
              <a:spcAft>
                <a:spcPts val="1200"/>
              </a:spcAft>
              <a:buClr>
                <a:srgbClr val="A6A6A6"/>
              </a:buClr>
              <a:buSzPct val="120000"/>
              <a:buFont typeface="Arial" pitchFamily="34" charset="0"/>
              <a:buChar char="•"/>
            </a:pPr>
            <a:r>
              <a:rPr lang="es-CO" dirty="0">
                <a:solidFill>
                  <a:srgbClr val="386295"/>
                </a:solidFill>
                <a:latin typeface="Candara"/>
                <a:sym typeface="Candara"/>
              </a:rPr>
              <a:t>Índices de Gestión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178730" y="213434"/>
            <a:ext cx="2865368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23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8"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>
            <p:custDataLst>
              <p:tags r:id="rId3"/>
            </p:custDataLst>
          </p:nvPr>
        </p:nvSpPr>
        <p:spPr>
          <a:xfrm>
            <a:off x="287338" y="1451163"/>
            <a:ext cx="8504236" cy="4555227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O" dirty="0"/>
              <a:t>Las universidades corporativas son relativamente nuevas en los modelos </a:t>
            </a:r>
            <a:r>
              <a:rPr lang="es-CO" dirty="0" smtClean="0"/>
              <a:t>educativos.</a:t>
            </a:r>
          </a:p>
          <a:p>
            <a:pPr algn="just"/>
            <a:endParaRPr lang="es-CO" dirty="0"/>
          </a:p>
          <a:p>
            <a:pPr algn="just"/>
            <a:r>
              <a:rPr lang="es-CO" dirty="0" smtClean="0"/>
              <a:t>Son </a:t>
            </a:r>
            <a:r>
              <a:rPr lang="es-CO" dirty="0"/>
              <a:t>una respuesta a las necesidades que sienten las organizaciones públicas y privadas de mantener a sus colaboradores actualizados, desarrollar programas </a:t>
            </a:r>
            <a:r>
              <a:rPr lang="es-CO" dirty="0" smtClean="0"/>
              <a:t>específicos </a:t>
            </a:r>
            <a:r>
              <a:rPr lang="es-CO" dirty="0"/>
              <a:t>diseñados a la medida de sus requerimientos y lograr que el conocimiento y las mejores prácticas se identifiquen y transfieran de manera formal y </a:t>
            </a:r>
            <a:r>
              <a:rPr lang="es-CO" dirty="0" smtClean="0"/>
              <a:t>continua.</a:t>
            </a:r>
          </a:p>
          <a:p>
            <a:pPr algn="just"/>
            <a:endParaRPr lang="es-CO" dirty="0">
              <a:latin typeface="Candara"/>
              <a:sym typeface="Candara"/>
            </a:endParaRPr>
          </a:p>
          <a:p>
            <a:pPr algn="just"/>
            <a:r>
              <a:rPr lang="es-CO" dirty="0" smtClean="0">
                <a:latin typeface="Candara"/>
                <a:sym typeface="Candara"/>
              </a:rPr>
              <a:t>Responde </a:t>
            </a:r>
            <a:r>
              <a:rPr lang="es-CO" dirty="0">
                <a:latin typeface="Candara"/>
                <a:sym typeface="Candara"/>
              </a:rPr>
              <a:t>de manera integral a requerimientos </a:t>
            </a:r>
            <a:r>
              <a:rPr lang="es-CO" dirty="0" smtClean="0">
                <a:latin typeface="Candara"/>
                <a:sym typeface="Candara"/>
              </a:rPr>
              <a:t>instruccionales específicos, </a:t>
            </a:r>
            <a:r>
              <a:rPr lang="es-CO" dirty="0">
                <a:latin typeface="Candara"/>
                <a:sym typeface="Candara"/>
              </a:rPr>
              <a:t>que son difíciles de alcanzar a través de </a:t>
            </a:r>
            <a:r>
              <a:rPr lang="es-CO" dirty="0" smtClean="0">
                <a:latin typeface="Candara"/>
                <a:sym typeface="Candara"/>
              </a:rPr>
              <a:t>las instituciones </a:t>
            </a:r>
            <a:r>
              <a:rPr lang="es-CO" dirty="0">
                <a:latin typeface="Candara"/>
                <a:sym typeface="Candara"/>
              </a:rPr>
              <a:t>académicas </a:t>
            </a:r>
            <a:r>
              <a:rPr lang="es-CO" dirty="0" smtClean="0">
                <a:latin typeface="Candara"/>
                <a:sym typeface="Candara"/>
              </a:rPr>
              <a:t>tradicionales.</a:t>
            </a:r>
          </a:p>
          <a:p>
            <a:pPr algn="just"/>
            <a:endParaRPr lang="es-CO" dirty="0">
              <a:latin typeface="Candara"/>
              <a:sym typeface="Candara"/>
            </a:endParaRPr>
          </a:p>
          <a:p>
            <a:pPr algn="just"/>
            <a:r>
              <a:rPr lang="es-CO" dirty="0" smtClean="0">
                <a:latin typeface="Candara"/>
                <a:sym typeface="Candara"/>
              </a:rPr>
              <a:t>La </a:t>
            </a:r>
            <a:r>
              <a:rPr lang="es-CO" dirty="0">
                <a:latin typeface="Candara"/>
                <a:sym typeface="Candara"/>
              </a:rPr>
              <a:t>enseñanza </a:t>
            </a:r>
            <a:r>
              <a:rPr lang="es-CO" dirty="0" smtClean="0">
                <a:latin typeface="Candara"/>
                <a:sym typeface="Candara"/>
              </a:rPr>
              <a:t>a </a:t>
            </a:r>
            <a:r>
              <a:rPr lang="es-CO" dirty="0">
                <a:latin typeface="Candara"/>
                <a:sym typeface="Candara"/>
              </a:rPr>
              <a:t>cargo </a:t>
            </a:r>
            <a:r>
              <a:rPr lang="es-CO" dirty="0" smtClean="0">
                <a:latin typeface="Candara"/>
                <a:sym typeface="Candara"/>
              </a:rPr>
              <a:t>de profesionales </a:t>
            </a:r>
            <a:r>
              <a:rPr lang="es-CO" dirty="0">
                <a:latin typeface="Candara"/>
                <a:sym typeface="Candara"/>
              </a:rPr>
              <a:t>internos de </a:t>
            </a:r>
            <a:r>
              <a:rPr lang="es-CO" dirty="0" smtClean="0">
                <a:latin typeface="Candara"/>
                <a:sym typeface="Candara"/>
              </a:rPr>
              <a:t>la Agencia.</a:t>
            </a:r>
          </a:p>
          <a:p>
            <a:pPr algn="just"/>
            <a:endParaRPr lang="es-CO" dirty="0">
              <a:latin typeface="Candara"/>
              <a:sym typeface="Candara"/>
            </a:endParaRPr>
          </a:p>
          <a:p>
            <a:pPr algn="just"/>
            <a:r>
              <a:rPr lang="es-CO" dirty="0" smtClean="0">
                <a:latin typeface="Candara"/>
                <a:sym typeface="Candara"/>
              </a:rPr>
              <a:t>Capacitación </a:t>
            </a:r>
            <a:r>
              <a:rPr lang="es-CO" dirty="0">
                <a:latin typeface="Candara"/>
                <a:sym typeface="Candara"/>
              </a:rPr>
              <a:t>en forma de proyectos de </a:t>
            </a:r>
            <a:r>
              <a:rPr lang="es-CO" dirty="0" smtClean="0">
                <a:latin typeface="Candara"/>
                <a:sym typeface="Candara"/>
              </a:rPr>
              <a:t>aprendizaje, basada en problemas específicos, con enfoque en el desarrollo de competencias y ligado al Plan Institucional de Capacitación - PIC, de acuerdo con la normatividad vigente.</a:t>
            </a:r>
            <a:endParaRPr lang="es-CO" dirty="0">
              <a:latin typeface="Candara"/>
              <a:sym typeface="Candar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D9B7-3709-4AA7-BC15-71609CD14C4E}" type="slidenum">
              <a:rPr lang="es-CO" smtClean="0"/>
              <a:pPr/>
              <a:t>3</a:t>
            </a:fld>
            <a:endParaRPr lang="es-CO" dirty="0"/>
          </a:p>
        </p:txBody>
      </p:sp>
      <p:sp>
        <p:nvSpPr>
          <p:cNvPr id="22531" name="Rectangle 8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>
                <a:sym typeface="Museo Sans 500"/>
              </a:rPr>
              <a:t>Antecedentes</a:t>
            </a:r>
            <a:endParaRPr lang="es-ES_tradnl" dirty="0" smtClean="0">
              <a:sym typeface="Museo Sans 50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7113" y="161487"/>
            <a:ext cx="2865368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1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83771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D9B7-3709-4AA7-BC15-71609CD14C4E}" type="slidenum">
              <a:rPr lang="es-CO" smtClean="0">
                <a:solidFill>
                  <a:srgbClr val="244061">
                    <a:tint val="75000"/>
                  </a:srgbClr>
                </a:solidFill>
              </a:rPr>
              <a:pPr>
                <a:defRPr/>
              </a:pPr>
              <a:t>4</a:t>
            </a:fld>
            <a:endParaRPr lang="es-CO" dirty="0">
              <a:solidFill>
                <a:srgbClr val="244061">
                  <a:tint val="75000"/>
                </a:srgbClr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2387" y="108818"/>
            <a:ext cx="2865368" cy="1188823"/>
          </a:xfrm>
          <a:prstGeom prst="rect">
            <a:avLst/>
          </a:prstGeom>
        </p:spPr>
      </p:pic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3254829" y="406699"/>
            <a:ext cx="5536744" cy="495854"/>
          </a:xfrm>
        </p:spPr>
        <p:txBody>
          <a:bodyPr/>
          <a:lstStyle/>
          <a:p>
            <a:r>
              <a:rPr lang="es-CO" sz="2800" dirty="0" smtClean="0"/>
              <a:t>Resumen</a:t>
            </a:r>
            <a:r>
              <a:rPr lang="es-CO" sz="2000" dirty="0" smtClean="0"/>
              <a:t/>
            </a:r>
            <a:br>
              <a:rPr lang="es-CO" sz="2000" dirty="0" smtClean="0"/>
            </a:br>
            <a:r>
              <a:rPr lang="es-CO" sz="1400" dirty="0" smtClean="0"/>
              <a:t>Indicadores: </a:t>
            </a:r>
            <a:br>
              <a:rPr lang="es-CO" sz="1400" dirty="0" smtClean="0"/>
            </a:br>
            <a:r>
              <a:rPr lang="es-CO" sz="1200" b="0" dirty="0" smtClean="0">
                <a:solidFill>
                  <a:srgbClr val="FF0000"/>
                </a:solidFill>
              </a:rPr>
              <a:t>1. </a:t>
            </a:r>
            <a:r>
              <a:rPr lang="es-CO" sz="1200" dirty="0" smtClean="0">
                <a:solidFill>
                  <a:srgbClr val="FF0000"/>
                </a:solidFill>
              </a:rPr>
              <a:t>Gestión</a:t>
            </a:r>
            <a:r>
              <a:rPr lang="es-CO" sz="1200" b="0" dirty="0" smtClean="0">
                <a:solidFill>
                  <a:srgbClr val="FF0000"/>
                </a:solidFill>
              </a:rPr>
              <a:t>: 20 programas desarrollados/20 Programas planeados = 100%</a:t>
            </a:r>
            <a:br>
              <a:rPr lang="es-CO" sz="1200" b="0" dirty="0" smtClean="0">
                <a:solidFill>
                  <a:srgbClr val="FF0000"/>
                </a:solidFill>
              </a:rPr>
            </a:br>
            <a:r>
              <a:rPr lang="es-CO" sz="1200" b="0" dirty="0" smtClean="0">
                <a:solidFill>
                  <a:srgbClr val="FF0000"/>
                </a:solidFill>
              </a:rPr>
              <a:t>2. </a:t>
            </a:r>
            <a:r>
              <a:rPr lang="es-CO" sz="1200" dirty="0" smtClean="0">
                <a:solidFill>
                  <a:srgbClr val="FF0000"/>
                </a:solidFill>
              </a:rPr>
              <a:t>Cobertura:  </a:t>
            </a:r>
            <a:r>
              <a:rPr lang="es-CO" sz="1200" b="0" dirty="0" smtClean="0">
                <a:solidFill>
                  <a:srgbClr val="FF0000"/>
                </a:solidFill>
              </a:rPr>
              <a:t>1310 Participaciones / 690 participaciones = 189%</a:t>
            </a:r>
            <a:endParaRPr lang="es-CO" sz="1200" b="0" dirty="0">
              <a:solidFill>
                <a:srgbClr val="FF0000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5302" y="1257300"/>
            <a:ext cx="7270757" cy="542170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1224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8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2.69891059609000020000E+000&quot;&gt;&lt;m_ppcolschidx val=&quot;0&quot;/&gt;&lt;m_rgb r=&quot;95&quot; g=&quot;b3&quot; b=&quot;d7&quot;/&gt;&lt;/elem&gt;&lt;elem m_fUsage=&quot;2.27611758283289990000E+000&quot;&gt;&lt;m_ppcolschidx val=&quot;0&quot;/&gt;&lt;m_rgb r=&quot;7f&quot; g=&quot;7f&quot; b=&quot;7f&quot;/&gt;&lt;/elem&gt;&lt;elem m_fUsage=&quot;1.94753203454961050000E+000&quot;&gt;&lt;m_ppcolschidx val=&quot;0&quot;/&gt;&lt;m_rgb r=&quot;bf&quot; g=&quot;bf&quot; b=&quot;bf&quot;/&gt;&lt;/elem&gt;&lt;elem m_fUsage=&quot;1.21361826373501590000E+000&quot;&gt;&lt;m_ppcolschidx val=&quot;0&quot;/&gt;&lt;m_rgb r=&quot;36&quot; g=&quot;60&quot; b=&quot;92&quot;/&gt;&lt;/elem&gt;&lt;elem m_fUsage=&quot;1.02635124360039480000E+000&quot;&gt;&lt;m_ppcolschidx val=&quot;0&quot;/&gt;&lt;m_rgb r=&quot;d9&quot; g=&quot;d9&quot; b=&quot;d9&quot;/&gt;&lt;/elem&gt;&lt;elem m_fUsage=&quot;2.88210765068180720000E-001&quot;&gt;&lt;m_ppcolschidx val=&quot;0&quot;/&gt;&lt;m_rgb r=&quot;24&quot; g=&quot;40&quot; b=&quot;61&quot;/&gt;&lt;/elem&gt;&lt;elem m_fUsage=&quot;2.05891132094649100000E-001&quot;&gt;&lt;m_ppcolschidx val=&quot;0&quot;/&gt;&lt;m_rgb r=&quot;a6&quot; g=&quot;a6&quot; b=&quot;a6&quot;/&gt;&lt;/elem&gt;&lt;/m_vecMRU&gt;&lt;/m_mruColor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/&gt;&lt;/CDefaultPrec&gt;&lt;/root&gt;"/>
  <p:tag name="THINKCELLUNDODONOTDELETE" val="13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Ybwo9AthUuE.91gUlFBk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of1lz785029W5QenBo_G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IUfAvxx5U6KroDGBWqzm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OB37tIvZEGT8CuoODbv2A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hZINhujfU6MAa85KtouSg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0IG4Op1KUyZVFRdStyc2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KzuJszGIkGAgfOgAhCJb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t5ckO2TiU.KVBhPF5X0I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VPkGicEpUmooZjK8gl92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mjax1kIXUqsM5.6cUQfU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Qab9mNBH0Gcc7hbKbeCfg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WYaRyqNEkGOukg5uv1cO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_P9fboXu0.IO8lChEu5o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Lo1VcRmXEKFaIQRadjjk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BgdyCmJ5EGj5KRqCCnA3A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.8X9YeG6k.xnXVSAiJHV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LR6CLhMO0SjKRPu_O0hu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de.ToiKTUuLsdf6.4v0VA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2jScBLiuk6KLo0sLxdCt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ktlhI8h2Ei_kK1d0trQKg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HqzUZ2V4kSkUAGQ0Il2u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AAAsFFX1kuGGmmOOH7OgA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9O9Fm9zFUmjHR0rPyEQog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4EyAmG.vU.tyllajF_Oeg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JNeayY3Gk.49_resxvDAg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N5AWZ92ky9MEV0q8zww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p.FdzpqqEieoXdHUEYAMw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QxFVzBCeky9IUK7A2vvjg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dg_WbIEZUGsQ0lh6fmbH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Vxux7Nv6Uydg4JgHTthE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7e6TteMBEKF3tXkGjWvwg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vHQrVme_EeqJHHqOdgxD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kRbDQmWr02pGTxAMGr5y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.8X9YeG6k.xnXVSAiJHVw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a9EjtYRLEq.Sa1_uMAwu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emkDcN.YEu75pGj6X.Dk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NN5AWZ92ky9MEV0q8zww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dg_WbIEZUGsQ0lh6fmbH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Vxux7Nv6Uydg4JgHTthEA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FCPDM1Nm0.ULHT78o0iAQ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Q5l6lrWhUSfZ7CJUHmAr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llhCPHSx0unBsk906R7b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aQl5OiYLE29QVV.CfTU9g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84OrOpCUU6qxIVX3yhLEA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o0k2Vxv4E2IaC27ejpM4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16YG7AWgUWRMd25FpTcUw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mbGt9aRmU.JzfakDQy1xw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z7FBYSI0K.AhFlKogRxQ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z7FBYSI0K.AhFlKogRx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z7FBYSI0K.AhFlKogRx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Jz7FBYSI0K.AhFlKogRx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fcWsvmEokSaesBeg8dAx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fcWsvmEokSaesBeg8dAx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fcWsvmEokSaesBeg8dAx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U7phmuGLkeCwSvWah7Nlg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fcWsvmEokSaesBeg8dAx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PILdGTLAUekm5HgCragT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Iig1uS5bEq5u2SvP.FIK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dg_WbIEZUGsQ0lh6fmbH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Vxux7Nv6Uydg4JgHTthEA"/>
</p:tagLst>
</file>

<file path=ppt/theme/theme1.xml><?xml version="1.0" encoding="utf-8"?>
<a:theme xmlns:a="http://schemas.openxmlformats.org/drawingml/2006/main" name="PLANTILLA ANI PPT">
  <a:themeElements>
    <a:clrScheme name="ANI2">
      <a:dk1>
        <a:srgbClr val="386295"/>
      </a:dk1>
      <a:lt1>
        <a:sysClr val="window" lastClr="FFFFFF"/>
      </a:lt1>
      <a:dk2>
        <a:srgbClr val="244061"/>
      </a:dk2>
      <a:lt2>
        <a:srgbClr val="B8CCE4"/>
      </a:lt2>
      <a:accent1>
        <a:srgbClr val="D9D9D9"/>
      </a:accent1>
      <a:accent2>
        <a:srgbClr val="A6A6A6"/>
      </a:accent2>
      <a:accent3>
        <a:srgbClr val="7F7F7F"/>
      </a:accent3>
      <a:accent4>
        <a:srgbClr val="424242"/>
      </a:accent4>
      <a:accent5>
        <a:srgbClr val="E36C09"/>
      </a:accent5>
      <a:accent6>
        <a:srgbClr val="366092"/>
      </a:accent6>
      <a:hlink>
        <a:srgbClr val="244061"/>
      </a:hlink>
      <a:folHlink>
        <a:srgbClr val="1C31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2548</TotalTime>
  <Words>159</Words>
  <Application>Microsoft Office PowerPoint</Application>
  <PresentationFormat>Presentación en pantalla (4:3)</PresentationFormat>
  <Paragraphs>24</Paragraphs>
  <Slides>4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Candara</vt:lpstr>
      <vt:lpstr>Helvetica Neue Bold Condensed</vt:lpstr>
      <vt:lpstr>Impact</vt:lpstr>
      <vt:lpstr>Museo Sans 500</vt:lpstr>
      <vt:lpstr>PLANTILLA ANI PPT</vt:lpstr>
      <vt:lpstr>think-cell Slide</vt:lpstr>
      <vt:lpstr>Presentación de PowerPoint</vt:lpstr>
      <vt:lpstr>Contenido</vt:lpstr>
      <vt:lpstr>Antecedentes</vt:lpstr>
      <vt:lpstr>Resumen Indicadores:  1. Gestión: 20 programas desarrollados/20 Programas planeados = 100% 2. Cobertura:  1310 Participaciones / 690 participaciones = 189%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del documento</dc:title>
  <dc:creator>IVONNE PRADA</dc:creator>
  <cp:lastModifiedBy>Ivonne de la Caridad Prada Medina</cp:lastModifiedBy>
  <cp:revision>58</cp:revision>
  <dcterms:created xsi:type="dcterms:W3CDTF">2015-07-22T15:15:21Z</dcterms:created>
  <dcterms:modified xsi:type="dcterms:W3CDTF">2015-12-02T19:50:37Z</dcterms:modified>
</cp:coreProperties>
</file>