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heme/theme2.xml" ContentType="application/vnd.openxmlformats-officedocument.them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1.xml" ContentType="application/vnd.openxmlformats-officedocument.presentationml.notesSlide+xml"/>
  <Override PartName="/ppt/tags/tag60.xml" ContentType="application/vnd.openxmlformats-officedocument.presentationml.tags+xml"/>
  <Override PartName="/ppt/notesSlides/notesSlide2.xml" ContentType="application/vnd.openxmlformats-officedocument.presentationml.notesSlide+xml"/>
  <Override PartName="/ppt/tags/tag61.xml" ContentType="application/vnd.openxmlformats-officedocument.presentationml.tags+xml"/>
  <Override PartName="/ppt/notesSlides/notesSlide3.xml" ContentType="application/vnd.openxmlformats-officedocument.presentationml.notesSlide+xml"/>
  <Override PartName="/ppt/tags/tag62.xml" ContentType="application/vnd.openxmlformats-officedocument.presentationml.tags+xml"/>
  <Override PartName="/ppt/notesSlides/notesSlide4.xml" ContentType="application/vnd.openxmlformats-officedocument.presentationml.notesSlide+xml"/>
  <Override PartName="/ppt/tags/tag63.xml" ContentType="application/vnd.openxmlformats-officedocument.presentationml.tags+xml"/>
  <Override PartName="/ppt/notesSlides/notesSlide5.xml" ContentType="application/vnd.openxmlformats-officedocument.presentationml.notesSlide+xml"/>
  <Override PartName="/ppt/tags/tag64.xml" ContentType="application/vnd.openxmlformats-officedocument.presentationml.tags+xml"/>
  <Override PartName="/ppt/notesSlides/notesSlide6.xml" ContentType="application/vnd.openxmlformats-officedocument.presentationml.notesSlid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7.xml" ContentType="application/vnd.openxmlformats-officedocument.presentationml.notesSlid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notesSlides/notesSlide8.xml" ContentType="application/vnd.openxmlformats-officedocument.presentationml.notesSlid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notesSlides/notesSlide9.xml" ContentType="application/vnd.openxmlformats-officedocument.presentationml.notesSlide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notesSlides/notesSlide10.xml" ContentType="application/vnd.openxmlformats-officedocument.presentationml.notesSlide+xml"/>
  <Override PartName="/ppt/tags/tag73.xml" ContentType="application/vnd.openxmlformats-officedocument.presentationml.tags+xml"/>
  <Override PartName="/ppt/notesSlides/notesSlide11.xml" ContentType="application/vnd.openxmlformats-officedocument.presentationml.notesSlide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notesSlides/notesSlide12.xml" ContentType="application/vnd.openxmlformats-officedocument.presentationml.notesSlide+xml"/>
  <Override PartName="/ppt/tags/tag77.xml" ContentType="application/vnd.openxmlformats-officedocument.presentationml.tags+xml"/>
  <Override PartName="/ppt/notesSlides/notesSlide13.xml" ContentType="application/vnd.openxmlformats-officedocument.presentationml.notesSlide+xml"/>
  <Override PartName="/ppt/tags/tag78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8" r:id="rId2"/>
    <p:sldId id="260" r:id="rId3"/>
    <p:sldId id="257" r:id="rId4"/>
    <p:sldId id="261" r:id="rId5"/>
    <p:sldId id="262" r:id="rId6"/>
    <p:sldId id="263" r:id="rId7"/>
    <p:sldId id="264" r:id="rId8"/>
    <p:sldId id="267" r:id="rId9"/>
    <p:sldId id="268" r:id="rId10"/>
    <p:sldId id="276" r:id="rId11"/>
    <p:sldId id="277" r:id="rId12"/>
    <p:sldId id="278" r:id="rId13"/>
    <p:sldId id="274" r:id="rId14"/>
    <p:sldId id="275" r:id="rId15"/>
  </p:sldIdLst>
  <p:sldSz cx="9144000" cy="6858000" type="screen4x3"/>
  <p:notesSz cx="6858000" cy="9144000"/>
  <p:custDataLst>
    <p:tags r:id="rId17"/>
  </p:custDataLst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13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6F0"/>
    <a:srgbClr val="FBD5B5"/>
    <a:srgbClr val="B8CCE4"/>
    <a:srgbClr val="68CCE4"/>
    <a:srgbClr val="B9CDE5"/>
    <a:srgbClr val="95B3D7"/>
    <a:srgbClr val="1BA3B1"/>
    <a:srgbClr val="1CB0A9"/>
    <a:srgbClr val="00CC99"/>
    <a:srgbClr val="2440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17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234" y="108"/>
      </p:cViewPr>
      <p:guideLst>
        <p:guide orient="horz" pos="2160"/>
        <p:guide pos="2880"/>
        <p:guide pos="13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ndara"/>
                <a:sym typeface="Candara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ndara"/>
                <a:sym typeface="Candara"/>
              </a:defRPr>
            </a:lvl1pPr>
          </a:lstStyle>
          <a:p>
            <a:fld id="{C05DC3C3-82F0-4D9B-905B-D410E9D2B4EF}" type="datetimeFigureOut">
              <a:rPr lang="en-US" smtClean="0"/>
              <a:pPr/>
              <a:t>6/3/2016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ndara"/>
                <a:sym typeface="Candara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ndara"/>
                <a:sym typeface="Candara"/>
              </a:defRPr>
            </a:lvl1pPr>
          </a:lstStyle>
          <a:p>
            <a:fld id="{922BCB6B-DDD0-410F-889F-FEC5002ABB12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08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ndara"/>
        <a:ea typeface="+mn-ea"/>
        <a:cs typeface="+mn-cs"/>
        <a:sym typeface="Candara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ndara"/>
        <a:ea typeface="+mn-ea"/>
        <a:cs typeface="+mn-cs"/>
        <a:sym typeface="Candara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ndara"/>
        <a:ea typeface="+mn-ea"/>
        <a:cs typeface="+mn-cs"/>
        <a:sym typeface="Candara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ndara"/>
        <a:ea typeface="+mn-ea"/>
        <a:cs typeface="+mn-cs"/>
        <a:sym typeface="Candara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ndara"/>
        <a:ea typeface="+mn-ea"/>
        <a:cs typeface="+mn-cs"/>
        <a:sym typeface="Candara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4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2BCB6B-DDD0-410F-889F-FEC5002ABB1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6314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D52C1F3E-BB29-49E7-9332-E23C0ECD21B4}" type="slidenum">
              <a:rPr lang="en-US" sz="1200" smtClean="0">
                <a:latin typeface="Candara"/>
              </a:rPr>
              <a:pPr eaLnBrk="1" hangingPunct="1"/>
              <a:t>10</a:t>
            </a:fld>
            <a:endParaRPr lang="en-US" sz="1200" smtClean="0">
              <a:latin typeface="Candara"/>
            </a:endParaRPr>
          </a:p>
        </p:txBody>
      </p:sp>
      <p:sp>
        <p:nvSpPr>
          <p:cNvPr id="65539" name="doc id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LATAM-AAA123-20090130-</a:t>
            </a:r>
          </a:p>
        </p:txBody>
      </p:sp>
      <p:sp>
        <p:nvSpPr>
          <p:cNvPr id="522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795463" y="1179513"/>
            <a:ext cx="10409238" cy="78089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0738" y="339725"/>
            <a:ext cx="5843587" cy="298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CO" smtClean="0"/>
          </a:p>
        </p:txBody>
      </p:sp>
    </p:spTree>
    <p:extLst>
      <p:ext uri="{BB962C8B-B14F-4D97-AF65-F5344CB8AC3E}">
        <p14:creationId xmlns:p14="http://schemas.microsoft.com/office/powerpoint/2010/main" val="16844830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372F7180-1971-4A80-9BD8-95EFC79DB8DD}" type="slidenum">
              <a:rPr lang="en-US" sz="1200" smtClean="0">
                <a:latin typeface="Candara"/>
              </a:rPr>
              <a:pPr eaLnBrk="1" hangingPunct="1"/>
              <a:t>11</a:t>
            </a:fld>
            <a:endParaRPr lang="en-US" sz="1200" smtClean="0">
              <a:latin typeface="Candara"/>
            </a:endParaRPr>
          </a:p>
        </p:txBody>
      </p:sp>
      <p:sp>
        <p:nvSpPr>
          <p:cNvPr id="53251" name="doc id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LATAM-AAA123-20090130-</a:t>
            </a:r>
          </a:p>
        </p:txBody>
      </p:sp>
      <p:sp>
        <p:nvSpPr>
          <p:cNvPr id="532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776413" y="1179513"/>
            <a:ext cx="10410826" cy="78089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0538" y="322263"/>
            <a:ext cx="5876925" cy="301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CO" smtClean="0"/>
          </a:p>
        </p:txBody>
      </p:sp>
      <p:sp>
        <p:nvSpPr>
          <p:cNvPr id="53254" name="McK Initials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678613" y="47625"/>
            <a:ext cx="150812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defTabSz="911225"/>
            <a:r>
              <a:rPr lang="es-ES_tradnl" sz="600" i="1">
                <a:latin typeface="Candara"/>
                <a:sym typeface="Candara"/>
              </a:rPr>
              <a:t>INIT</a:t>
            </a:r>
          </a:p>
        </p:txBody>
      </p:sp>
      <p:sp>
        <p:nvSpPr>
          <p:cNvPr id="53255" name="McK Separator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90538" y="1452563"/>
            <a:ext cx="58753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9940" tIns="44970" rIns="89940" bIns="44970"/>
          <a:lstStyle/>
          <a:p>
            <a:endParaRPr lang="en-US">
              <a:latin typeface="Candara"/>
              <a:sym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36848440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7E37AF-E2A8-4BB4-AD8D-5D2AB2EBD035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0528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3D9466A8-1F92-47A7-B703-30F402239C48}" type="slidenum">
              <a:rPr lang="en-US" sz="1200" smtClean="0">
                <a:latin typeface="Candara"/>
              </a:rPr>
              <a:pPr eaLnBrk="1" hangingPunct="1"/>
              <a:t>13</a:t>
            </a:fld>
            <a:endParaRPr lang="en-US" sz="1200" smtClean="0">
              <a:latin typeface="Candara"/>
            </a:endParaRPr>
          </a:p>
        </p:txBody>
      </p:sp>
      <p:sp>
        <p:nvSpPr>
          <p:cNvPr id="54275" name="doc id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LATAM-AAA123-20090130-</a:t>
            </a:r>
          </a:p>
        </p:txBody>
      </p:sp>
      <p:sp>
        <p:nvSpPr>
          <p:cNvPr id="542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CO" smtClean="0"/>
          </a:p>
        </p:txBody>
      </p:sp>
    </p:spTree>
    <p:extLst>
      <p:ext uri="{BB962C8B-B14F-4D97-AF65-F5344CB8AC3E}">
        <p14:creationId xmlns:p14="http://schemas.microsoft.com/office/powerpoint/2010/main" val="30535104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3D9466A8-1F92-47A7-B703-30F402239C48}" type="slidenum">
              <a:rPr lang="en-US" sz="1200" smtClean="0">
                <a:latin typeface="Candara"/>
              </a:rPr>
              <a:pPr eaLnBrk="1" hangingPunct="1"/>
              <a:t>14</a:t>
            </a:fld>
            <a:endParaRPr lang="en-US" sz="1200" smtClean="0">
              <a:latin typeface="Candara"/>
            </a:endParaRPr>
          </a:p>
        </p:txBody>
      </p:sp>
      <p:sp>
        <p:nvSpPr>
          <p:cNvPr id="54275" name="doc id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LATAM-AAA123-20090130-</a:t>
            </a:r>
          </a:p>
        </p:txBody>
      </p:sp>
      <p:sp>
        <p:nvSpPr>
          <p:cNvPr id="542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CO" smtClean="0"/>
          </a:p>
        </p:txBody>
      </p:sp>
    </p:spTree>
    <p:extLst>
      <p:ext uri="{BB962C8B-B14F-4D97-AF65-F5344CB8AC3E}">
        <p14:creationId xmlns:p14="http://schemas.microsoft.com/office/powerpoint/2010/main" val="4055027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2BCB6B-DDD0-410F-889F-FEC5002ABB1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886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2BCB6B-DDD0-410F-889F-FEC5002ABB1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6261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7E37AF-E2A8-4BB4-AD8D-5D2AB2EBD035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5434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7E37AF-E2A8-4BB4-AD8D-5D2AB2EBD035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0750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7E37AF-E2A8-4BB4-AD8D-5D2AB2EBD035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3968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7E37AF-E2A8-4BB4-AD8D-5D2AB2EBD035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7559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7E37AF-E2A8-4BB4-AD8D-5D2AB2EBD035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5972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7E37AF-E2A8-4BB4-AD8D-5D2AB2EBD035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567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tags" Target="../tags/tag16.xml"/><Relationship Id="rId13" Type="http://schemas.openxmlformats.org/officeDocument/2006/relationships/slideMaster" Target="../slideMasters/slideMaster1.xml"/><Relationship Id="rId3" Type="http://schemas.openxmlformats.org/officeDocument/2006/relationships/tags" Target="../tags/tag11.xml"/><Relationship Id="rId7" Type="http://schemas.openxmlformats.org/officeDocument/2006/relationships/tags" Target="../tags/tag15.xml"/><Relationship Id="rId12" Type="http://schemas.openxmlformats.org/officeDocument/2006/relationships/tags" Target="../tags/tag20.xml"/><Relationship Id="rId17" Type="http://schemas.openxmlformats.org/officeDocument/2006/relationships/image" Target="../media/image4.png"/><Relationship Id="rId2" Type="http://schemas.openxmlformats.org/officeDocument/2006/relationships/tags" Target="../tags/tag10.xml"/><Relationship Id="rId16" Type="http://schemas.openxmlformats.org/officeDocument/2006/relationships/image" Target="../media/image2.jpeg"/><Relationship Id="rId1" Type="http://schemas.openxmlformats.org/officeDocument/2006/relationships/vmlDrawing" Target="../drawings/vmlDrawing2.vml"/><Relationship Id="rId6" Type="http://schemas.openxmlformats.org/officeDocument/2006/relationships/tags" Target="../tags/tag14.xml"/><Relationship Id="rId11" Type="http://schemas.openxmlformats.org/officeDocument/2006/relationships/tags" Target="../tags/tag19.xml"/><Relationship Id="rId5" Type="http://schemas.openxmlformats.org/officeDocument/2006/relationships/tags" Target="../tags/tag13.xml"/><Relationship Id="rId15" Type="http://schemas.openxmlformats.org/officeDocument/2006/relationships/image" Target="../media/image1.emf"/><Relationship Id="rId10" Type="http://schemas.openxmlformats.org/officeDocument/2006/relationships/tags" Target="../tags/tag18.xml"/><Relationship Id="rId4" Type="http://schemas.openxmlformats.org/officeDocument/2006/relationships/tags" Target="../tags/tag12.xml"/><Relationship Id="rId9" Type="http://schemas.openxmlformats.org/officeDocument/2006/relationships/tags" Target="../tags/tag17.xml"/><Relationship Id="rId14" Type="http://schemas.openxmlformats.org/officeDocument/2006/relationships/oleObject" Target="../embeddings/oleObject2.bin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tags" Target="../tags/tag2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1.xml"/><Relationship Id="rId1" Type="http://schemas.openxmlformats.org/officeDocument/2006/relationships/vmlDrawing" Target="../drawings/vmlDrawing3.vml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9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27.xml"/><Relationship Id="rId7" Type="http://schemas.openxmlformats.org/officeDocument/2006/relationships/tags" Target="../tags/tag31.xml"/><Relationship Id="rId2" Type="http://schemas.openxmlformats.org/officeDocument/2006/relationships/tags" Target="../tags/tag26.xml"/><Relationship Id="rId1" Type="http://schemas.openxmlformats.org/officeDocument/2006/relationships/vmlDrawing" Target="../drawings/vmlDrawing4.v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10" Type="http://schemas.openxmlformats.org/officeDocument/2006/relationships/image" Target="../media/image1.emf"/><Relationship Id="rId4" Type="http://schemas.openxmlformats.org/officeDocument/2006/relationships/tags" Target="../tags/tag28.xml"/><Relationship Id="rId9" Type="http://schemas.openxmlformats.org/officeDocument/2006/relationships/oleObject" Target="../embeddings/oleObject4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7" Type="http://schemas.openxmlformats.org/officeDocument/2006/relationships/image" Target="../media/image1.emf"/><Relationship Id="rId2" Type="http://schemas.openxmlformats.org/officeDocument/2006/relationships/tags" Target="../tags/tag3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4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41.xml"/><Relationship Id="rId13" Type="http://schemas.openxmlformats.org/officeDocument/2006/relationships/image" Target="../media/image3.png"/><Relationship Id="rId3" Type="http://schemas.openxmlformats.org/officeDocument/2006/relationships/tags" Target="../tags/tag36.xml"/><Relationship Id="rId7" Type="http://schemas.openxmlformats.org/officeDocument/2006/relationships/tags" Target="../tags/tag40.xml"/><Relationship Id="rId12" Type="http://schemas.openxmlformats.org/officeDocument/2006/relationships/image" Target="../media/image2.jpeg"/><Relationship Id="rId2" Type="http://schemas.openxmlformats.org/officeDocument/2006/relationships/tags" Target="../tags/tag35.xml"/><Relationship Id="rId1" Type="http://schemas.openxmlformats.org/officeDocument/2006/relationships/vmlDrawing" Target="../drawings/vmlDrawing6.vml"/><Relationship Id="rId6" Type="http://schemas.openxmlformats.org/officeDocument/2006/relationships/tags" Target="../tags/tag39.xml"/><Relationship Id="rId11" Type="http://schemas.openxmlformats.org/officeDocument/2006/relationships/image" Target="../media/image1.emf"/><Relationship Id="rId5" Type="http://schemas.openxmlformats.org/officeDocument/2006/relationships/tags" Target="../tags/tag38.xml"/><Relationship Id="rId10" Type="http://schemas.openxmlformats.org/officeDocument/2006/relationships/oleObject" Target="../embeddings/oleObject6.bin"/><Relationship Id="rId4" Type="http://schemas.openxmlformats.org/officeDocument/2006/relationships/tags" Target="../tags/tag37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43.xml"/><Relationship Id="rId7" Type="http://schemas.openxmlformats.org/officeDocument/2006/relationships/oleObject" Target="../embeddings/oleObject7.bin"/><Relationship Id="rId2" Type="http://schemas.openxmlformats.org/officeDocument/2006/relationships/tags" Target="../tags/tag42.xml"/><Relationship Id="rId1" Type="http://schemas.openxmlformats.org/officeDocument/2006/relationships/vmlDrawing" Target="../drawings/vmlDrawing7.v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45.xml"/><Relationship Id="rId4" Type="http://schemas.openxmlformats.org/officeDocument/2006/relationships/tags" Target="../tags/tag44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47.xml"/><Relationship Id="rId7" Type="http://schemas.openxmlformats.org/officeDocument/2006/relationships/tags" Target="../tags/tag51.xml"/><Relationship Id="rId12" Type="http://schemas.openxmlformats.org/officeDocument/2006/relationships/image" Target="../media/image4.png"/><Relationship Id="rId2" Type="http://schemas.openxmlformats.org/officeDocument/2006/relationships/tags" Target="../tags/tag46.xml"/><Relationship Id="rId1" Type="http://schemas.openxmlformats.org/officeDocument/2006/relationships/vmlDrawing" Target="../drawings/vmlDrawing8.vml"/><Relationship Id="rId6" Type="http://schemas.openxmlformats.org/officeDocument/2006/relationships/tags" Target="../tags/tag50.xml"/><Relationship Id="rId11" Type="http://schemas.openxmlformats.org/officeDocument/2006/relationships/image" Target="../media/image2.jpeg"/><Relationship Id="rId5" Type="http://schemas.openxmlformats.org/officeDocument/2006/relationships/tags" Target="../tags/tag49.xml"/><Relationship Id="rId10" Type="http://schemas.openxmlformats.org/officeDocument/2006/relationships/image" Target="../media/image1.emf"/><Relationship Id="rId4" Type="http://schemas.openxmlformats.org/officeDocument/2006/relationships/tags" Target="../tags/tag48.xml"/><Relationship Id="rId9" Type="http://schemas.openxmlformats.org/officeDocument/2006/relationships/oleObject" Target="../embeddings/oleObject8.bin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53.xml"/><Relationship Id="rId7" Type="http://schemas.openxmlformats.org/officeDocument/2006/relationships/tags" Target="../tags/tag57.xml"/><Relationship Id="rId2" Type="http://schemas.openxmlformats.org/officeDocument/2006/relationships/tags" Target="../tags/tag52.xml"/><Relationship Id="rId1" Type="http://schemas.openxmlformats.org/officeDocument/2006/relationships/vmlDrawing" Target="../drawings/vmlDrawing9.v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10" Type="http://schemas.openxmlformats.org/officeDocument/2006/relationships/image" Target="../media/image1.emf"/><Relationship Id="rId4" Type="http://schemas.openxmlformats.org/officeDocument/2006/relationships/tags" Target="../tags/tag54.xml"/><Relationship Id="rId9" Type="http://schemas.openxmlformats.org/officeDocument/2006/relationships/oleObject" Target="../embeddings/oleObject9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5643863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9" name="think-cell Slide" r:id="rId14" imgW="270" imgH="270" progId="TCLayout.ActiveDocument.1">
                  <p:embed/>
                </p:oleObj>
              </mc:Choice>
              <mc:Fallback>
                <p:oleObj name="think-cell Slide" r:id="rId1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/>
          <p:cNvSpPr/>
          <p:nvPr userDrawn="1">
            <p:custDataLst>
              <p:tags r:id="rId3"/>
            </p:custDataLst>
          </p:nvPr>
        </p:nvSpPr>
        <p:spPr>
          <a:xfrm>
            <a:off x="1" y="-9524"/>
            <a:ext cx="9144000" cy="3433762"/>
          </a:xfrm>
          <a:prstGeom prst="rect">
            <a:avLst/>
          </a:prstGeom>
          <a:solidFill>
            <a:srgbClr val="E4EB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>
            <p:custDataLst>
              <p:tags r:id="rId4"/>
            </p:custDataLst>
          </p:nvPr>
        </p:nvSpPr>
        <p:spPr>
          <a:xfrm>
            <a:off x="1838325" y="3383280"/>
            <a:ext cx="7305676" cy="47625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/>
              <a:sym typeface="Candara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ctrTitle"/>
            <p:custDataLst>
              <p:tags r:id="rId5"/>
            </p:custDataLst>
          </p:nvPr>
        </p:nvSpPr>
        <p:spPr>
          <a:xfrm>
            <a:off x="2313084" y="1690686"/>
            <a:ext cx="5833110" cy="1470025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s-CO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2313084" y="3467100"/>
            <a:ext cx="5852160" cy="619125"/>
          </a:xfrm>
        </p:spPr>
        <p:txBody>
          <a:bodyPr lIns="0" tIns="0" rIns="0" bIns="0"/>
          <a:lstStyle>
            <a:lvl1pPr marL="0" indent="0" algn="l">
              <a:buNone/>
              <a:defRPr sz="1800" b="0">
                <a:solidFill>
                  <a:schemeClr val="accent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O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0" hasCustomPrompt="1"/>
            <p:custDataLst>
              <p:tags r:id="rId7"/>
            </p:custDataLst>
          </p:nvPr>
        </p:nvSpPr>
        <p:spPr>
          <a:xfrm>
            <a:off x="2313084" y="4248150"/>
            <a:ext cx="3219450" cy="361950"/>
          </a:xfrm>
        </p:spPr>
        <p:txBody>
          <a:bodyPr lIns="0" tIns="0" rIns="0" bIns="0" anchor="ctr"/>
          <a:lstStyle>
            <a:lvl1pPr marL="0" indent="0" algn="l">
              <a:buNone/>
              <a:defRPr sz="1400" b="0">
                <a:solidFill>
                  <a:schemeClr val="accent3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6" name="Pentagon 5"/>
          <p:cNvSpPr/>
          <p:nvPr userDrawn="1">
            <p:custDataLst>
              <p:tags r:id="rId8"/>
            </p:custDataLst>
          </p:nvPr>
        </p:nvSpPr>
        <p:spPr>
          <a:xfrm>
            <a:off x="0" y="0"/>
            <a:ext cx="1989056" cy="4619624"/>
          </a:xfrm>
          <a:custGeom>
            <a:avLst/>
            <a:gdLst>
              <a:gd name="connsiteX0" fmla="*/ 0 w 2095500"/>
              <a:gd name="connsiteY0" fmla="*/ 0 h 6867525"/>
              <a:gd name="connsiteX1" fmla="*/ 1410691 w 2095500"/>
              <a:gd name="connsiteY1" fmla="*/ 0 h 6867525"/>
              <a:gd name="connsiteX2" fmla="*/ 2095500 w 2095500"/>
              <a:gd name="connsiteY2" fmla="*/ 3433763 h 6867525"/>
              <a:gd name="connsiteX3" fmla="*/ 1410691 w 2095500"/>
              <a:gd name="connsiteY3" fmla="*/ 6867525 h 6867525"/>
              <a:gd name="connsiteX4" fmla="*/ 0 w 2095500"/>
              <a:gd name="connsiteY4" fmla="*/ 6867525 h 6867525"/>
              <a:gd name="connsiteX5" fmla="*/ 0 w 2095500"/>
              <a:gd name="connsiteY5" fmla="*/ 0 h 6867525"/>
              <a:gd name="connsiteX0" fmla="*/ 0 w 2095500"/>
              <a:gd name="connsiteY0" fmla="*/ 0 h 6867525"/>
              <a:gd name="connsiteX1" fmla="*/ 1410691 w 2095500"/>
              <a:gd name="connsiteY1" fmla="*/ 0 h 6867525"/>
              <a:gd name="connsiteX2" fmla="*/ 2095500 w 2095500"/>
              <a:gd name="connsiteY2" fmla="*/ 3433763 h 6867525"/>
              <a:gd name="connsiteX3" fmla="*/ 1036980 w 2095500"/>
              <a:gd name="connsiteY3" fmla="*/ 6867525 h 6867525"/>
              <a:gd name="connsiteX4" fmla="*/ 0 w 2095500"/>
              <a:gd name="connsiteY4" fmla="*/ 6867525 h 6867525"/>
              <a:gd name="connsiteX5" fmla="*/ 0 w 2095500"/>
              <a:gd name="connsiteY5" fmla="*/ 0 h 6867525"/>
              <a:gd name="connsiteX0" fmla="*/ 0 w 2095500"/>
              <a:gd name="connsiteY0" fmla="*/ 0 h 6867525"/>
              <a:gd name="connsiteX1" fmla="*/ 1410691 w 2095500"/>
              <a:gd name="connsiteY1" fmla="*/ 0 h 6867525"/>
              <a:gd name="connsiteX2" fmla="*/ 2095500 w 2095500"/>
              <a:gd name="connsiteY2" fmla="*/ 3433763 h 6867525"/>
              <a:gd name="connsiteX3" fmla="*/ 750733 w 2095500"/>
              <a:gd name="connsiteY3" fmla="*/ 6867525 h 6867525"/>
              <a:gd name="connsiteX4" fmla="*/ 0 w 2095500"/>
              <a:gd name="connsiteY4" fmla="*/ 6867525 h 6867525"/>
              <a:gd name="connsiteX5" fmla="*/ 0 w 2095500"/>
              <a:gd name="connsiteY5" fmla="*/ 0 h 6867525"/>
              <a:gd name="connsiteX0" fmla="*/ 0 w 2095500"/>
              <a:gd name="connsiteY0" fmla="*/ 0 h 6867525"/>
              <a:gd name="connsiteX1" fmla="*/ 1410691 w 2095500"/>
              <a:gd name="connsiteY1" fmla="*/ 0 h 6867525"/>
              <a:gd name="connsiteX2" fmla="*/ 2095500 w 2095500"/>
              <a:gd name="connsiteY2" fmla="*/ 3433763 h 6867525"/>
              <a:gd name="connsiteX3" fmla="*/ 1592248 w 2095500"/>
              <a:gd name="connsiteY3" fmla="*/ 4622800 h 6867525"/>
              <a:gd name="connsiteX4" fmla="*/ 750733 w 2095500"/>
              <a:gd name="connsiteY4" fmla="*/ 6867525 h 6867525"/>
              <a:gd name="connsiteX5" fmla="*/ 0 w 2095500"/>
              <a:gd name="connsiteY5" fmla="*/ 6867525 h 6867525"/>
              <a:gd name="connsiteX6" fmla="*/ 0 w 2095500"/>
              <a:gd name="connsiteY6" fmla="*/ 0 h 6867525"/>
              <a:gd name="connsiteX0" fmla="*/ 7952 w 2103452"/>
              <a:gd name="connsiteY0" fmla="*/ 0 h 6867525"/>
              <a:gd name="connsiteX1" fmla="*/ 1418643 w 2103452"/>
              <a:gd name="connsiteY1" fmla="*/ 0 h 6867525"/>
              <a:gd name="connsiteX2" fmla="*/ 2103452 w 2103452"/>
              <a:gd name="connsiteY2" fmla="*/ 3433763 h 6867525"/>
              <a:gd name="connsiteX3" fmla="*/ 1600200 w 2103452"/>
              <a:gd name="connsiteY3" fmla="*/ 4622800 h 6867525"/>
              <a:gd name="connsiteX4" fmla="*/ 758685 w 2103452"/>
              <a:gd name="connsiteY4" fmla="*/ 6867525 h 6867525"/>
              <a:gd name="connsiteX5" fmla="*/ 7952 w 2103452"/>
              <a:gd name="connsiteY5" fmla="*/ 6867525 h 6867525"/>
              <a:gd name="connsiteX6" fmla="*/ 0 w 2103452"/>
              <a:gd name="connsiteY6" fmla="*/ 4635500 h 6867525"/>
              <a:gd name="connsiteX7" fmla="*/ 7952 w 2103452"/>
              <a:gd name="connsiteY7" fmla="*/ 0 h 6867525"/>
              <a:gd name="connsiteX0" fmla="*/ 7952 w 2103452"/>
              <a:gd name="connsiteY0" fmla="*/ 0 h 6867525"/>
              <a:gd name="connsiteX1" fmla="*/ 1418643 w 2103452"/>
              <a:gd name="connsiteY1" fmla="*/ 0 h 6867525"/>
              <a:gd name="connsiteX2" fmla="*/ 2103452 w 2103452"/>
              <a:gd name="connsiteY2" fmla="*/ 3433763 h 6867525"/>
              <a:gd name="connsiteX3" fmla="*/ 1600200 w 2103452"/>
              <a:gd name="connsiteY3" fmla="*/ 4622800 h 6867525"/>
              <a:gd name="connsiteX4" fmla="*/ 7952 w 2103452"/>
              <a:gd name="connsiteY4" fmla="*/ 6867525 h 6867525"/>
              <a:gd name="connsiteX5" fmla="*/ 0 w 2103452"/>
              <a:gd name="connsiteY5" fmla="*/ 4635500 h 6867525"/>
              <a:gd name="connsiteX6" fmla="*/ 7952 w 2103452"/>
              <a:gd name="connsiteY6" fmla="*/ 0 h 6867525"/>
              <a:gd name="connsiteX0" fmla="*/ 7952 w 2103452"/>
              <a:gd name="connsiteY0" fmla="*/ 0 h 4635500"/>
              <a:gd name="connsiteX1" fmla="*/ 1418643 w 2103452"/>
              <a:gd name="connsiteY1" fmla="*/ 0 h 4635500"/>
              <a:gd name="connsiteX2" fmla="*/ 2103452 w 2103452"/>
              <a:gd name="connsiteY2" fmla="*/ 3433763 h 4635500"/>
              <a:gd name="connsiteX3" fmla="*/ 1600200 w 2103452"/>
              <a:gd name="connsiteY3" fmla="*/ 4622800 h 4635500"/>
              <a:gd name="connsiteX4" fmla="*/ 0 w 2103452"/>
              <a:gd name="connsiteY4" fmla="*/ 4635500 h 4635500"/>
              <a:gd name="connsiteX5" fmla="*/ 7952 w 2103452"/>
              <a:gd name="connsiteY5" fmla="*/ 0 h 463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452" h="4635500">
                <a:moveTo>
                  <a:pt x="7952" y="0"/>
                </a:moveTo>
                <a:lnTo>
                  <a:pt x="1418643" y="0"/>
                </a:lnTo>
                <a:lnTo>
                  <a:pt x="2103452" y="3433763"/>
                </a:lnTo>
                <a:lnTo>
                  <a:pt x="1600200" y="4622800"/>
                </a:lnTo>
                <a:lnTo>
                  <a:pt x="0" y="4635500"/>
                </a:lnTo>
                <a:cubicBezTo>
                  <a:pt x="2651" y="3090333"/>
                  <a:pt x="5301" y="1545167"/>
                  <a:pt x="795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 userDrawn="1">
            <p:custDataLst>
              <p:tags r:id="rId9"/>
            </p:custDataLst>
          </p:nvPr>
        </p:nvGrpSpPr>
        <p:grpSpPr>
          <a:xfrm>
            <a:off x="-1057274" y="-484331"/>
            <a:ext cx="3046330" cy="4954730"/>
            <a:chOff x="-1250950" y="-268289"/>
            <a:chExt cx="3263900" cy="5308600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18" name="Freeform 27"/>
            <p:cNvSpPr>
              <a:spLocks noEditPoints="1"/>
            </p:cNvSpPr>
            <p:nvPr userDrawn="1"/>
          </p:nvSpPr>
          <p:spPr bwMode="auto">
            <a:xfrm>
              <a:off x="-784225" y="-268289"/>
              <a:ext cx="2327275" cy="3987800"/>
            </a:xfrm>
            <a:custGeom>
              <a:avLst/>
              <a:gdLst>
                <a:gd name="T0" fmla="*/ 0 w 1466"/>
                <a:gd name="T1" fmla="*/ 2506 h 2512"/>
                <a:gd name="T2" fmla="*/ 48 w 1466"/>
                <a:gd name="T3" fmla="*/ 2254 h 2512"/>
                <a:gd name="T4" fmla="*/ 300 w 1466"/>
                <a:gd name="T5" fmla="*/ 916 h 2512"/>
                <a:gd name="T6" fmla="*/ 428 w 1466"/>
                <a:gd name="T7" fmla="*/ 240 h 2512"/>
                <a:gd name="T8" fmla="*/ 436 w 1466"/>
                <a:gd name="T9" fmla="*/ 208 h 2512"/>
                <a:gd name="T10" fmla="*/ 454 w 1466"/>
                <a:gd name="T11" fmla="*/ 150 h 2512"/>
                <a:gd name="T12" fmla="*/ 480 w 1466"/>
                <a:gd name="T13" fmla="*/ 104 h 2512"/>
                <a:gd name="T14" fmla="*/ 514 w 1466"/>
                <a:gd name="T15" fmla="*/ 66 h 2512"/>
                <a:gd name="T16" fmla="*/ 554 w 1466"/>
                <a:gd name="T17" fmla="*/ 38 h 2512"/>
                <a:gd name="T18" fmla="*/ 602 w 1466"/>
                <a:gd name="T19" fmla="*/ 18 h 2512"/>
                <a:gd name="T20" fmla="*/ 662 w 1466"/>
                <a:gd name="T21" fmla="*/ 6 h 2512"/>
                <a:gd name="T22" fmla="*/ 730 w 1466"/>
                <a:gd name="T23" fmla="*/ 0 h 2512"/>
                <a:gd name="T24" fmla="*/ 768 w 1466"/>
                <a:gd name="T25" fmla="*/ 2 h 2512"/>
                <a:gd name="T26" fmla="*/ 826 w 1466"/>
                <a:gd name="T27" fmla="*/ 6 h 2512"/>
                <a:gd name="T28" fmla="*/ 876 w 1466"/>
                <a:gd name="T29" fmla="*/ 20 h 2512"/>
                <a:gd name="T30" fmla="*/ 922 w 1466"/>
                <a:gd name="T31" fmla="*/ 40 h 2512"/>
                <a:gd name="T32" fmla="*/ 958 w 1466"/>
                <a:gd name="T33" fmla="*/ 70 h 2512"/>
                <a:gd name="T34" fmla="*/ 990 w 1466"/>
                <a:gd name="T35" fmla="*/ 104 h 2512"/>
                <a:gd name="T36" fmla="*/ 1014 w 1466"/>
                <a:gd name="T37" fmla="*/ 148 h 2512"/>
                <a:gd name="T38" fmla="*/ 1034 w 1466"/>
                <a:gd name="T39" fmla="*/ 198 h 2512"/>
                <a:gd name="T40" fmla="*/ 1048 w 1466"/>
                <a:gd name="T41" fmla="*/ 256 h 2512"/>
                <a:gd name="T42" fmla="*/ 1162 w 1466"/>
                <a:gd name="T43" fmla="*/ 866 h 2512"/>
                <a:gd name="T44" fmla="*/ 1278 w 1466"/>
                <a:gd name="T45" fmla="*/ 1478 h 2512"/>
                <a:gd name="T46" fmla="*/ 1464 w 1466"/>
                <a:gd name="T47" fmla="*/ 2464 h 2512"/>
                <a:gd name="T48" fmla="*/ 1466 w 1466"/>
                <a:gd name="T49" fmla="*/ 2478 h 2512"/>
                <a:gd name="T50" fmla="*/ 1464 w 1466"/>
                <a:gd name="T51" fmla="*/ 2496 h 2512"/>
                <a:gd name="T52" fmla="*/ 1454 w 1466"/>
                <a:gd name="T53" fmla="*/ 2508 h 2512"/>
                <a:gd name="T54" fmla="*/ 1436 w 1466"/>
                <a:gd name="T55" fmla="*/ 2512 h 2512"/>
                <a:gd name="T56" fmla="*/ 1424 w 1466"/>
                <a:gd name="T57" fmla="*/ 2512 h 2512"/>
                <a:gd name="T58" fmla="*/ 40 w 1466"/>
                <a:gd name="T59" fmla="*/ 2512 h 2512"/>
                <a:gd name="T60" fmla="*/ 0 w 1466"/>
                <a:gd name="T61" fmla="*/ 2506 h 2512"/>
                <a:gd name="T62" fmla="*/ 738 w 1466"/>
                <a:gd name="T63" fmla="*/ 886 h 2512"/>
                <a:gd name="T64" fmla="*/ 720 w 1466"/>
                <a:gd name="T65" fmla="*/ 888 h 2512"/>
                <a:gd name="T66" fmla="*/ 538 w 1466"/>
                <a:gd name="T67" fmla="*/ 2064 h 2512"/>
                <a:gd name="T68" fmla="*/ 918 w 1466"/>
                <a:gd name="T69" fmla="*/ 2064 h 2512"/>
                <a:gd name="T70" fmla="*/ 738 w 1466"/>
                <a:gd name="T71" fmla="*/ 886 h 2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466" h="2512">
                  <a:moveTo>
                    <a:pt x="0" y="2506"/>
                  </a:moveTo>
                  <a:lnTo>
                    <a:pt x="0" y="2506"/>
                  </a:lnTo>
                  <a:lnTo>
                    <a:pt x="48" y="2254"/>
                  </a:lnTo>
                  <a:lnTo>
                    <a:pt x="48" y="2254"/>
                  </a:lnTo>
                  <a:lnTo>
                    <a:pt x="300" y="916"/>
                  </a:lnTo>
                  <a:lnTo>
                    <a:pt x="300" y="916"/>
                  </a:lnTo>
                  <a:lnTo>
                    <a:pt x="364" y="578"/>
                  </a:lnTo>
                  <a:lnTo>
                    <a:pt x="428" y="240"/>
                  </a:lnTo>
                  <a:lnTo>
                    <a:pt x="428" y="240"/>
                  </a:lnTo>
                  <a:lnTo>
                    <a:pt x="436" y="208"/>
                  </a:lnTo>
                  <a:lnTo>
                    <a:pt x="444" y="178"/>
                  </a:lnTo>
                  <a:lnTo>
                    <a:pt x="454" y="150"/>
                  </a:lnTo>
                  <a:lnTo>
                    <a:pt x="466" y="126"/>
                  </a:lnTo>
                  <a:lnTo>
                    <a:pt x="480" y="104"/>
                  </a:lnTo>
                  <a:lnTo>
                    <a:pt x="496" y="84"/>
                  </a:lnTo>
                  <a:lnTo>
                    <a:pt x="514" y="66"/>
                  </a:lnTo>
                  <a:lnTo>
                    <a:pt x="532" y="50"/>
                  </a:lnTo>
                  <a:lnTo>
                    <a:pt x="554" y="38"/>
                  </a:lnTo>
                  <a:lnTo>
                    <a:pt x="578" y="26"/>
                  </a:lnTo>
                  <a:lnTo>
                    <a:pt x="602" y="18"/>
                  </a:lnTo>
                  <a:lnTo>
                    <a:pt x="630" y="10"/>
                  </a:lnTo>
                  <a:lnTo>
                    <a:pt x="662" y="6"/>
                  </a:lnTo>
                  <a:lnTo>
                    <a:pt x="694" y="2"/>
                  </a:lnTo>
                  <a:lnTo>
                    <a:pt x="730" y="0"/>
                  </a:lnTo>
                  <a:lnTo>
                    <a:pt x="768" y="2"/>
                  </a:lnTo>
                  <a:lnTo>
                    <a:pt x="768" y="2"/>
                  </a:lnTo>
                  <a:lnTo>
                    <a:pt x="798" y="4"/>
                  </a:lnTo>
                  <a:lnTo>
                    <a:pt x="826" y="6"/>
                  </a:lnTo>
                  <a:lnTo>
                    <a:pt x="852" y="12"/>
                  </a:lnTo>
                  <a:lnTo>
                    <a:pt x="876" y="20"/>
                  </a:lnTo>
                  <a:lnTo>
                    <a:pt x="900" y="30"/>
                  </a:lnTo>
                  <a:lnTo>
                    <a:pt x="922" y="40"/>
                  </a:lnTo>
                  <a:lnTo>
                    <a:pt x="940" y="54"/>
                  </a:lnTo>
                  <a:lnTo>
                    <a:pt x="958" y="70"/>
                  </a:lnTo>
                  <a:lnTo>
                    <a:pt x="974" y="86"/>
                  </a:lnTo>
                  <a:lnTo>
                    <a:pt x="990" y="104"/>
                  </a:lnTo>
                  <a:lnTo>
                    <a:pt x="1002" y="126"/>
                  </a:lnTo>
                  <a:lnTo>
                    <a:pt x="1014" y="148"/>
                  </a:lnTo>
                  <a:lnTo>
                    <a:pt x="1026" y="172"/>
                  </a:lnTo>
                  <a:lnTo>
                    <a:pt x="1034" y="198"/>
                  </a:lnTo>
                  <a:lnTo>
                    <a:pt x="1042" y="226"/>
                  </a:lnTo>
                  <a:lnTo>
                    <a:pt x="1048" y="256"/>
                  </a:lnTo>
                  <a:lnTo>
                    <a:pt x="1048" y="256"/>
                  </a:lnTo>
                  <a:lnTo>
                    <a:pt x="1162" y="866"/>
                  </a:lnTo>
                  <a:lnTo>
                    <a:pt x="1278" y="1478"/>
                  </a:lnTo>
                  <a:lnTo>
                    <a:pt x="1278" y="1478"/>
                  </a:lnTo>
                  <a:lnTo>
                    <a:pt x="1370" y="1970"/>
                  </a:lnTo>
                  <a:lnTo>
                    <a:pt x="1464" y="2464"/>
                  </a:lnTo>
                  <a:lnTo>
                    <a:pt x="1464" y="2464"/>
                  </a:lnTo>
                  <a:lnTo>
                    <a:pt x="1466" y="2478"/>
                  </a:lnTo>
                  <a:lnTo>
                    <a:pt x="1466" y="2488"/>
                  </a:lnTo>
                  <a:lnTo>
                    <a:pt x="1464" y="2496"/>
                  </a:lnTo>
                  <a:lnTo>
                    <a:pt x="1460" y="2502"/>
                  </a:lnTo>
                  <a:lnTo>
                    <a:pt x="1454" y="2508"/>
                  </a:lnTo>
                  <a:lnTo>
                    <a:pt x="1446" y="2510"/>
                  </a:lnTo>
                  <a:lnTo>
                    <a:pt x="1436" y="2512"/>
                  </a:lnTo>
                  <a:lnTo>
                    <a:pt x="1424" y="2512"/>
                  </a:lnTo>
                  <a:lnTo>
                    <a:pt x="1424" y="2512"/>
                  </a:lnTo>
                  <a:lnTo>
                    <a:pt x="40" y="2512"/>
                  </a:lnTo>
                  <a:lnTo>
                    <a:pt x="40" y="2512"/>
                  </a:lnTo>
                  <a:lnTo>
                    <a:pt x="22" y="2510"/>
                  </a:lnTo>
                  <a:lnTo>
                    <a:pt x="0" y="2506"/>
                  </a:lnTo>
                  <a:lnTo>
                    <a:pt x="0" y="2506"/>
                  </a:lnTo>
                  <a:close/>
                  <a:moveTo>
                    <a:pt x="738" y="886"/>
                  </a:moveTo>
                  <a:lnTo>
                    <a:pt x="738" y="886"/>
                  </a:lnTo>
                  <a:lnTo>
                    <a:pt x="720" y="888"/>
                  </a:lnTo>
                  <a:lnTo>
                    <a:pt x="720" y="888"/>
                  </a:lnTo>
                  <a:lnTo>
                    <a:pt x="538" y="2064"/>
                  </a:lnTo>
                  <a:lnTo>
                    <a:pt x="538" y="2064"/>
                  </a:lnTo>
                  <a:lnTo>
                    <a:pt x="918" y="2064"/>
                  </a:lnTo>
                  <a:lnTo>
                    <a:pt x="918" y="2064"/>
                  </a:lnTo>
                  <a:lnTo>
                    <a:pt x="738" y="886"/>
                  </a:lnTo>
                  <a:lnTo>
                    <a:pt x="738" y="886"/>
                  </a:lnTo>
                  <a:close/>
                </a:path>
              </a:pathLst>
            </a:custGeom>
            <a:solidFill>
              <a:srgbClr val="E4EB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9" name="Freeform 28"/>
            <p:cNvSpPr>
              <a:spLocks/>
            </p:cNvSpPr>
            <p:nvPr userDrawn="1"/>
          </p:nvSpPr>
          <p:spPr bwMode="auto">
            <a:xfrm>
              <a:off x="-1250950" y="4198936"/>
              <a:ext cx="3263900" cy="841375"/>
            </a:xfrm>
            <a:custGeom>
              <a:avLst/>
              <a:gdLst>
                <a:gd name="T0" fmla="*/ 1028 w 2056"/>
                <a:gd name="T1" fmla="*/ 528 h 530"/>
                <a:gd name="T2" fmla="*/ 62 w 2056"/>
                <a:gd name="T3" fmla="*/ 530 h 530"/>
                <a:gd name="T4" fmla="*/ 46 w 2056"/>
                <a:gd name="T5" fmla="*/ 530 h 530"/>
                <a:gd name="T6" fmla="*/ 20 w 2056"/>
                <a:gd name="T7" fmla="*/ 524 h 530"/>
                <a:gd name="T8" fmla="*/ 6 w 2056"/>
                <a:gd name="T9" fmla="*/ 510 h 530"/>
                <a:gd name="T10" fmla="*/ 0 w 2056"/>
                <a:gd name="T11" fmla="*/ 484 h 530"/>
                <a:gd name="T12" fmla="*/ 0 w 2056"/>
                <a:gd name="T13" fmla="*/ 468 h 530"/>
                <a:gd name="T14" fmla="*/ 2 w 2056"/>
                <a:gd name="T15" fmla="*/ 408 h 530"/>
                <a:gd name="T16" fmla="*/ 10 w 2056"/>
                <a:gd name="T17" fmla="*/ 382 h 530"/>
                <a:gd name="T18" fmla="*/ 20 w 2056"/>
                <a:gd name="T19" fmla="*/ 372 h 530"/>
                <a:gd name="T20" fmla="*/ 44 w 2056"/>
                <a:gd name="T21" fmla="*/ 364 h 530"/>
                <a:gd name="T22" fmla="*/ 104 w 2056"/>
                <a:gd name="T23" fmla="*/ 362 h 530"/>
                <a:gd name="T24" fmla="*/ 116 w 2056"/>
                <a:gd name="T25" fmla="*/ 360 h 530"/>
                <a:gd name="T26" fmla="*/ 134 w 2056"/>
                <a:gd name="T27" fmla="*/ 354 h 530"/>
                <a:gd name="T28" fmla="*/ 146 w 2056"/>
                <a:gd name="T29" fmla="*/ 342 h 530"/>
                <a:gd name="T30" fmla="*/ 156 w 2056"/>
                <a:gd name="T31" fmla="*/ 314 h 530"/>
                <a:gd name="T32" fmla="*/ 180 w 2056"/>
                <a:gd name="T33" fmla="*/ 182 h 530"/>
                <a:gd name="T34" fmla="*/ 204 w 2056"/>
                <a:gd name="T35" fmla="*/ 52 h 530"/>
                <a:gd name="T36" fmla="*/ 212 w 2056"/>
                <a:gd name="T37" fmla="*/ 28 h 530"/>
                <a:gd name="T38" fmla="*/ 222 w 2056"/>
                <a:gd name="T39" fmla="*/ 12 h 530"/>
                <a:gd name="T40" fmla="*/ 240 w 2056"/>
                <a:gd name="T41" fmla="*/ 4 h 530"/>
                <a:gd name="T42" fmla="*/ 264 w 2056"/>
                <a:gd name="T43" fmla="*/ 0 h 530"/>
                <a:gd name="T44" fmla="*/ 1030 w 2056"/>
                <a:gd name="T45" fmla="*/ 2 h 530"/>
                <a:gd name="T46" fmla="*/ 1794 w 2056"/>
                <a:gd name="T47" fmla="*/ 2 h 530"/>
                <a:gd name="T48" fmla="*/ 1818 w 2056"/>
                <a:gd name="T49" fmla="*/ 4 h 530"/>
                <a:gd name="T50" fmla="*/ 1834 w 2056"/>
                <a:gd name="T51" fmla="*/ 12 h 530"/>
                <a:gd name="T52" fmla="*/ 1846 w 2056"/>
                <a:gd name="T53" fmla="*/ 26 h 530"/>
                <a:gd name="T54" fmla="*/ 1852 w 2056"/>
                <a:gd name="T55" fmla="*/ 48 h 530"/>
                <a:gd name="T56" fmla="*/ 1876 w 2056"/>
                <a:gd name="T57" fmla="*/ 180 h 530"/>
                <a:gd name="T58" fmla="*/ 1900 w 2056"/>
                <a:gd name="T59" fmla="*/ 310 h 530"/>
                <a:gd name="T60" fmla="*/ 1908 w 2056"/>
                <a:gd name="T61" fmla="*/ 334 h 530"/>
                <a:gd name="T62" fmla="*/ 1918 w 2056"/>
                <a:gd name="T63" fmla="*/ 350 h 530"/>
                <a:gd name="T64" fmla="*/ 1936 w 2056"/>
                <a:gd name="T65" fmla="*/ 358 h 530"/>
                <a:gd name="T66" fmla="*/ 1962 w 2056"/>
                <a:gd name="T67" fmla="*/ 362 h 530"/>
                <a:gd name="T68" fmla="*/ 1992 w 2056"/>
                <a:gd name="T69" fmla="*/ 362 h 530"/>
                <a:gd name="T70" fmla="*/ 2034 w 2056"/>
                <a:gd name="T71" fmla="*/ 366 h 530"/>
                <a:gd name="T72" fmla="*/ 2044 w 2056"/>
                <a:gd name="T73" fmla="*/ 374 h 530"/>
                <a:gd name="T74" fmla="*/ 2052 w 2056"/>
                <a:gd name="T75" fmla="*/ 384 h 530"/>
                <a:gd name="T76" fmla="*/ 2056 w 2056"/>
                <a:gd name="T77" fmla="*/ 426 h 530"/>
                <a:gd name="T78" fmla="*/ 2056 w 2056"/>
                <a:gd name="T79" fmla="*/ 456 h 530"/>
                <a:gd name="T80" fmla="*/ 2054 w 2056"/>
                <a:gd name="T81" fmla="*/ 498 h 530"/>
                <a:gd name="T82" fmla="*/ 2048 w 2056"/>
                <a:gd name="T83" fmla="*/ 520 h 530"/>
                <a:gd name="T84" fmla="*/ 2026 w 2056"/>
                <a:gd name="T85" fmla="*/ 528 h 530"/>
                <a:gd name="T86" fmla="*/ 1986 w 2056"/>
                <a:gd name="T87" fmla="*/ 528 h 530"/>
                <a:gd name="T88" fmla="*/ 1028 w 2056"/>
                <a:gd name="T89" fmla="*/ 528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056" h="530">
                  <a:moveTo>
                    <a:pt x="1028" y="528"/>
                  </a:moveTo>
                  <a:lnTo>
                    <a:pt x="1028" y="528"/>
                  </a:lnTo>
                  <a:lnTo>
                    <a:pt x="546" y="528"/>
                  </a:lnTo>
                  <a:lnTo>
                    <a:pt x="62" y="530"/>
                  </a:lnTo>
                  <a:lnTo>
                    <a:pt x="62" y="530"/>
                  </a:lnTo>
                  <a:lnTo>
                    <a:pt x="46" y="530"/>
                  </a:lnTo>
                  <a:lnTo>
                    <a:pt x="32" y="528"/>
                  </a:lnTo>
                  <a:lnTo>
                    <a:pt x="20" y="524"/>
                  </a:lnTo>
                  <a:lnTo>
                    <a:pt x="12" y="518"/>
                  </a:lnTo>
                  <a:lnTo>
                    <a:pt x="6" y="510"/>
                  </a:lnTo>
                  <a:lnTo>
                    <a:pt x="2" y="498"/>
                  </a:lnTo>
                  <a:lnTo>
                    <a:pt x="0" y="484"/>
                  </a:lnTo>
                  <a:lnTo>
                    <a:pt x="0" y="468"/>
                  </a:lnTo>
                  <a:lnTo>
                    <a:pt x="0" y="468"/>
                  </a:lnTo>
                  <a:lnTo>
                    <a:pt x="0" y="434"/>
                  </a:lnTo>
                  <a:lnTo>
                    <a:pt x="2" y="408"/>
                  </a:lnTo>
                  <a:lnTo>
                    <a:pt x="6" y="388"/>
                  </a:lnTo>
                  <a:lnTo>
                    <a:pt x="10" y="382"/>
                  </a:lnTo>
                  <a:lnTo>
                    <a:pt x="14" y="376"/>
                  </a:lnTo>
                  <a:lnTo>
                    <a:pt x="20" y="372"/>
                  </a:lnTo>
                  <a:lnTo>
                    <a:pt x="26" y="368"/>
                  </a:lnTo>
                  <a:lnTo>
                    <a:pt x="44" y="364"/>
                  </a:lnTo>
                  <a:lnTo>
                    <a:pt x="70" y="362"/>
                  </a:lnTo>
                  <a:lnTo>
                    <a:pt x="104" y="362"/>
                  </a:lnTo>
                  <a:lnTo>
                    <a:pt x="104" y="362"/>
                  </a:lnTo>
                  <a:lnTo>
                    <a:pt x="116" y="360"/>
                  </a:lnTo>
                  <a:lnTo>
                    <a:pt x="126" y="358"/>
                  </a:lnTo>
                  <a:lnTo>
                    <a:pt x="134" y="354"/>
                  </a:lnTo>
                  <a:lnTo>
                    <a:pt x="142" y="348"/>
                  </a:lnTo>
                  <a:lnTo>
                    <a:pt x="146" y="342"/>
                  </a:lnTo>
                  <a:lnTo>
                    <a:pt x="150" y="334"/>
                  </a:lnTo>
                  <a:lnTo>
                    <a:pt x="156" y="314"/>
                  </a:lnTo>
                  <a:lnTo>
                    <a:pt x="156" y="314"/>
                  </a:lnTo>
                  <a:lnTo>
                    <a:pt x="180" y="182"/>
                  </a:lnTo>
                  <a:lnTo>
                    <a:pt x="204" y="52"/>
                  </a:lnTo>
                  <a:lnTo>
                    <a:pt x="204" y="52"/>
                  </a:lnTo>
                  <a:lnTo>
                    <a:pt x="208" y="40"/>
                  </a:lnTo>
                  <a:lnTo>
                    <a:pt x="212" y="28"/>
                  </a:lnTo>
                  <a:lnTo>
                    <a:pt x="216" y="20"/>
                  </a:lnTo>
                  <a:lnTo>
                    <a:pt x="222" y="12"/>
                  </a:lnTo>
                  <a:lnTo>
                    <a:pt x="230" y="8"/>
                  </a:lnTo>
                  <a:lnTo>
                    <a:pt x="240" y="4"/>
                  </a:lnTo>
                  <a:lnTo>
                    <a:pt x="250" y="2"/>
                  </a:lnTo>
                  <a:lnTo>
                    <a:pt x="264" y="0"/>
                  </a:lnTo>
                  <a:lnTo>
                    <a:pt x="264" y="0"/>
                  </a:lnTo>
                  <a:lnTo>
                    <a:pt x="1030" y="2"/>
                  </a:lnTo>
                  <a:lnTo>
                    <a:pt x="1794" y="2"/>
                  </a:lnTo>
                  <a:lnTo>
                    <a:pt x="1794" y="2"/>
                  </a:lnTo>
                  <a:lnTo>
                    <a:pt x="1808" y="2"/>
                  </a:lnTo>
                  <a:lnTo>
                    <a:pt x="1818" y="4"/>
                  </a:lnTo>
                  <a:lnTo>
                    <a:pt x="1828" y="6"/>
                  </a:lnTo>
                  <a:lnTo>
                    <a:pt x="1834" y="12"/>
                  </a:lnTo>
                  <a:lnTo>
                    <a:pt x="1840" y="18"/>
                  </a:lnTo>
                  <a:lnTo>
                    <a:pt x="1846" y="26"/>
                  </a:lnTo>
                  <a:lnTo>
                    <a:pt x="1850" y="36"/>
                  </a:lnTo>
                  <a:lnTo>
                    <a:pt x="1852" y="48"/>
                  </a:lnTo>
                  <a:lnTo>
                    <a:pt x="1852" y="48"/>
                  </a:lnTo>
                  <a:lnTo>
                    <a:pt x="1876" y="180"/>
                  </a:lnTo>
                  <a:lnTo>
                    <a:pt x="1900" y="310"/>
                  </a:lnTo>
                  <a:lnTo>
                    <a:pt x="1900" y="310"/>
                  </a:lnTo>
                  <a:lnTo>
                    <a:pt x="1904" y="322"/>
                  </a:lnTo>
                  <a:lnTo>
                    <a:pt x="1908" y="334"/>
                  </a:lnTo>
                  <a:lnTo>
                    <a:pt x="1912" y="342"/>
                  </a:lnTo>
                  <a:lnTo>
                    <a:pt x="1918" y="350"/>
                  </a:lnTo>
                  <a:lnTo>
                    <a:pt x="1926" y="356"/>
                  </a:lnTo>
                  <a:lnTo>
                    <a:pt x="1936" y="358"/>
                  </a:lnTo>
                  <a:lnTo>
                    <a:pt x="1948" y="362"/>
                  </a:lnTo>
                  <a:lnTo>
                    <a:pt x="1962" y="362"/>
                  </a:lnTo>
                  <a:lnTo>
                    <a:pt x="1962" y="362"/>
                  </a:lnTo>
                  <a:lnTo>
                    <a:pt x="1992" y="362"/>
                  </a:lnTo>
                  <a:lnTo>
                    <a:pt x="2016" y="362"/>
                  </a:lnTo>
                  <a:lnTo>
                    <a:pt x="2034" y="366"/>
                  </a:lnTo>
                  <a:lnTo>
                    <a:pt x="2040" y="370"/>
                  </a:lnTo>
                  <a:lnTo>
                    <a:pt x="2044" y="374"/>
                  </a:lnTo>
                  <a:lnTo>
                    <a:pt x="2048" y="378"/>
                  </a:lnTo>
                  <a:lnTo>
                    <a:pt x="2052" y="384"/>
                  </a:lnTo>
                  <a:lnTo>
                    <a:pt x="2054" y="402"/>
                  </a:lnTo>
                  <a:lnTo>
                    <a:pt x="2056" y="426"/>
                  </a:lnTo>
                  <a:lnTo>
                    <a:pt x="2056" y="456"/>
                  </a:lnTo>
                  <a:lnTo>
                    <a:pt x="2056" y="456"/>
                  </a:lnTo>
                  <a:lnTo>
                    <a:pt x="2056" y="480"/>
                  </a:lnTo>
                  <a:lnTo>
                    <a:pt x="2054" y="498"/>
                  </a:lnTo>
                  <a:lnTo>
                    <a:pt x="2052" y="512"/>
                  </a:lnTo>
                  <a:lnTo>
                    <a:pt x="2048" y="520"/>
                  </a:lnTo>
                  <a:lnTo>
                    <a:pt x="2038" y="526"/>
                  </a:lnTo>
                  <a:lnTo>
                    <a:pt x="2026" y="528"/>
                  </a:lnTo>
                  <a:lnTo>
                    <a:pt x="2010" y="528"/>
                  </a:lnTo>
                  <a:lnTo>
                    <a:pt x="1986" y="528"/>
                  </a:lnTo>
                  <a:lnTo>
                    <a:pt x="1986" y="528"/>
                  </a:lnTo>
                  <a:lnTo>
                    <a:pt x="1028" y="528"/>
                  </a:lnTo>
                  <a:lnTo>
                    <a:pt x="1028" y="528"/>
                  </a:lnTo>
                  <a:close/>
                </a:path>
              </a:pathLst>
            </a:custGeom>
            <a:solidFill>
              <a:srgbClr val="E4EB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>
                <a:solidFill>
                  <a:schemeClr val="lt1"/>
                </a:solidFill>
              </a:endParaRPr>
            </a:p>
          </p:txBody>
        </p:sp>
      </p:grpSp>
      <p:sp>
        <p:nvSpPr>
          <p:cNvPr id="16" name="Rectangle 15"/>
          <p:cNvSpPr/>
          <p:nvPr userDrawn="1">
            <p:custDataLst>
              <p:tags r:id="rId10"/>
            </p:custDataLst>
          </p:nvPr>
        </p:nvSpPr>
        <p:spPr>
          <a:xfrm>
            <a:off x="1" y="4619624"/>
            <a:ext cx="9144000" cy="2243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8" name="E719C35A-4CD6-4178-B0D0-8DA208F1799A" descr="E719C35A-4CD6-4178-B0D0-8DA208F1799A"/>
          <p:cNvPicPr>
            <a:picLocks noChangeAspect="1" noChangeArrowheads="1"/>
          </p:cNvPicPr>
          <p:nvPr userDrawn="1">
            <p:custDataLst>
              <p:tags r:id="rId11"/>
            </p:custDataLst>
          </p:nvPr>
        </p:nvPicPr>
        <p:blipFill rotWithShape="1">
          <a:blip r:embed="rId16" cstate="email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 l="16910" t="12070" r="20026" b="11812"/>
          <a:stretch/>
        </p:blipFill>
        <p:spPr bwMode="auto">
          <a:xfrm>
            <a:off x="5498248" y="5557688"/>
            <a:ext cx="1122645" cy="10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 descr="http://www.mininterior.gov.co/sites/default/files/galeria-imagenes/2014-logo_web_eslogan.png"/>
          <p:cNvPicPr>
            <a:picLocks noChangeAspect="1" noChangeArrowheads="1"/>
          </p:cNvPicPr>
          <p:nvPr userDrawn="1">
            <p:custDataLst>
              <p:tags r:id="rId12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593" y="5666307"/>
            <a:ext cx="1733700" cy="82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 userDrawn="1"/>
        </p:nvSpPr>
        <p:spPr>
          <a:xfrm>
            <a:off x="0" y="4617720"/>
            <a:ext cx="9144001" cy="47625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/>
              <a:sym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2814675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0459070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49" name="think-cell Slide" r:id="rId8" imgW="270" imgH="270" progId="TCLayout.ActiveDocument.1">
                  <p:embed/>
                </p:oleObj>
              </mc:Choice>
              <mc:Fallback>
                <p:oleObj name="think-cell Slide" r:id="rId8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2 Marcador de contenido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>
            <a:lvl1pPr algn="just">
              <a:defRPr sz="1600" b="1"/>
            </a:lvl1pPr>
            <a:lvl2pPr algn="just">
              <a:defRPr sz="1600"/>
            </a:lvl2pPr>
            <a:lvl3pPr algn="just">
              <a:defRPr sz="1600"/>
            </a:lvl3pPr>
            <a:lvl4pPr algn="just">
              <a:defRPr sz="1600"/>
            </a:lvl4pPr>
            <a:lvl5pPr algn="just">
              <a:defRPr sz="16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143900" y="6356351"/>
            <a:ext cx="5429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6E1E8-899A-4EC0-8EB7-308EA0A8D60E}" type="slidenum">
              <a:rPr lang="es-CO" smtClean="0">
                <a:solidFill>
                  <a:srgbClr val="244061">
                    <a:tint val="75000"/>
                  </a:srgbClr>
                </a:solidFill>
              </a:rPr>
              <a:pPr>
                <a:defRPr/>
              </a:pPr>
              <a:t>‹Nº›</a:t>
            </a:fld>
            <a:endParaRPr lang="es-CO" dirty="0">
              <a:solidFill>
                <a:srgbClr val="244061">
                  <a:tint val="75000"/>
                </a:srgbClr>
              </a:solidFill>
            </a:endParaRPr>
          </a:p>
        </p:txBody>
      </p:sp>
      <p:sp>
        <p:nvSpPr>
          <p:cNvPr id="7" name="Rectángulo 5"/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auto">
          <a:xfrm>
            <a:off x="3253528" y="982470"/>
            <a:ext cx="290464" cy="646331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spc="50" dirty="0">
                <a:ln w="11430"/>
                <a:solidFill>
                  <a:srgbClr val="E36B1A"/>
                </a:solidFill>
                <a:effectLst>
                  <a:reflection blurRad="6350" stA="55000" endA="300" endPos="45500" dir="5400000" sy="-100000" algn="bl" rotWithShape="0"/>
                </a:effectLst>
                <a:latin typeface="Candara"/>
                <a:ea typeface="Helvetica Neue Bold Condensed" charset="0"/>
                <a:cs typeface="Impact"/>
                <a:sym typeface="Candara"/>
              </a:rPr>
              <a:t> </a:t>
            </a:r>
          </a:p>
        </p:txBody>
      </p:sp>
      <p:sp>
        <p:nvSpPr>
          <p:cNvPr id="8" name="Rectángulo 5"/>
          <p:cNvSpPr>
            <a:spLocks noChangeArrowheads="1"/>
          </p:cNvSpPr>
          <p:nvPr userDrawn="1">
            <p:custDataLst>
              <p:tags r:id="rId6"/>
            </p:custDataLst>
          </p:nvPr>
        </p:nvSpPr>
        <p:spPr bwMode="auto">
          <a:xfrm>
            <a:off x="1913243" y="404784"/>
            <a:ext cx="301686" cy="707886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spc="50" dirty="0">
                <a:ln w="11430"/>
                <a:solidFill>
                  <a:srgbClr val="1F497D">
                    <a:lumMod val="75000"/>
                  </a:srgbClr>
                </a:solidFill>
                <a:latin typeface="Candara"/>
                <a:ea typeface="Helvetica Neue Bold Condensed" charset="0"/>
                <a:cs typeface="Impact"/>
                <a:sym typeface="Candara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3961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4806316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74" name="think-cell Slide" r:id="rId9" imgW="270" imgH="270" progId="TCLayout.ActiveDocument.1">
                  <p:embed/>
                </p:oleObj>
              </mc:Choice>
              <mc:Fallback>
                <p:oleObj name="think-cell Slide" r:id="rId9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1 Título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O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D14B49-4D72-45FA-8B65-70D0AF839554}" type="slidenum">
              <a:rPr lang="es-CO" smtClean="0">
                <a:solidFill>
                  <a:srgbClr val="244061">
                    <a:tint val="75000"/>
                  </a:srgbClr>
                </a:solidFill>
              </a:rPr>
              <a:pPr>
                <a:defRPr/>
              </a:pPr>
              <a:t>‹Nº›</a:t>
            </a:fld>
            <a:endParaRPr lang="es-CO" dirty="0">
              <a:solidFill>
                <a:srgbClr val="244061">
                  <a:tint val="75000"/>
                </a:srgbClr>
              </a:solidFill>
            </a:endParaRPr>
          </a:p>
        </p:txBody>
      </p:sp>
      <p:sp>
        <p:nvSpPr>
          <p:cNvPr id="7" name="4 Marcador de pie de página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959087" y="6356351"/>
            <a:ext cx="2895600" cy="365125"/>
          </a:xfrm>
          <a:prstGeom prst="rect">
            <a:avLst/>
          </a:prstGeom>
        </p:spPr>
        <p:txBody>
          <a:bodyPr anchor="ctr"/>
          <a:lstStyle>
            <a:lvl1pPr>
              <a:defRPr sz="1100">
                <a:latin typeface="Candara"/>
                <a:sym typeface="Candara"/>
              </a:defRPr>
            </a:lvl1pPr>
          </a:lstStyle>
          <a:p>
            <a:pPr>
              <a:defRPr/>
            </a:pPr>
            <a:endParaRPr lang="es-CO" dirty="0">
              <a:solidFill>
                <a:srgbClr val="244061">
                  <a:tint val="75000"/>
                </a:srgbClr>
              </a:solidFill>
            </a:endParaRPr>
          </a:p>
        </p:txBody>
      </p:sp>
      <p:sp>
        <p:nvSpPr>
          <p:cNvPr id="8" name="3 Marcador de fecha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1256305" y="6356351"/>
            <a:ext cx="2133600" cy="365125"/>
          </a:xfrm>
          <a:prstGeom prst="rect">
            <a:avLst/>
          </a:prstGeom>
        </p:spPr>
        <p:txBody>
          <a:bodyPr anchor="ctr"/>
          <a:lstStyle>
            <a:lvl1pPr>
              <a:defRPr sz="1100">
                <a:latin typeface="Candara"/>
                <a:sym typeface="Candara"/>
              </a:defRPr>
            </a:lvl1pPr>
          </a:lstStyle>
          <a:p>
            <a:pPr>
              <a:defRPr/>
            </a:pPr>
            <a:endParaRPr lang="es-CO" dirty="0">
              <a:solidFill>
                <a:srgbClr val="24406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523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8254186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6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5 Marcador de número de diapositiva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C0D9B7-3709-4AA7-BC15-71609CD14C4E}" type="slidenum">
              <a:rPr lang="es-CO" smtClean="0">
                <a:solidFill>
                  <a:srgbClr val="244061">
                    <a:tint val="75000"/>
                  </a:srgbClr>
                </a:solidFill>
              </a:rPr>
              <a:pPr>
                <a:defRPr/>
              </a:pPr>
              <a:t>‹Nº›</a:t>
            </a:fld>
            <a:endParaRPr lang="es-CO" dirty="0">
              <a:solidFill>
                <a:srgbClr val="244061">
                  <a:tint val="75000"/>
                </a:srgbClr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881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3309448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0" name="think-cell Slide" r:id="rId10" imgW="270" imgH="270" progId="TCLayout.ActiveDocument.1">
                  <p:embed/>
                </p:oleObj>
              </mc:Choice>
              <mc:Fallback>
                <p:oleObj name="think-cell Slide" r:id="rId10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 userDrawn="1">
            <p:custDataLst>
              <p:tags r:id="rId3"/>
            </p:custDataLst>
          </p:nvPr>
        </p:nvSpPr>
        <p:spPr>
          <a:xfrm>
            <a:off x="477678" y="0"/>
            <a:ext cx="8666321" cy="1200149"/>
          </a:xfrm>
          <a:custGeom>
            <a:avLst/>
            <a:gdLst>
              <a:gd name="connsiteX0" fmla="*/ 0 w 8404860"/>
              <a:gd name="connsiteY0" fmla="*/ 0 h 1209674"/>
              <a:gd name="connsiteX1" fmla="*/ 8404860 w 8404860"/>
              <a:gd name="connsiteY1" fmla="*/ 0 h 1209674"/>
              <a:gd name="connsiteX2" fmla="*/ 8404860 w 8404860"/>
              <a:gd name="connsiteY2" fmla="*/ 1209674 h 1209674"/>
              <a:gd name="connsiteX3" fmla="*/ 0 w 8404860"/>
              <a:gd name="connsiteY3" fmla="*/ 1209674 h 1209674"/>
              <a:gd name="connsiteX4" fmla="*/ 0 w 8404860"/>
              <a:gd name="connsiteY4" fmla="*/ 0 h 1209674"/>
              <a:gd name="connsiteX0" fmla="*/ 0 w 8656320"/>
              <a:gd name="connsiteY0" fmla="*/ 0 h 1217294"/>
              <a:gd name="connsiteX1" fmla="*/ 8656320 w 8656320"/>
              <a:gd name="connsiteY1" fmla="*/ 7620 h 1217294"/>
              <a:gd name="connsiteX2" fmla="*/ 8656320 w 8656320"/>
              <a:gd name="connsiteY2" fmla="*/ 1217294 h 1217294"/>
              <a:gd name="connsiteX3" fmla="*/ 251460 w 8656320"/>
              <a:gd name="connsiteY3" fmla="*/ 1217294 h 1217294"/>
              <a:gd name="connsiteX4" fmla="*/ 0 w 8656320"/>
              <a:gd name="connsiteY4" fmla="*/ 0 h 1217294"/>
              <a:gd name="connsiteX0" fmla="*/ 0 w 8663940"/>
              <a:gd name="connsiteY0" fmla="*/ 15240 h 1209674"/>
              <a:gd name="connsiteX1" fmla="*/ 8663940 w 8663940"/>
              <a:gd name="connsiteY1" fmla="*/ 0 h 1209674"/>
              <a:gd name="connsiteX2" fmla="*/ 8663940 w 8663940"/>
              <a:gd name="connsiteY2" fmla="*/ 1209674 h 1209674"/>
              <a:gd name="connsiteX3" fmla="*/ 259080 w 8663940"/>
              <a:gd name="connsiteY3" fmla="*/ 1209674 h 1209674"/>
              <a:gd name="connsiteX4" fmla="*/ 0 w 8663940"/>
              <a:gd name="connsiteY4" fmla="*/ 15240 h 1209674"/>
              <a:gd name="connsiteX0" fmla="*/ 0 w 8656796"/>
              <a:gd name="connsiteY0" fmla="*/ 5715 h 1209674"/>
              <a:gd name="connsiteX1" fmla="*/ 8656796 w 8656796"/>
              <a:gd name="connsiteY1" fmla="*/ 0 h 1209674"/>
              <a:gd name="connsiteX2" fmla="*/ 8656796 w 8656796"/>
              <a:gd name="connsiteY2" fmla="*/ 1209674 h 1209674"/>
              <a:gd name="connsiteX3" fmla="*/ 251936 w 8656796"/>
              <a:gd name="connsiteY3" fmla="*/ 1209674 h 1209674"/>
              <a:gd name="connsiteX4" fmla="*/ 0 w 8656796"/>
              <a:gd name="connsiteY4" fmla="*/ 5715 h 1209674"/>
              <a:gd name="connsiteX0" fmla="*/ 0 w 8656796"/>
              <a:gd name="connsiteY0" fmla="*/ 8096 h 1209674"/>
              <a:gd name="connsiteX1" fmla="*/ 8656796 w 8656796"/>
              <a:gd name="connsiteY1" fmla="*/ 0 h 1209674"/>
              <a:gd name="connsiteX2" fmla="*/ 8656796 w 8656796"/>
              <a:gd name="connsiteY2" fmla="*/ 1209674 h 1209674"/>
              <a:gd name="connsiteX3" fmla="*/ 251936 w 8656796"/>
              <a:gd name="connsiteY3" fmla="*/ 1209674 h 1209674"/>
              <a:gd name="connsiteX4" fmla="*/ 0 w 8656796"/>
              <a:gd name="connsiteY4" fmla="*/ 8096 h 1209674"/>
              <a:gd name="connsiteX0" fmla="*/ 0 w 8666321"/>
              <a:gd name="connsiteY0" fmla="*/ 0 h 1211103"/>
              <a:gd name="connsiteX1" fmla="*/ 8666321 w 8666321"/>
              <a:gd name="connsiteY1" fmla="*/ 1429 h 1211103"/>
              <a:gd name="connsiteX2" fmla="*/ 8666321 w 8666321"/>
              <a:gd name="connsiteY2" fmla="*/ 1211103 h 1211103"/>
              <a:gd name="connsiteX3" fmla="*/ 261461 w 8666321"/>
              <a:gd name="connsiteY3" fmla="*/ 1211103 h 1211103"/>
              <a:gd name="connsiteX4" fmla="*/ 0 w 8666321"/>
              <a:gd name="connsiteY4" fmla="*/ 0 h 121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6321" h="1211103">
                <a:moveTo>
                  <a:pt x="0" y="0"/>
                </a:moveTo>
                <a:lnTo>
                  <a:pt x="8666321" y="1429"/>
                </a:lnTo>
                <a:lnTo>
                  <a:pt x="8666321" y="1211103"/>
                </a:lnTo>
                <a:lnTo>
                  <a:pt x="261461" y="1211103"/>
                </a:lnTo>
                <a:lnTo>
                  <a:pt x="0" y="0"/>
                </a:lnTo>
                <a:close/>
              </a:path>
            </a:pathLst>
          </a:custGeom>
          <a:solidFill>
            <a:srgbClr val="E4EB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819150" y="433512"/>
            <a:ext cx="7318788" cy="748669"/>
          </a:xfrm>
        </p:spPr>
        <p:txBody>
          <a:bodyPr/>
          <a:lstStyle>
            <a:lvl1pPr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22" name="Group 21"/>
          <p:cNvGrpSpPr/>
          <p:nvPr userDrawn="1">
            <p:custDataLst>
              <p:tags r:id="rId5"/>
            </p:custDataLst>
          </p:nvPr>
        </p:nvGrpSpPr>
        <p:grpSpPr>
          <a:xfrm>
            <a:off x="-352425" y="-398782"/>
            <a:ext cx="983076" cy="1598932"/>
            <a:chOff x="-1250950" y="-268289"/>
            <a:chExt cx="3263900" cy="5308600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23" name="Freeform 27"/>
            <p:cNvSpPr>
              <a:spLocks noEditPoints="1"/>
            </p:cNvSpPr>
            <p:nvPr userDrawn="1"/>
          </p:nvSpPr>
          <p:spPr bwMode="auto">
            <a:xfrm>
              <a:off x="-784225" y="-268289"/>
              <a:ext cx="2327275" cy="3987800"/>
            </a:xfrm>
            <a:custGeom>
              <a:avLst/>
              <a:gdLst>
                <a:gd name="T0" fmla="*/ 0 w 1466"/>
                <a:gd name="T1" fmla="*/ 2506 h 2512"/>
                <a:gd name="T2" fmla="*/ 48 w 1466"/>
                <a:gd name="T3" fmla="*/ 2254 h 2512"/>
                <a:gd name="T4" fmla="*/ 300 w 1466"/>
                <a:gd name="T5" fmla="*/ 916 h 2512"/>
                <a:gd name="T6" fmla="*/ 428 w 1466"/>
                <a:gd name="T7" fmla="*/ 240 h 2512"/>
                <a:gd name="T8" fmla="*/ 436 w 1466"/>
                <a:gd name="T9" fmla="*/ 208 h 2512"/>
                <a:gd name="T10" fmla="*/ 454 w 1466"/>
                <a:gd name="T11" fmla="*/ 150 h 2512"/>
                <a:gd name="T12" fmla="*/ 480 w 1466"/>
                <a:gd name="T13" fmla="*/ 104 h 2512"/>
                <a:gd name="T14" fmla="*/ 514 w 1466"/>
                <a:gd name="T15" fmla="*/ 66 h 2512"/>
                <a:gd name="T16" fmla="*/ 554 w 1466"/>
                <a:gd name="T17" fmla="*/ 38 h 2512"/>
                <a:gd name="T18" fmla="*/ 602 w 1466"/>
                <a:gd name="T19" fmla="*/ 18 h 2512"/>
                <a:gd name="T20" fmla="*/ 662 w 1466"/>
                <a:gd name="T21" fmla="*/ 6 h 2512"/>
                <a:gd name="T22" fmla="*/ 730 w 1466"/>
                <a:gd name="T23" fmla="*/ 0 h 2512"/>
                <a:gd name="T24" fmla="*/ 768 w 1466"/>
                <a:gd name="T25" fmla="*/ 2 h 2512"/>
                <a:gd name="T26" fmla="*/ 826 w 1466"/>
                <a:gd name="T27" fmla="*/ 6 h 2512"/>
                <a:gd name="T28" fmla="*/ 876 w 1466"/>
                <a:gd name="T29" fmla="*/ 20 h 2512"/>
                <a:gd name="T30" fmla="*/ 922 w 1466"/>
                <a:gd name="T31" fmla="*/ 40 h 2512"/>
                <a:gd name="T32" fmla="*/ 958 w 1466"/>
                <a:gd name="T33" fmla="*/ 70 h 2512"/>
                <a:gd name="T34" fmla="*/ 990 w 1466"/>
                <a:gd name="T35" fmla="*/ 104 h 2512"/>
                <a:gd name="T36" fmla="*/ 1014 w 1466"/>
                <a:gd name="T37" fmla="*/ 148 h 2512"/>
                <a:gd name="T38" fmla="*/ 1034 w 1466"/>
                <a:gd name="T39" fmla="*/ 198 h 2512"/>
                <a:gd name="T40" fmla="*/ 1048 w 1466"/>
                <a:gd name="T41" fmla="*/ 256 h 2512"/>
                <a:gd name="T42" fmla="*/ 1162 w 1466"/>
                <a:gd name="T43" fmla="*/ 866 h 2512"/>
                <a:gd name="T44" fmla="*/ 1278 w 1466"/>
                <a:gd name="T45" fmla="*/ 1478 h 2512"/>
                <a:gd name="T46" fmla="*/ 1464 w 1466"/>
                <a:gd name="T47" fmla="*/ 2464 h 2512"/>
                <a:gd name="T48" fmla="*/ 1466 w 1466"/>
                <a:gd name="T49" fmla="*/ 2478 h 2512"/>
                <a:gd name="T50" fmla="*/ 1464 w 1466"/>
                <a:gd name="T51" fmla="*/ 2496 h 2512"/>
                <a:gd name="T52" fmla="*/ 1454 w 1466"/>
                <a:gd name="T53" fmla="*/ 2508 h 2512"/>
                <a:gd name="T54" fmla="*/ 1436 w 1466"/>
                <a:gd name="T55" fmla="*/ 2512 h 2512"/>
                <a:gd name="T56" fmla="*/ 1424 w 1466"/>
                <a:gd name="T57" fmla="*/ 2512 h 2512"/>
                <a:gd name="T58" fmla="*/ 40 w 1466"/>
                <a:gd name="T59" fmla="*/ 2512 h 2512"/>
                <a:gd name="T60" fmla="*/ 0 w 1466"/>
                <a:gd name="T61" fmla="*/ 2506 h 2512"/>
                <a:gd name="T62" fmla="*/ 738 w 1466"/>
                <a:gd name="T63" fmla="*/ 886 h 2512"/>
                <a:gd name="T64" fmla="*/ 720 w 1466"/>
                <a:gd name="T65" fmla="*/ 888 h 2512"/>
                <a:gd name="T66" fmla="*/ 538 w 1466"/>
                <a:gd name="T67" fmla="*/ 2064 h 2512"/>
                <a:gd name="T68" fmla="*/ 918 w 1466"/>
                <a:gd name="T69" fmla="*/ 2064 h 2512"/>
                <a:gd name="T70" fmla="*/ 738 w 1466"/>
                <a:gd name="T71" fmla="*/ 886 h 2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466" h="2512">
                  <a:moveTo>
                    <a:pt x="0" y="2506"/>
                  </a:moveTo>
                  <a:lnTo>
                    <a:pt x="0" y="2506"/>
                  </a:lnTo>
                  <a:lnTo>
                    <a:pt x="48" y="2254"/>
                  </a:lnTo>
                  <a:lnTo>
                    <a:pt x="48" y="2254"/>
                  </a:lnTo>
                  <a:lnTo>
                    <a:pt x="300" y="916"/>
                  </a:lnTo>
                  <a:lnTo>
                    <a:pt x="300" y="916"/>
                  </a:lnTo>
                  <a:lnTo>
                    <a:pt x="364" y="578"/>
                  </a:lnTo>
                  <a:lnTo>
                    <a:pt x="428" y="240"/>
                  </a:lnTo>
                  <a:lnTo>
                    <a:pt x="428" y="240"/>
                  </a:lnTo>
                  <a:lnTo>
                    <a:pt x="436" y="208"/>
                  </a:lnTo>
                  <a:lnTo>
                    <a:pt x="444" y="178"/>
                  </a:lnTo>
                  <a:lnTo>
                    <a:pt x="454" y="150"/>
                  </a:lnTo>
                  <a:lnTo>
                    <a:pt x="466" y="126"/>
                  </a:lnTo>
                  <a:lnTo>
                    <a:pt x="480" y="104"/>
                  </a:lnTo>
                  <a:lnTo>
                    <a:pt x="496" y="84"/>
                  </a:lnTo>
                  <a:lnTo>
                    <a:pt x="514" y="66"/>
                  </a:lnTo>
                  <a:lnTo>
                    <a:pt x="532" y="50"/>
                  </a:lnTo>
                  <a:lnTo>
                    <a:pt x="554" y="38"/>
                  </a:lnTo>
                  <a:lnTo>
                    <a:pt x="578" y="26"/>
                  </a:lnTo>
                  <a:lnTo>
                    <a:pt x="602" y="18"/>
                  </a:lnTo>
                  <a:lnTo>
                    <a:pt x="630" y="10"/>
                  </a:lnTo>
                  <a:lnTo>
                    <a:pt x="662" y="6"/>
                  </a:lnTo>
                  <a:lnTo>
                    <a:pt x="694" y="2"/>
                  </a:lnTo>
                  <a:lnTo>
                    <a:pt x="730" y="0"/>
                  </a:lnTo>
                  <a:lnTo>
                    <a:pt x="768" y="2"/>
                  </a:lnTo>
                  <a:lnTo>
                    <a:pt x="768" y="2"/>
                  </a:lnTo>
                  <a:lnTo>
                    <a:pt x="798" y="4"/>
                  </a:lnTo>
                  <a:lnTo>
                    <a:pt x="826" y="6"/>
                  </a:lnTo>
                  <a:lnTo>
                    <a:pt x="852" y="12"/>
                  </a:lnTo>
                  <a:lnTo>
                    <a:pt x="876" y="20"/>
                  </a:lnTo>
                  <a:lnTo>
                    <a:pt x="900" y="30"/>
                  </a:lnTo>
                  <a:lnTo>
                    <a:pt x="922" y="40"/>
                  </a:lnTo>
                  <a:lnTo>
                    <a:pt x="940" y="54"/>
                  </a:lnTo>
                  <a:lnTo>
                    <a:pt x="958" y="70"/>
                  </a:lnTo>
                  <a:lnTo>
                    <a:pt x="974" y="86"/>
                  </a:lnTo>
                  <a:lnTo>
                    <a:pt x="990" y="104"/>
                  </a:lnTo>
                  <a:lnTo>
                    <a:pt x="1002" y="126"/>
                  </a:lnTo>
                  <a:lnTo>
                    <a:pt x="1014" y="148"/>
                  </a:lnTo>
                  <a:lnTo>
                    <a:pt x="1026" y="172"/>
                  </a:lnTo>
                  <a:lnTo>
                    <a:pt x="1034" y="198"/>
                  </a:lnTo>
                  <a:lnTo>
                    <a:pt x="1042" y="226"/>
                  </a:lnTo>
                  <a:lnTo>
                    <a:pt x="1048" y="256"/>
                  </a:lnTo>
                  <a:lnTo>
                    <a:pt x="1048" y="256"/>
                  </a:lnTo>
                  <a:lnTo>
                    <a:pt x="1162" y="866"/>
                  </a:lnTo>
                  <a:lnTo>
                    <a:pt x="1278" y="1478"/>
                  </a:lnTo>
                  <a:lnTo>
                    <a:pt x="1278" y="1478"/>
                  </a:lnTo>
                  <a:lnTo>
                    <a:pt x="1370" y="1970"/>
                  </a:lnTo>
                  <a:lnTo>
                    <a:pt x="1464" y="2464"/>
                  </a:lnTo>
                  <a:lnTo>
                    <a:pt x="1464" y="2464"/>
                  </a:lnTo>
                  <a:lnTo>
                    <a:pt x="1466" y="2478"/>
                  </a:lnTo>
                  <a:lnTo>
                    <a:pt x="1466" y="2488"/>
                  </a:lnTo>
                  <a:lnTo>
                    <a:pt x="1464" y="2496"/>
                  </a:lnTo>
                  <a:lnTo>
                    <a:pt x="1460" y="2502"/>
                  </a:lnTo>
                  <a:lnTo>
                    <a:pt x="1454" y="2508"/>
                  </a:lnTo>
                  <a:lnTo>
                    <a:pt x="1446" y="2510"/>
                  </a:lnTo>
                  <a:lnTo>
                    <a:pt x="1436" y="2512"/>
                  </a:lnTo>
                  <a:lnTo>
                    <a:pt x="1424" y="2512"/>
                  </a:lnTo>
                  <a:lnTo>
                    <a:pt x="1424" y="2512"/>
                  </a:lnTo>
                  <a:lnTo>
                    <a:pt x="40" y="2512"/>
                  </a:lnTo>
                  <a:lnTo>
                    <a:pt x="40" y="2512"/>
                  </a:lnTo>
                  <a:lnTo>
                    <a:pt x="22" y="2510"/>
                  </a:lnTo>
                  <a:lnTo>
                    <a:pt x="0" y="2506"/>
                  </a:lnTo>
                  <a:lnTo>
                    <a:pt x="0" y="2506"/>
                  </a:lnTo>
                  <a:close/>
                  <a:moveTo>
                    <a:pt x="738" y="886"/>
                  </a:moveTo>
                  <a:lnTo>
                    <a:pt x="738" y="886"/>
                  </a:lnTo>
                  <a:lnTo>
                    <a:pt x="720" y="888"/>
                  </a:lnTo>
                  <a:lnTo>
                    <a:pt x="720" y="888"/>
                  </a:lnTo>
                  <a:lnTo>
                    <a:pt x="538" y="2064"/>
                  </a:lnTo>
                  <a:lnTo>
                    <a:pt x="538" y="2064"/>
                  </a:lnTo>
                  <a:lnTo>
                    <a:pt x="918" y="2064"/>
                  </a:lnTo>
                  <a:lnTo>
                    <a:pt x="918" y="2064"/>
                  </a:lnTo>
                  <a:lnTo>
                    <a:pt x="738" y="886"/>
                  </a:lnTo>
                  <a:lnTo>
                    <a:pt x="738" y="886"/>
                  </a:lnTo>
                  <a:close/>
                </a:path>
              </a:pathLst>
            </a:custGeom>
            <a:solidFill>
              <a:srgbClr val="E4EB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24" name="Freeform 28"/>
            <p:cNvSpPr>
              <a:spLocks/>
            </p:cNvSpPr>
            <p:nvPr userDrawn="1"/>
          </p:nvSpPr>
          <p:spPr bwMode="auto">
            <a:xfrm>
              <a:off x="-1250950" y="4198936"/>
              <a:ext cx="3263900" cy="841375"/>
            </a:xfrm>
            <a:custGeom>
              <a:avLst/>
              <a:gdLst>
                <a:gd name="T0" fmla="*/ 1028 w 2056"/>
                <a:gd name="T1" fmla="*/ 528 h 530"/>
                <a:gd name="T2" fmla="*/ 62 w 2056"/>
                <a:gd name="T3" fmla="*/ 530 h 530"/>
                <a:gd name="T4" fmla="*/ 46 w 2056"/>
                <a:gd name="T5" fmla="*/ 530 h 530"/>
                <a:gd name="T6" fmla="*/ 20 w 2056"/>
                <a:gd name="T7" fmla="*/ 524 h 530"/>
                <a:gd name="T8" fmla="*/ 6 w 2056"/>
                <a:gd name="T9" fmla="*/ 510 h 530"/>
                <a:gd name="T10" fmla="*/ 0 w 2056"/>
                <a:gd name="T11" fmla="*/ 484 h 530"/>
                <a:gd name="T12" fmla="*/ 0 w 2056"/>
                <a:gd name="T13" fmla="*/ 468 h 530"/>
                <a:gd name="T14" fmla="*/ 2 w 2056"/>
                <a:gd name="T15" fmla="*/ 408 h 530"/>
                <a:gd name="T16" fmla="*/ 10 w 2056"/>
                <a:gd name="T17" fmla="*/ 382 h 530"/>
                <a:gd name="T18" fmla="*/ 20 w 2056"/>
                <a:gd name="T19" fmla="*/ 372 h 530"/>
                <a:gd name="T20" fmla="*/ 44 w 2056"/>
                <a:gd name="T21" fmla="*/ 364 h 530"/>
                <a:gd name="T22" fmla="*/ 104 w 2056"/>
                <a:gd name="T23" fmla="*/ 362 h 530"/>
                <a:gd name="T24" fmla="*/ 116 w 2056"/>
                <a:gd name="T25" fmla="*/ 360 h 530"/>
                <a:gd name="T26" fmla="*/ 134 w 2056"/>
                <a:gd name="T27" fmla="*/ 354 h 530"/>
                <a:gd name="T28" fmla="*/ 146 w 2056"/>
                <a:gd name="T29" fmla="*/ 342 h 530"/>
                <a:gd name="T30" fmla="*/ 156 w 2056"/>
                <a:gd name="T31" fmla="*/ 314 h 530"/>
                <a:gd name="T32" fmla="*/ 180 w 2056"/>
                <a:gd name="T33" fmla="*/ 182 h 530"/>
                <a:gd name="T34" fmla="*/ 204 w 2056"/>
                <a:gd name="T35" fmla="*/ 52 h 530"/>
                <a:gd name="T36" fmla="*/ 212 w 2056"/>
                <a:gd name="T37" fmla="*/ 28 h 530"/>
                <a:gd name="T38" fmla="*/ 222 w 2056"/>
                <a:gd name="T39" fmla="*/ 12 h 530"/>
                <a:gd name="T40" fmla="*/ 240 w 2056"/>
                <a:gd name="T41" fmla="*/ 4 h 530"/>
                <a:gd name="T42" fmla="*/ 264 w 2056"/>
                <a:gd name="T43" fmla="*/ 0 h 530"/>
                <a:gd name="T44" fmla="*/ 1030 w 2056"/>
                <a:gd name="T45" fmla="*/ 2 h 530"/>
                <a:gd name="T46" fmla="*/ 1794 w 2056"/>
                <a:gd name="T47" fmla="*/ 2 h 530"/>
                <a:gd name="T48" fmla="*/ 1818 w 2056"/>
                <a:gd name="T49" fmla="*/ 4 h 530"/>
                <a:gd name="T50" fmla="*/ 1834 w 2056"/>
                <a:gd name="T51" fmla="*/ 12 h 530"/>
                <a:gd name="T52" fmla="*/ 1846 w 2056"/>
                <a:gd name="T53" fmla="*/ 26 h 530"/>
                <a:gd name="T54" fmla="*/ 1852 w 2056"/>
                <a:gd name="T55" fmla="*/ 48 h 530"/>
                <a:gd name="T56" fmla="*/ 1876 w 2056"/>
                <a:gd name="T57" fmla="*/ 180 h 530"/>
                <a:gd name="T58" fmla="*/ 1900 w 2056"/>
                <a:gd name="T59" fmla="*/ 310 h 530"/>
                <a:gd name="T60" fmla="*/ 1908 w 2056"/>
                <a:gd name="T61" fmla="*/ 334 h 530"/>
                <a:gd name="T62" fmla="*/ 1918 w 2056"/>
                <a:gd name="T63" fmla="*/ 350 h 530"/>
                <a:gd name="T64" fmla="*/ 1936 w 2056"/>
                <a:gd name="T65" fmla="*/ 358 h 530"/>
                <a:gd name="T66" fmla="*/ 1962 w 2056"/>
                <a:gd name="T67" fmla="*/ 362 h 530"/>
                <a:gd name="T68" fmla="*/ 1992 w 2056"/>
                <a:gd name="T69" fmla="*/ 362 h 530"/>
                <a:gd name="T70" fmla="*/ 2034 w 2056"/>
                <a:gd name="T71" fmla="*/ 366 h 530"/>
                <a:gd name="T72" fmla="*/ 2044 w 2056"/>
                <a:gd name="T73" fmla="*/ 374 h 530"/>
                <a:gd name="T74" fmla="*/ 2052 w 2056"/>
                <a:gd name="T75" fmla="*/ 384 h 530"/>
                <a:gd name="T76" fmla="*/ 2056 w 2056"/>
                <a:gd name="T77" fmla="*/ 426 h 530"/>
                <a:gd name="T78" fmla="*/ 2056 w 2056"/>
                <a:gd name="T79" fmla="*/ 456 h 530"/>
                <a:gd name="T80" fmla="*/ 2054 w 2056"/>
                <a:gd name="T81" fmla="*/ 498 h 530"/>
                <a:gd name="T82" fmla="*/ 2048 w 2056"/>
                <a:gd name="T83" fmla="*/ 520 h 530"/>
                <a:gd name="T84" fmla="*/ 2026 w 2056"/>
                <a:gd name="T85" fmla="*/ 528 h 530"/>
                <a:gd name="T86" fmla="*/ 1986 w 2056"/>
                <a:gd name="T87" fmla="*/ 528 h 530"/>
                <a:gd name="T88" fmla="*/ 1028 w 2056"/>
                <a:gd name="T89" fmla="*/ 528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056" h="530">
                  <a:moveTo>
                    <a:pt x="1028" y="528"/>
                  </a:moveTo>
                  <a:lnTo>
                    <a:pt x="1028" y="528"/>
                  </a:lnTo>
                  <a:lnTo>
                    <a:pt x="546" y="528"/>
                  </a:lnTo>
                  <a:lnTo>
                    <a:pt x="62" y="530"/>
                  </a:lnTo>
                  <a:lnTo>
                    <a:pt x="62" y="530"/>
                  </a:lnTo>
                  <a:lnTo>
                    <a:pt x="46" y="530"/>
                  </a:lnTo>
                  <a:lnTo>
                    <a:pt x="32" y="528"/>
                  </a:lnTo>
                  <a:lnTo>
                    <a:pt x="20" y="524"/>
                  </a:lnTo>
                  <a:lnTo>
                    <a:pt x="12" y="518"/>
                  </a:lnTo>
                  <a:lnTo>
                    <a:pt x="6" y="510"/>
                  </a:lnTo>
                  <a:lnTo>
                    <a:pt x="2" y="498"/>
                  </a:lnTo>
                  <a:lnTo>
                    <a:pt x="0" y="484"/>
                  </a:lnTo>
                  <a:lnTo>
                    <a:pt x="0" y="468"/>
                  </a:lnTo>
                  <a:lnTo>
                    <a:pt x="0" y="468"/>
                  </a:lnTo>
                  <a:lnTo>
                    <a:pt x="0" y="434"/>
                  </a:lnTo>
                  <a:lnTo>
                    <a:pt x="2" y="408"/>
                  </a:lnTo>
                  <a:lnTo>
                    <a:pt x="6" y="388"/>
                  </a:lnTo>
                  <a:lnTo>
                    <a:pt x="10" y="382"/>
                  </a:lnTo>
                  <a:lnTo>
                    <a:pt x="14" y="376"/>
                  </a:lnTo>
                  <a:lnTo>
                    <a:pt x="20" y="372"/>
                  </a:lnTo>
                  <a:lnTo>
                    <a:pt x="26" y="368"/>
                  </a:lnTo>
                  <a:lnTo>
                    <a:pt x="44" y="364"/>
                  </a:lnTo>
                  <a:lnTo>
                    <a:pt x="70" y="362"/>
                  </a:lnTo>
                  <a:lnTo>
                    <a:pt x="104" y="362"/>
                  </a:lnTo>
                  <a:lnTo>
                    <a:pt x="104" y="362"/>
                  </a:lnTo>
                  <a:lnTo>
                    <a:pt x="116" y="360"/>
                  </a:lnTo>
                  <a:lnTo>
                    <a:pt x="126" y="358"/>
                  </a:lnTo>
                  <a:lnTo>
                    <a:pt x="134" y="354"/>
                  </a:lnTo>
                  <a:lnTo>
                    <a:pt x="142" y="348"/>
                  </a:lnTo>
                  <a:lnTo>
                    <a:pt x="146" y="342"/>
                  </a:lnTo>
                  <a:lnTo>
                    <a:pt x="150" y="334"/>
                  </a:lnTo>
                  <a:lnTo>
                    <a:pt x="156" y="314"/>
                  </a:lnTo>
                  <a:lnTo>
                    <a:pt x="156" y="314"/>
                  </a:lnTo>
                  <a:lnTo>
                    <a:pt x="180" y="182"/>
                  </a:lnTo>
                  <a:lnTo>
                    <a:pt x="204" y="52"/>
                  </a:lnTo>
                  <a:lnTo>
                    <a:pt x="204" y="52"/>
                  </a:lnTo>
                  <a:lnTo>
                    <a:pt x="208" y="40"/>
                  </a:lnTo>
                  <a:lnTo>
                    <a:pt x="212" y="28"/>
                  </a:lnTo>
                  <a:lnTo>
                    <a:pt x="216" y="20"/>
                  </a:lnTo>
                  <a:lnTo>
                    <a:pt x="222" y="12"/>
                  </a:lnTo>
                  <a:lnTo>
                    <a:pt x="230" y="8"/>
                  </a:lnTo>
                  <a:lnTo>
                    <a:pt x="240" y="4"/>
                  </a:lnTo>
                  <a:lnTo>
                    <a:pt x="250" y="2"/>
                  </a:lnTo>
                  <a:lnTo>
                    <a:pt x="264" y="0"/>
                  </a:lnTo>
                  <a:lnTo>
                    <a:pt x="264" y="0"/>
                  </a:lnTo>
                  <a:lnTo>
                    <a:pt x="1030" y="2"/>
                  </a:lnTo>
                  <a:lnTo>
                    <a:pt x="1794" y="2"/>
                  </a:lnTo>
                  <a:lnTo>
                    <a:pt x="1794" y="2"/>
                  </a:lnTo>
                  <a:lnTo>
                    <a:pt x="1808" y="2"/>
                  </a:lnTo>
                  <a:lnTo>
                    <a:pt x="1818" y="4"/>
                  </a:lnTo>
                  <a:lnTo>
                    <a:pt x="1828" y="6"/>
                  </a:lnTo>
                  <a:lnTo>
                    <a:pt x="1834" y="12"/>
                  </a:lnTo>
                  <a:lnTo>
                    <a:pt x="1840" y="18"/>
                  </a:lnTo>
                  <a:lnTo>
                    <a:pt x="1846" y="26"/>
                  </a:lnTo>
                  <a:lnTo>
                    <a:pt x="1850" y="36"/>
                  </a:lnTo>
                  <a:lnTo>
                    <a:pt x="1852" y="48"/>
                  </a:lnTo>
                  <a:lnTo>
                    <a:pt x="1852" y="48"/>
                  </a:lnTo>
                  <a:lnTo>
                    <a:pt x="1876" y="180"/>
                  </a:lnTo>
                  <a:lnTo>
                    <a:pt x="1900" y="310"/>
                  </a:lnTo>
                  <a:lnTo>
                    <a:pt x="1900" y="310"/>
                  </a:lnTo>
                  <a:lnTo>
                    <a:pt x="1904" y="322"/>
                  </a:lnTo>
                  <a:lnTo>
                    <a:pt x="1908" y="334"/>
                  </a:lnTo>
                  <a:lnTo>
                    <a:pt x="1912" y="342"/>
                  </a:lnTo>
                  <a:lnTo>
                    <a:pt x="1918" y="350"/>
                  </a:lnTo>
                  <a:lnTo>
                    <a:pt x="1926" y="356"/>
                  </a:lnTo>
                  <a:lnTo>
                    <a:pt x="1936" y="358"/>
                  </a:lnTo>
                  <a:lnTo>
                    <a:pt x="1948" y="362"/>
                  </a:lnTo>
                  <a:lnTo>
                    <a:pt x="1962" y="362"/>
                  </a:lnTo>
                  <a:lnTo>
                    <a:pt x="1962" y="362"/>
                  </a:lnTo>
                  <a:lnTo>
                    <a:pt x="1992" y="362"/>
                  </a:lnTo>
                  <a:lnTo>
                    <a:pt x="2016" y="362"/>
                  </a:lnTo>
                  <a:lnTo>
                    <a:pt x="2034" y="366"/>
                  </a:lnTo>
                  <a:lnTo>
                    <a:pt x="2040" y="370"/>
                  </a:lnTo>
                  <a:lnTo>
                    <a:pt x="2044" y="374"/>
                  </a:lnTo>
                  <a:lnTo>
                    <a:pt x="2048" y="378"/>
                  </a:lnTo>
                  <a:lnTo>
                    <a:pt x="2052" y="384"/>
                  </a:lnTo>
                  <a:lnTo>
                    <a:pt x="2054" y="402"/>
                  </a:lnTo>
                  <a:lnTo>
                    <a:pt x="2056" y="426"/>
                  </a:lnTo>
                  <a:lnTo>
                    <a:pt x="2056" y="456"/>
                  </a:lnTo>
                  <a:lnTo>
                    <a:pt x="2056" y="456"/>
                  </a:lnTo>
                  <a:lnTo>
                    <a:pt x="2056" y="480"/>
                  </a:lnTo>
                  <a:lnTo>
                    <a:pt x="2054" y="498"/>
                  </a:lnTo>
                  <a:lnTo>
                    <a:pt x="2052" y="512"/>
                  </a:lnTo>
                  <a:lnTo>
                    <a:pt x="2048" y="520"/>
                  </a:lnTo>
                  <a:lnTo>
                    <a:pt x="2038" y="526"/>
                  </a:lnTo>
                  <a:lnTo>
                    <a:pt x="2026" y="528"/>
                  </a:lnTo>
                  <a:lnTo>
                    <a:pt x="2010" y="528"/>
                  </a:lnTo>
                  <a:lnTo>
                    <a:pt x="1986" y="528"/>
                  </a:lnTo>
                  <a:lnTo>
                    <a:pt x="1986" y="528"/>
                  </a:lnTo>
                  <a:lnTo>
                    <a:pt x="1028" y="528"/>
                  </a:lnTo>
                  <a:lnTo>
                    <a:pt x="1028" y="528"/>
                  </a:lnTo>
                  <a:close/>
                </a:path>
              </a:pathLst>
            </a:custGeom>
            <a:solidFill>
              <a:srgbClr val="E4EB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>
                <a:solidFill>
                  <a:schemeClr val="lt1"/>
                </a:solidFill>
              </a:endParaRPr>
            </a:p>
          </p:txBody>
        </p:sp>
      </p:grpSp>
      <p:pic>
        <p:nvPicPr>
          <p:cNvPr id="12" name="E719C35A-4CD6-4178-B0D0-8DA208F1799A" descr="E719C35A-4CD6-4178-B0D0-8DA208F1799A"/>
          <p:cNvPicPr>
            <a:picLocks noChangeAspect="1" noChangeArrowheads="1"/>
          </p:cNvPicPr>
          <p:nvPr userDrawn="1">
            <p:custDataLst>
              <p:tags r:id="rId6"/>
            </p:custDataLst>
          </p:nvPr>
        </p:nvPicPr>
        <p:blipFill rotWithShape="1">
          <a:blip r:embed="rId12" cstate="email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 l="16910" t="12070" r="20026" b="11812"/>
          <a:stretch/>
        </p:blipFill>
        <p:spPr bwMode="auto">
          <a:xfrm>
            <a:off x="7181853" y="6198201"/>
            <a:ext cx="684423" cy="637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7" descr="http://www.mininterior.gov.co/sites/default/files/galeria-imagenes/2014-logo_web_eslogan.png"/>
          <p:cNvPicPr>
            <a:picLocks noChangeAspect="1" noChangeArrowheads="1"/>
          </p:cNvPicPr>
          <p:nvPr userDrawn="1">
            <p:custDataLst>
              <p:tags r:id="rId7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738" y="6305273"/>
            <a:ext cx="973145" cy="46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 userDrawn="1">
            <p:custDataLst>
              <p:tags r:id="rId8"/>
            </p:custDataLst>
          </p:nvPr>
        </p:nvSpPr>
        <p:spPr>
          <a:xfrm rot="10800000" flipH="1" flipV="1">
            <a:off x="-1" y="6724298"/>
            <a:ext cx="7038975" cy="14124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ndara"/>
              <a:sym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980896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3204726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98" name="think-cell Slide" r:id="rId7" imgW="270" imgH="270" progId="TCLayout.ActiveDocument.1">
                  <p:embed/>
                </p:oleObj>
              </mc:Choice>
              <mc:Fallback>
                <p:oleObj name="think-cell Slide" r:id="rId7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4 Marcador de pie de página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959087" y="6356351"/>
            <a:ext cx="2895600" cy="365125"/>
          </a:xfrm>
          <a:prstGeom prst="rect">
            <a:avLst/>
          </a:prstGeom>
        </p:spPr>
        <p:txBody>
          <a:bodyPr anchor="ctr"/>
          <a:lstStyle>
            <a:lvl1pPr>
              <a:defRPr sz="1100">
                <a:latin typeface="Candara"/>
                <a:sym typeface="Candara"/>
              </a:defRPr>
            </a:lvl1pPr>
          </a:lstStyle>
          <a:p>
            <a:pPr>
              <a:defRPr/>
            </a:pPr>
            <a:endParaRPr lang="es-CO" dirty="0">
              <a:solidFill>
                <a:srgbClr val="244061">
                  <a:tint val="75000"/>
                </a:srgbClr>
              </a:solidFill>
            </a:endParaRPr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E201F2-EFDD-4C4F-8749-0371D46E11D1}" type="slidenum">
              <a:rPr lang="es-CO" smtClean="0">
                <a:solidFill>
                  <a:srgbClr val="244061">
                    <a:tint val="75000"/>
                  </a:srgbClr>
                </a:solidFill>
              </a:rPr>
              <a:pPr>
                <a:defRPr/>
              </a:pPr>
              <a:t>‹Nº›</a:t>
            </a:fld>
            <a:endParaRPr lang="es-CO" dirty="0">
              <a:solidFill>
                <a:srgbClr val="244061">
                  <a:tint val="75000"/>
                </a:srgbClr>
              </a:solidFill>
            </a:endParaRP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1256305" y="6356351"/>
            <a:ext cx="2133600" cy="365125"/>
          </a:xfrm>
          <a:prstGeom prst="rect">
            <a:avLst/>
          </a:prstGeom>
        </p:spPr>
        <p:txBody>
          <a:bodyPr anchor="ctr"/>
          <a:lstStyle>
            <a:lvl1pPr>
              <a:defRPr sz="1100">
                <a:latin typeface="Candara"/>
                <a:sym typeface="Candara"/>
              </a:defRPr>
            </a:lvl1pPr>
          </a:lstStyle>
          <a:p>
            <a:pPr>
              <a:defRPr/>
            </a:pPr>
            <a:endParaRPr lang="es-CO" dirty="0">
              <a:solidFill>
                <a:srgbClr val="24406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996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4722756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46" name="think-cell Slide" r:id="rId9" imgW="270" imgH="270" progId="TCLayout.ActiveDocument.1">
                  <p:embed/>
                </p:oleObj>
              </mc:Choice>
              <mc:Fallback>
                <p:oleObj name="think-cell Slide" r:id="rId9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06613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E201F2-EFDD-4C4F-8749-0371D46E11D1}" type="slidenum">
              <a:rPr lang="es-CO" smtClean="0">
                <a:solidFill>
                  <a:srgbClr val="244061">
                    <a:tint val="75000"/>
                  </a:srgbClr>
                </a:solidFill>
              </a:rPr>
              <a:pPr>
                <a:defRPr/>
              </a:pPr>
              <a:t>‹Nº›</a:t>
            </a:fld>
            <a:endParaRPr lang="es-CO" dirty="0">
              <a:solidFill>
                <a:srgbClr val="244061">
                  <a:tint val="75000"/>
                </a:srgbClr>
              </a:solidFill>
            </a:endParaRPr>
          </a:p>
        </p:txBody>
      </p:sp>
      <p:sp>
        <p:nvSpPr>
          <p:cNvPr id="10" name="1 Título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2374900" y="3683000"/>
            <a:ext cx="5956300" cy="1016000"/>
          </a:xfrm>
        </p:spPr>
        <p:txBody>
          <a:bodyPr anchor="t"/>
          <a:lstStyle>
            <a:lvl1pPr algn="l">
              <a:defRPr sz="3200" b="1" cap="none" baseline="0">
                <a:solidFill>
                  <a:schemeClr val="tx1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CO" dirty="0"/>
          </a:p>
        </p:txBody>
      </p:sp>
      <p:pic>
        <p:nvPicPr>
          <p:cNvPr id="11" name="E719C35A-4CD6-4178-B0D0-8DA208F1799A" descr="E719C35A-4CD6-4178-B0D0-8DA208F1799A"/>
          <p:cNvPicPr>
            <a:picLocks noChangeAspect="1" noChangeArrowheads="1"/>
          </p:cNvPicPr>
          <p:nvPr userDrawn="1">
            <p:custDataLst>
              <p:tags r:id="rId6"/>
            </p:custDataLst>
          </p:nvPr>
        </p:nvPicPr>
        <p:blipFill rotWithShape="1">
          <a:blip r:embed="rId11" cstate="email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 l="16910" t="12070" r="20026" b="11812"/>
          <a:stretch/>
        </p:blipFill>
        <p:spPr bwMode="auto">
          <a:xfrm>
            <a:off x="5358548" y="5811900"/>
            <a:ext cx="1122645" cy="10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7" descr="http://www.mininterior.gov.co/sites/default/files/galeria-imagenes/2014-logo_web_eslogan.png"/>
          <p:cNvPicPr>
            <a:picLocks noChangeAspect="1" noChangeArrowheads="1"/>
          </p:cNvPicPr>
          <p:nvPr userDrawn="1">
            <p:custDataLst>
              <p:tags r:id="rId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893" y="5920519"/>
            <a:ext cx="1733700" cy="82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9959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6634416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22" name="think-cell Slide" r:id="rId9" imgW="270" imgH="270" progId="TCLayout.ActiveDocument.1">
                  <p:embed/>
                </p:oleObj>
              </mc:Choice>
              <mc:Fallback>
                <p:oleObj name="think-cell Slide" r:id="rId9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4"/>
            </p:custDataLst>
          </p:nvPr>
        </p:nvSpPr>
        <p:spPr>
          <a:xfrm>
            <a:off x="1256305" y="1250343"/>
            <a:ext cx="7529885" cy="512660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8E18E1EC-63BD-4A12-BF8A-3B41A5EE0EAA}" type="slidenum">
              <a:rPr lang="es-CO" smtClean="0">
                <a:solidFill>
                  <a:srgbClr val="244061">
                    <a:tint val="75000"/>
                  </a:srgbClr>
                </a:solidFill>
              </a:rPr>
              <a:pPr/>
              <a:t>‹Nº›</a:t>
            </a:fld>
            <a:endParaRPr lang="es-CO" dirty="0">
              <a:solidFill>
                <a:srgbClr val="244061">
                  <a:tint val="75000"/>
                </a:srgbClr>
              </a:solidFill>
            </a:endParaRPr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1256305" y="6356351"/>
            <a:ext cx="2133600" cy="365125"/>
          </a:xfrm>
          <a:prstGeom prst="rect">
            <a:avLst/>
          </a:prstGeom>
        </p:spPr>
        <p:txBody>
          <a:bodyPr anchor="ctr"/>
          <a:lstStyle>
            <a:lvl1pPr>
              <a:defRPr sz="1100">
                <a:latin typeface="Candara"/>
                <a:sym typeface="Candara"/>
              </a:defRPr>
            </a:lvl1pPr>
          </a:lstStyle>
          <a:p>
            <a:pPr>
              <a:defRPr/>
            </a:pPr>
            <a:endParaRPr lang="es-CO" dirty="0">
              <a:solidFill>
                <a:srgbClr val="244061">
                  <a:tint val="75000"/>
                </a:srgbClr>
              </a:solidFill>
            </a:endParaRPr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3959087" y="6356351"/>
            <a:ext cx="2895600" cy="365125"/>
          </a:xfrm>
          <a:prstGeom prst="rect">
            <a:avLst/>
          </a:prstGeom>
        </p:spPr>
        <p:txBody>
          <a:bodyPr anchor="ctr"/>
          <a:lstStyle>
            <a:lvl1pPr>
              <a:defRPr sz="1100">
                <a:latin typeface="Candara"/>
                <a:sym typeface="Candara"/>
              </a:defRPr>
            </a:lvl1pPr>
          </a:lstStyle>
          <a:p>
            <a:pPr>
              <a:defRPr/>
            </a:pPr>
            <a:endParaRPr lang="es-CO" dirty="0">
              <a:solidFill>
                <a:srgbClr val="24406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604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4.xml"/><Relationship Id="rId18" Type="http://schemas.openxmlformats.org/officeDocument/2006/relationships/tags" Target="../tags/tag9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jpeg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3.xml"/><Relationship Id="rId17" Type="http://schemas.openxmlformats.org/officeDocument/2006/relationships/tags" Target="../tags/tag8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7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6.xml"/><Relationship Id="rId10" Type="http://schemas.openxmlformats.org/officeDocument/2006/relationships/vmlDrawing" Target="../drawings/vmlDrawing1.vml"/><Relationship Id="rId19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Relationship Id="rId14" Type="http://schemas.openxmlformats.org/officeDocument/2006/relationships/tags" Target="../tags/tag5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322615365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1" name="think-cell Slide" r:id="rId19" imgW="270" imgH="270" progId="TCLayout.ActiveDocument.1">
                  <p:embed/>
                </p:oleObj>
              </mc:Choice>
              <mc:Fallback>
                <p:oleObj name="think-cell Slide" r:id="rId19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2 Marcador de texto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 bwMode="auto">
          <a:xfrm>
            <a:off x="286246" y="1250344"/>
            <a:ext cx="8579458" cy="4969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CO" dirty="0" smtClean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  <p:custDataLst>
              <p:tags r:id="rId13"/>
            </p:custDataLst>
          </p:nvPr>
        </p:nvSpPr>
        <p:spPr>
          <a:xfrm>
            <a:off x="8674100" y="6451341"/>
            <a:ext cx="4325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100" smtClean="0">
                <a:solidFill>
                  <a:schemeClr val="tx1">
                    <a:tint val="75000"/>
                  </a:schemeClr>
                </a:solidFill>
                <a:latin typeface="Candara"/>
                <a:cs typeface="+mn-cs"/>
                <a:sym typeface="Candara"/>
              </a:defRPr>
            </a:lvl1pPr>
          </a:lstStyle>
          <a:p>
            <a:pPr>
              <a:defRPr/>
            </a:pPr>
            <a:fld id="{CC308BA6-CE2B-4543-82B0-7E6DCE132E0F}" type="slidenum">
              <a:rPr lang="es-CO" smtClean="0">
                <a:solidFill>
                  <a:srgbClr val="244061">
                    <a:tint val="75000"/>
                  </a:srgbClr>
                </a:solidFill>
              </a:rPr>
              <a:pPr>
                <a:defRPr/>
              </a:pPr>
              <a:t>‹Nº›</a:t>
            </a:fld>
            <a:endParaRPr lang="es-CO" dirty="0">
              <a:solidFill>
                <a:srgbClr val="244061">
                  <a:tint val="75000"/>
                </a:srgbClr>
              </a:solidFill>
            </a:endParaRPr>
          </a:p>
        </p:txBody>
      </p:sp>
      <p:pic>
        <p:nvPicPr>
          <p:cNvPr id="1031" name="E719C35A-4CD6-4178-B0D0-8DA208F1799A" descr="E719C35A-4CD6-4178-B0D0-8DA208F1799A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 rotWithShape="1">
          <a:blip r:embed="rId21" cstate="email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 l="16910" t="12070" r="20026" b="11812"/>
          <a:stretch/>
        </p:blipFill>
        <p:spPr bwMode="auto">
          <a:xfrm>
            <a:off x="6877050" y="6288821"/>
            <a:ext cx="618324" cy="576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 descr="http://www.mininterior.gov.co/sites/default/files/galeria-imagenes/2014-logo_web_eslogan.png"/>
          <p:cNvPicPr>
            <a:picLocks noChangeAspect="1" noChangeArrowheads="1"/>
          </p:cNvPicPr>
          <p:nvPr userDrawn="1">
            <p:custDataLst>
              <p:tags r:id="rId15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324" y="6363329"/>
            <a:ext cx="973145" cy="46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1 Marcador de título"/>
          <p:cNvSpPr>
            <a:spLocks noGrp="1"/>
          </p:cNvSpPr>
          <p:nvPr>
            <p:ph type="title"/>
            <p:custDataLst>
              <p:tags r:id="rId16"/>
            </p:custDataLst>
          </p:nvPr>
        </p:nvSpPr>
        <p:spPr bwMode="auto">
          <a:xfrm>
            <a:off x="286246" y="262340"/>
            <a:ext cx="8595361" cy="748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s-ES" dirty="0" smtClean="0"/>
              <a:t>Haga clic para modificar el estilo de título del patrón</a:t>
            </a:r>
            <a:endParaRPr lang="es-CO" dirty="0" smtClean="0"/>
          </a:p>
        </p:txBody>
      </p:sp>
      <p:sp>
        <p:nvSpPr>
          <p:cNvPr id="19" name="Rectangle 18"/>
          <p:cNvSpPr/>
          <p:nvPr userDrawn="1">
            <p:custDataLst>
              <p:tags r:id="rId17"/>
            </p:custDataLst>
          </p:nvPr>
        </p:nvSpPr>
        <p:spPr>
          <a:xfrm rot="10800000" flipH="1" flipV="1">
            <a:off x="285252" y="1059059"/>
            <a:ext cx="8589667" cy="45721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90000"/>
                  <a:alpha val="5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/>
              <a:sym typeface="Candara"/>
            </a:endParaRPr>
          </a:p>
        </p:txBody>
      </p:sp>
      <p:sp>
        <p:nvSpPr>
          <p:cNvPr id="12" name="Rectangle 11"/>
          <p:cNvSpPr/>
          <p:nvPr userDrawn="1">
            <p:custDataLst>
              <p:tags r:id="rId18"/>
            </p:custDataLst>
          </p:nvPr>
        </p:nvSpPr>
        <p:spPr>
          <a:xfrm rot="10800000" flipH="1" flipV="1">
            <a:off x="-1" y="6724298"/>
            <a:ext cx="6717507" cy="14124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ndara"/>
              <a:sym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781156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6" r:id="rId4"/>
    <p:sldLayoutId id="2147483673" r:id="rId5"/>
    <p:sldLayoutId id="2147483667" r:id="rId6"/>
    <p:sldLayoutId id="2147483674" r:id="rId7"/>
    <p:sldLayoutId id="2147483672" r:id="rId8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 kern="1200">
          <a:solidFill>
            <a:schemeClr val="accent4"/>
          </a:solidFill>
          <a:latin typeface="Candara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177800" indent="-177800" algn="just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6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1pPr>
      <a:lvl2pPr marL="622300" indent="-165100" algn="just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Candara" pitchFamily="34" charset="0"/>
          <a:ea typeface="+mn-ea"/>
          <a:cs typeface="+mn-cs"/>
        </a:defRPr>
      </a:lvl2pPr>
      <a:lvl3pPr marL="1079500" indent="-165100" algn="just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Candara" pitchFamily="34" charset="0"/>
          <a:ea typeface="+mn-ea"/>
          <a:cs typeface="+mn-cs"/>
        </a:defRPr>
      </a:lvl3pPr>
      <a:lvl4pPr marL="1524000" indent="-152400" algn="just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Candara" pitchFamily="34" charset="0"/>
          <a:ea typeface="+mn-ea"/>
          <a:cs typeface="+mn-cs"/>
        </a:defRPr>
      </a:lvl4pPr>
      <a:lvl5pPr marL="1968500" indent="-139700" algn="just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Candar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7" Type="http://schemas.openxmlformats.org/officeDocument/2006/relationships/image" Target="../media/image1.emf"/><Relationship Id="rId2" Type="http://schemas.openxmlformats.org/officeDocument/2006/relationships/tags" Target="../tags/tag58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0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tags" Target="../tags/tag72.xml"/><Relationship Id="rId7" Type="http://schemas.openxmlformats.org/officeDocument/2006/relationships/image" Target="../media/image15.emf"/><Relationship Id="rId2" Type="http://schemas.openxmlformats.org/officeDocument/2006/relationships/tags" Target="../tags/tag71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19.bin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73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7.jpeg"/><Relationship Id="rId5" Type="http://schemas.openxmlformats.org/officeDocument/2006/relationships/oleObject" Target="../embeddings/oleObject20.bin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8.png"/><Relationship Id="rId2" Type="http://schemas.openxmlformats.org/officeDocument/2006/relationships/tags" Target="../tags/tag76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21.bin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9.emf"/><Relationship Id="rId2" Type="http://schemas.openxmlformats.org/officeDocument/2006/relationships/tags" Target="../tags/tag77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22.bin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0.emf"/><Relationship Id="rId2" Type="http://schemas.openxmlformats.org/officeDocument/2006/relationships/tags" Target="../tags/tag78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23.bin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.jpeg"/><Relationship Id="rId2" Type="http://schemas.openxmlformats.org/officeDocument/2006/relationships/tags" Target="../tags/tag60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1.bin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.png"/><Relationship Id="rId2" Type="http://schemas.openxmlformats.org/officeDocument/2006/relationships/tags" Target="../tags/tag61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2.bin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.png"/><Relationship Id="rId2" Type="http://schemas.openxmlformats.org/officeDocument/2006/relationships/tags" Target="../tags/tag6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3.bin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0.png"/><Relationship Id="rId2" Type="http://schemas.openxmlformats.org/officeDocument/2006/relationships/tags" Target="../tags/tag63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4.bin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1.png"/><Relationship Id="rId2" Type="http://schemas.openxmlformats.org/officeDocument/2006/relationships/tags" Target="../tags/tag64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5.bin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tags" Target="../tags/tag66.xml"/><Relationship Id="rId7" Type="http://schemas.openxmlformats.org/officeDocument/2006/relationships/image" Target="../media/image7.emf"/><Relationship Id="rId2" Type="http://schemas.openxmlformats.org/officeDocument/2006/relationships/tags" Target="../tags/tag65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16.bin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tags" Target="../tags/tag68.xml"/><Relationship Id="rId7" Type="http://schemas.openxmlformats.org/officeDocument/2006/relationships/image" Target="../media/image7.emf"/><Relationship Id="rId2" Type="http://schemas.openxmlformats.org/officeDocument/2006/relationships/tags" Target="../tags/tag67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17.bin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tags" Target="../tags/tag70.xml"/><Relationship Id="rId7" Type="http://schemas.openxmlformats.org/officeDocument/2006/relationships/image" Target="../media/image7.emf"/><Relationship Id="rId2" Type="http://schemas.openxmlformats.org/officeDocument/2006/relationships/tags" Target="../tags/tag69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18.bin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8" name="Object 127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692862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0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Title 38"/>
          <p:cNvSpPr>
            <a:spLocks noGrp="1"/>
          </p:cNvSpPr>
          <p:nvPr>
            <p:ph type="ctrTitle"/>
          </p:nvPr>
        </p:nvSpPr>
        <p:spPr>
          <a:xfrm>
            <a:off x="2313084" y="1690686"/>
            <a:ext cx="5833110" cy="1470025"/>
          </a:xfrm>
        </p:spPr>
        <p:txBody>
          <a:bodyPr/>
          <a:lstStyle/>
          <a:p>
            <a:r>
              <a:rPr lang="en-US" dirty="0" err="1">
                <a:solidFill>
                  <a:schemeClr val="tx2"/>
                </a:solidFill>
              </a:rPr>
              <a:t>Avances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Modo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Portuario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32" name="Text Placeholder 131"/>
          <p:cNvSpPr>
            <a:spLocks noGrp="1"/>
          </p:cNvSpPr>
          <p:nvPr>
            <p:ph type="body" sz="quarter" idx="10"/>
            <p:custDataLst>
              <p:tags r:id="rId3"/>
            </p:custDataLst>
          </p:nvPr>
        </p:nvSpPr>
        <p:spPr>
          <a:xfrm>
            <a:off x="2313084" y="4248150"/>
            <a:ext cx="3219450" cy="361950"/>
          </a:xfrm>
        </p:spPr>
        <p:txBody>
          <a:bodyPr/>
          <a:lstStyle/>
          <a:p>
            <a:r>
              <a:rPr lang="es-ES" dirty="0" smtClean="0"/>
              <a:t>Junio de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850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Rectangle 3" hidden="1"/>
          <p:cNvGraphicFramePr>
            <a:graphicFrameLocks/>
          </p:cNvGraphicFramePr>
          <p:nvPr>
            <p:custDataLst>
              <p:tags r:id="rId2"/>
            </p:custDataLst>
            <p:extLst/>
          </p:nvPr>
        </p:nvGraphicFramePr>
        <p:xfrm>
          <a:off x="0" y="0"/>
          <a:ext cx="1619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7" name="think-cell Slide" r:id="rId6" imgW="0" imgH="0" progId="TCLayout.ActiveDocument.1">
                  <p:embed/>
                </p:oleObj>
              </mc:Choice>
              <mc:Fallback>
                <p:oleObj name="think-cell Slide" r:id="rId6" imgW="0" imgH="0" progId="TCLayout.ActiveDocument.1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61925" cy="161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1600">
              <a:latin typeface="Candara"/>
              <a:sym typeface="Candara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102659" y="215153"/>
            <a:ext cx="6414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andara" pitchFamily="34" charset="0"/>
                <a:ea typeface="+mj-ea"/>
                <a:cs typeface="+mj-cs"/>
              </a:rPr>
              <a:t>Sociedad Portuaria </a:t>
            </a:r>
            <a:r>
              <a:rPr lang="es-CO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andara" pitchFamily="34" charset="0"/>
                <a:ea typeface="+mj-ea"/>
                <a:cs typeface="+mj-cs"/>
              </a:rPr>
              <a:t>Bavaria S.A.</a:t>
            </a:r>
            <a:endParaRPr lang="es-CO" sz="28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Candara" pitchFamily="34" charset="0"/>
              <a:ea typeface="+mj-ea"/>
              <a:cs typeface="+mj-cs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7899927"/>
              </p:ext>
            </p:extLst>
          </p:nvPr>
        </p:nvGraphicFramePr>
        <p:xfrm>
          <a:off x="1290302" y="4805519"/>
          <a:ext cx="6096000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lang="es-CO" dirty="0" smtClean="0">
                          <a:solidFill>
                            <a:schemeClr val="tx1"/>
                          </a:solidFill>
                        </a:rPr>
                        <a:t>Inversión Programada</a:t>
                      </a:r>
                      <a:r>
                        <a:rPr lang="es-CO" baseline="0" dirty="0" smtClean="0">
                          <a:solidFill>
                            <a:schemeClr val="tx1"/>
                          </a:solidFill>
                        </a:rPr>
                        <a:t> 2016</a:t>
                      </a:r>
                      <a:r>
                        <a:rPr lang="es-CO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s-CO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dirty="0" smtClean="0">
                          <a:solidFill>
                            <a:schemeClr val="tx1"/>
                          </a:solidFill>
                        </a:rPr>
                        <a:t> Inversión</a:t>
                      </a:r>
                      <a:r>
                        <a:rPr lang="es-CO" baseline="0" dirty="0" smtClean="0">
                          <a:solidFill>
                            <a:schemeClr val="tx1"/>
                          </a:solidFill>
                        </a:rPr>
                        <a:t> Ejecutada a  Abril de  2016</a:t>
                      </a:r>
                      <a:endParaRPr lang="es-CO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008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USD</a:t>
                      </a:r>
                      <a:r>
                        <a:rPr lang="es-CO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$       </a:t>
                      </a:r>
                      <a:r>
                        <a:rPr lang="es-CO" sz="1800" b="1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CO" sz="1800" b="1" kern="120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160.000 </a:t>
                      </a:r>
                      <a:r>
                        <a:rPr lang="es-CO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     </a:t>
                      </a:r>
                      <a:endParaRPr lang="es-CO" sz="18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USD</a:t>
                      </a:r>
                      <a:r>
                        <a:rPr lang="es-CO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CO" sz="1800" b="1" kern="120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$            8.235 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b="1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s-CO" sz="18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7274" y="1403797"/>
            <a:ext cx="4377438" cy="326479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41"/>
          <a:stretch/>
        </p:blipFill>
        <p:spPr>
          <a:xfrm>
            <a:off x="4433691" y="1357937"/>
            <a:ext cx="3083215" cy="3340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9824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50" name="Rectangle 31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0" y="0"/>
          <a:ext cx="1619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1" name="think-cell Slide" r:id="rId5" imgW="0" imgH="0" progId="TCLayout.ActiveDocument.1">
                  <p:embed/>
                </p:oleObj>
              </mc:Choice>
              <mc:Fallback>
                <p:oleObj name="think-cell Slide" r:id="rId5" imgW="0" imgH="0" progId="TCLayout.ActiveDocument.1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61925" cy="161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ítulo 3"/>
          <p:cNvSpPr txBox="1">
            <a:spLocks noGrp="1"/>
          </p:cNvSpPr>
          <p:nvPr>
            <p:ph type="title"/>
          </p:nvPr>
        </p:nvSpPr>
        <p:spPr>
          <a:xfrm>
            <a:off x="286246" y="580122"/>
            <a:ext cx="85953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andara" pitchFamily="34" charset="0"/>
                <a:ea typeface="+mj-ea"/>
                <a:cs typeface="+mj-cs"/>
              </a:rPr>
              <a:t>Sociedad Portuaria </a:t>
            </a:r>
            <a:r>
              <a:rPr lang="es-CO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andara" pitchFamily="34" charset="0"/>
                <a:ea typeface="+mj-ea"/>
                <a:cs typeface="+mj-cs"/>
              </a:rPr>
              <a:t>Oiltanking Colombia S.A.</a:t>
            </a:r>
            <a:endParaRPr lang="es-CO" sz="28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Candara" pitchFamily="34" charset="0"/>
              <a:ea typeface="+mj-ea"/>
              <a:cs typeface="+mj-cs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3874786"/>
              </p:ext>
            </p:extLst>
          </p:nvPr>
        </p:nvGraphicFramePr>
        <p:xfrm>
          <a:off x="1184853" y="5038344"/>
          <a:ext cx="6735654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7827"/>
                <a:gridCol w="3367827"/>
              </a:tblGrid>
              <a:tr h="613317">
                <a:tc>
                  <a:txBody>
                    <a:bodyPr/>
                    <a:lstStyle/>
                    <a:p>
                      <a:r>
                        <a:rPr lang="es-CO" dirty="0" smtClean="0">
                          <a:solidFill>
                            <a:schemeClr val="tx1"/>
                          </a:solidFill>
                        </a:rPr>
                        <a:t>Inversión Programada</a:t>
                      </a:r>
                      <a:r>
                        <a:rPr lang="es-CO" baseline="0" dirty="0" smtClean="0">
                          <a:solidFill>
                            <a:schemeClr val="tx1"/>
                          </a:solidFill>
                        </a:rPr>
                        <a:t> 2016</a:t>
                      </a:r>
                      <a:r>
                        <a:rPr lang="es-CO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s-CO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dirty="0" smtClean="0">
                          <a:solidFill>
                            <a:schemeClr val="tx1"/>
                          </a:solidFill>
                        </a:rPr>
                        <a:t> Inversión</a:t>
                      </a:r>
                      <a:r>
                        <a:rPr lang="es-CO" baseline="0" dirty="0" smtClean="0">
                          <a:solidFill>
                            <a:schemeClr val="tx1"/>
                          </a:solidFill>
                        </a:rPr>
                        <a:t> Ejecutada a  Abril de  2016</a:t>
                      </a:r>
                      <a:endParaRPr lang="es-CO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008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USD</a:t>
                      </a:r>
                      <a:r>
                        <a:rPr lang="es-CO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$         1.202.650 </a:t>
                      </a:r>
                      <a:endParaRPr lang="es-CO" sz="18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USD</a:t>
                      </a:r>
                      <a:r>
                        <a:rPr lang="es-CO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$            251.374 </a:t>
                      </a:r>
                      <a:endParaRPr lang="es-CO" sz="1800" b="1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1560" name="Picture 56" descr="https://c1.staticflickr.com/1/572/20902686122_667c307541_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496" y="1333139"/>
            <a:ext cx="5864860" cy="327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52888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2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4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ángulo 16"/>
          <p:cNvSpPr/>
          <p:nvPr/>
        </p:nvSpPr>
        <p:spPr>
          <a:xfrm>
            <a:off x="790234" y="323138"/>
            <a:ext cx="800712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Socieda</a:t>
            </a:r>
            <a:r>
              <a:rPr lang="es-ES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d Portuaria </a:t>
            </a:r>
            <a:r>
              <a:rPr lang="es-ES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Refinería de Cartagena - </a:t>
            </a:r>
            <a:r>
              <a:rPr lang="es-ES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REFICAR</a:t>
            </a:r>
            <a:endParaRPr lang="es-ES" sz="28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4044152"/>
              </p:ext>
            </p:extLst>
          </p:nvPr>
        </p:nvGraphicFramePr>
        <p:xfrm>
          <a:off x="1645023" y="4368796"/>
          <a:ext cx="6096000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lang="es-CO" dirty="0" smtClean="0">
                          <a:solidFill>
                            <a:schemeClr val="tx1"/>
                          </a:solidFill>
                        </a:rPr>
                        <a:t>Inversión Programada</a:t>
                      </a:r>
                      <a:r>
                        <a:rPr lang="es-CO" baseline="0" dirty="0" smtClean="0">
                          <a:solidFill>
                            <a:schemeClr val="tx1"/>
                          </a:solidFill>
                        </a:rPr>
                        <a:t> 2016</a:t>
                      </a:r>
                      <a:r>
                        <a:rPr lang="es-CO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s-CO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>
                          <a:solidFill>
                            <a:schemeClr val="tx1"/>
                          </a:solidFill>
                        </a:rPr>
                        <a:t> Inversión</a:t>
                      </a:r>
                      <a:r>
                        <a:rPr lang="es-CO" baseline="0" dirty="0" smtClean="0">
                          <a:solidFill>
                            <a:schemeClr val="tx1"/>
                          </a:solidFill>
                        </a:rPr>
                        <a:t> Ejecutada a  Abril de  2016</a:t>
                      </a:r>
                      <a:endParaRPr lang="es-CO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800" b="1" i="0" u="none" strike="noStrike" dirty="0" smtClean="0">
                          <a:solidFill>
                            <a:srgbClr val="386295"/>
                          </a:solidFill>
                          <a:effectLst/>
                          <a:latin typeface="Calibri" charset="0"/>
                        </a:rPr>
                        <a:t>USD $ 9.718.075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 </a:t>
                      </a:r>
                      <a:r>
                        <a:rPr lang="es-CO" sz="1800" b="1" i="0" u="none" strike="noStrike" kern="1200" dirty="0" smtClean="0">
                          <a:solidFill>
                            <a:srgbClr val="386295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USD $ 654.936</a:t>
                      </a:r>
                      <a:endParaRPr lang="es-CO" sz="1800" b="1" i="0" u="none" strike="noStrike" kern="1200" dirty="0">
                        <a:solidFill>
                          <a:srgbClr val="386295"/>
                        </a:solidFill>
                        <a:effectLst/>
                        <a:latin typeface="Calibri" charset="0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Imagen 6"/>
          <p:cNvPicPr/>
          <p:nvPr/>
        </p:nvPicPr>
        <p:blipFill rotWithShape="1">
          <a:blip r:embed="rId7"/>
          <a:srcRect l="14256" t="8151" r="13611" b="11249"/>
          <a:stretch/>
        </p:blipFill>
        <p:spPr bwMode="auto">
          <a:xfrm>
            <a:off x="1579739" y="1349491"/>
            <a:ext cx="6161284" cy="27803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1313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5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16"/>
          <p:cNvSpPr>
            <a:spLocks noChangeArrowheads="1"/>
          </p:cNvSpPr>
          <p:nvPr/>
        </p:nvSpPr>
        <p:spPr bwMode="auto">
          <a:xfrm>
            <a:off x="88901" y="995955"/>
            <a:ext cx="8915400" cy="831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b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CO" sz="3400" b="1" dirty="0" smtClean="0">
                <a:effectLst/>
                <a:latin typeface="Calibri"/>
                <a:ea typeface="Times New Roman"/>
                <a:cs typeface="Times New Roman"/>
              </a:rPr>
              <a:t>INTERVENTORIAS CONTRATADAS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CO" sz="3400" b="1" dirty="0" smtClean="0">
                <a:effectLst/>
                <a:latin typeface="Calibri"/>
                <a:ea typeface="Times New Roman"/>
                <a:cs typeface="Times New Roman"/>
              </a:rPr>
              <a:t> VIGENCIA 2016 MODO PORTUARIO</a:t>
            </a:r>
            <a:endParaRPr lang="es-CO" sz="3400" dirty="0">
              <a:effectLst/>
              <a:latin typeface="Calibri"/>
              <a:ea typeface="Times New Roman"/>
              <a:cs typeface="Times New Roman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6535" y="2006600"/>
            <a:ext cx="6811318" cy="429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25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9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16"/>
          <p:cNvSpPr>
            <a:spLocks noChangeArrowheads="1"/>
          </p:cNvSpPr>
          <p:nvPr/>
        </p:nvSpPr>
        <p:spPr bwMode="auto">
          <a:xfrm>
            <a:off x="88901" y="995955"/>
            <a:ext cx="8915400" cy="831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b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CO" sz="3400" b="1" dirty="0" smtClean="0">
                <a:effectLst/>
                <a:latin typeface="Calibri"/>
                <a:ea typeface="Times New Roman"/>
                <a:cs typeface="Times New Roman"/>
              </a:rPr>
              <a:t>INTERVENTORIAS EN EJECUCION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CO" sz="3400" b="1" dirty="0" smtClean="0">
                <a:effectLst/>
                <a:latin typeface="Calibri"/>
                <a:ea typeface="Times New Roman"/>
                <a:cs typeface="Times New Roman"/>
              </a:rPr>
              <a:t> MODO PORTUARIO</a:t>
            </a:r>
            <a:endParaRPr lang="es-CO" sz="3400" dirty="0">
              <a:effectLst/>
              <a:latin typeface="Calibri"/>
              <a:ea typeface="Times New Roman"/>
              <a:cs typeface="Times New Roman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248" y="1827334"/>
            <a:ext cx="7552944" cy="484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71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159126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4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Imagen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664" y="1412776"/>
            <a:ext cx="5085560" cy="408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39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8377127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C0D9B7-3709-4AA7-BC15-71609CD14C4E}" type="slidenum">
              <a:rPr lang="es-CO" smtClean="0">
                <a:solidFill>
                  <a:srgbClr val="244061">
                    <a:tint val="75000"/>
                  </a:srgbClr>
                </a:solidFill>
              </a:rPr>
              <a:pPr>
                <a:defRPr/>
              </a:pPr>
              <a:t>3</a:t>
            </a:fld>
            <a:endParaRPr lang="es-CO" dirty="0">
              <a:solidFill>
                <a:srgbClr val="244061">
                  <a:tint val="75000"/>
                </a:srgbClr>
              </a:solidFill>
            </a:endParaRPr>
          </a:p>
        </p:txBody>
      </p:sp>
      <p:sp>
        <p:nvSpPr>
          <p:cNvPr id="5" name="Rectangle 16"/>
          <p:cNvSpPr>
            <a:spLocks noChangeArrowheads="1"/>
          </p:cNvSpPr>
          <p:nvPr/>
        </p:nvSpPr>
        <p:spPr bwMode="auto">
          <a:xfrm>
            <a:off x="1136576" y="1124744"/>
            <a:ext cx="6493242" cy="831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b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CO" sz="3600" b="1" dirty="0" smtClean="0">
                <a:effectLst/>
                <a:latin typeface="Calibri"/>
                <a:ea typeface="Times New Roman"/>
                <a:cs typeface="Times New Roman"/>
              </a:rPr>
              <a:t>AVANCES MODO PORTUARIO</a:t>
            </a:r>
            <a:endParaRPr lang="es-CO" sz="1400" dirty="0">
              <a:effectLst/>
              <a:latin typeface="Calibri"/>
              <a:ea typeface="Times New Roman"/>
              <a:cs typeface="Times New Roman"/>
            </a:endParaRPr>
          </a:p>
        </p:txBody>
      </p:sp>
      <p:pic>
        <p:nvPicPr>
          <p:cNvPr id="6" name="Imagen 5"/>
          <p:cNvPicPr/>
          <p:nvPr/>
        </p:nvPicPr>
        <p:blipFill rotWithShape="1">
          <a:blip r:embed="rId7" cstate="print"/>
          <a:srcRect l="7786" r="7675"/>
          <a:stretch/>
        </p:blipFill>
        <p:spPr bwMode="auto">
          <a:xfrm>
            <a:off x="1712640" y="2105536"/>
            <a:ext cx="5256584" cy="32676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1224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2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7127221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5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ángulo 13"/>
          <p:cNvSpPr/>
          <p:nvPr/>
        </p:nvSpPr>
        <p:spPr>
          <a:xfrm>
            <a:off x="1928664" y="487730"/>
            <a:ext cx="620573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Avances Modo Portuario</a:t>
            </a:r>
            <a:endParaRPr lang="es-ES" sz="40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2144688" y="1195616"/>
            <a:ext cx="5062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dirty="0" smtClean="0"/>
              <a:t>Metas 2016</a:t>
            </a:r>
            <a:endParaRPr lang="es-CO" sz="3600" dirty="0"/>
          </a:p>
        </p:txBody>
      </p:sp>
      <p:sp>
        <p:nvSpPr>
          <p:cNvPr id="19" name="CuadroTexto 18"/>
          <p:cNvSpPr txBox="1"/>
          <p:nvPr/>
        </p:nvSpPr>
        <p:spPr>
          <a:xfrm>
            <a:off x="1412593" y="1759739"/>
            <a:ext cx="6938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 smtClean="0"/>
              <a:t>Para el año 2016 se planea una meta de inversión  de </a:t>
            </a:r>
            <a:endParaRPr lang="es-CO" dirty="0" smtClean="0"/>
          </a:p>
          <a:p>
            <a:pPr algn="ctr"/>
            <a:r>
              <a:rPr lang="es-CO" dirty="0" smtClean="0"/>
              <a:t>USD $135.112.194 </a:t>
            </a:r>
            <a:r>
              <a:rPr lang="es-CO" dirty="0" smtClean="0"/>
              <a:t>– </a:t>
            </a:r>
            <a:r>
              <a:rPr lang="es-CO" dirty="0" smtClean="0"/>
              <a:t>al mes de abril </a:t>
            </a:r>
            <a:r>
              <a:rPr lang="es-CO" dirty="0" smtClean="0"/>
              <a:t>se ha ejecutado un 28.5</a:t>
            </a:r>
            <a:r>
              <a:rPr lang="es-CO" dirty="0" smtClean="0"/>
              <a:t>%</a:t>
            </a:r>
            <a:endParaRPr lang="es-CO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677" y="2611388"/>
            <a:ext cx="4008192" cy="388354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9576" y="2898914"/>
            <a:ext cx="4290823" cy="320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84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2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8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ángulo 16"/>
          <p:cNvSpPr/>
          <p:nvPr/>
        </p:nvSpPr>
        <p:spPr>
          <a:xfrm>
            <a:off x="749806" y="323138"/>
            <a:ext cx="808798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Socieda</a:t>
            </a:r>
            <a:r>
              <a:rPr lang="es-ES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d Portuaria Puerto Industrial Agua Dulce S.A  </a:t>
            </a:r>
            <a:endParaRPr lang="es-ES" sz="2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7178252"/>
              </p:ext>
            </p:extLst>
          </p:nvPr>
        </p:nvGraphicFramePr>
        <p:xfrm>
          <a:off x="1645023" y="4368796"/>
          <a:ext cx="6096000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lang="es-CO" dirty="0" smtClean="0">
                          <a:solidFill>
                            <a:schemeClr val="tx1"/>
                          </a:solidFill>
                        </a:rPr>
                        <a:t>Inversión Programada</a:t>
                      </a:r>
                      <a:r>
                        <a:rPr lang="es-CO" baseline="0" dirty="0" smtClean="0">
                          <a:solidFill>
                            <a:schemeClr val="tx1"/>
                          </a:solidFill>
                        </a:rPr>
                        <a:t> 2016</a:t>
                      </a:r>
                      <a:r>
                        <a:rPr lang="es-CO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s-CO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>
                          <a:solidFill>
                            <a:schemeClr val="tx1"/>
                          </a:solidFill>
                        </a:rPr>
                        <a:t> Inversión</a:t>
                      </a:r>
                      <a:r>
                        <a:rPr lang="es-CO" baseline="0" dirty="0" smtClean="0">
                          <a:solidFill>
                            <a:schemeClr val="tx1"/>
                          </a:solidFill>
                        </a:rPr>
                        <a:t> Ejecutada a  Abril de  2016</a:t>
                      </a:r>
                      <a:endParaRPr lang="es-CO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800" b="1" i="0" u="none" strike="noStrike" dirty="0" smtClean="0">
                          <a:solidFill>
                            <a:srgbClr val="386295"/>
                          </a:solidFill>
                          <a:effectLst/>
                          <a:latin typeface="Calibri" charset="0"/>
                        </a:rPr>
                        <a:t>USD $ 32.047.932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 </a:t>
                      </a:r>
                      <a:r>
                        <a:rPr lang="es-CO" sz="1800" b="1" i="0" u="none" strike="noStrike" kern="1200" dirty="0" smtClean="0">
                          <a:solidFill>
                            <a:srgbClr val="386295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USD $ 10.194.338 </a:t>
                      </a:r>
                      <a:endParaRPr lang="es-CO" sz="1800" b="1" i="0" u="none" strike="noStrike" kern="1200" dirty="0">
                        <a:solidFill>
                          <a:srgbClr val="386295"/>
                        </a:solidFill>
                        <a:effectLst/>
                        <a:latin typeface="Calibri" charset="0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Imagen 8"/>
          <p:cNvPicPr/>
          <p:nvPr/>
        </p:nvPicPr>
        <p:blipFill rotWithShape="1">
          <a:blip r:embed="rId7"/>
          <a:srcRect l="22134" t="25955" r="23153" b="24509"/>
          <a:stretch/>
        </p:blipFill>
        <p:spPr bwMode="auto">
          <a:xfrm>
            <a:off x="1645023" y="1215162"/>
            <a:ext cx="6095999" cy="27848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7478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2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0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ángulo 15"/>
          <p:cNvSpPr/>
          <p:nvPr/>
        </p:nvSpPr>
        <p:spPr>
          <a:xfrm>
            <a:off x="336795" y="301418"/>
            <a:ext cx="7818999" cy="11387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Sociedad Portuaria </a:t>
            </a:r>
            <a:r>
              <a:rPr lang="es-ES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Regional de Buenaventura S.A   </a:t>
            </a:r>
            <a:endParaRPr lang="es-ES" sz="28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  <a:p>
            <a:pPr algn="ctr"/>
            <a:endParaRPr lang="es-ES" sz="40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6903" y="1632134"/>
            <a:ext cx="4996248" cy="28749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1797124"/>
              </p:ext>
            </p:extLst>
          </p:nvPr>
        </p:nvGraphicFramePr>
        <p:xfrm>
          <a:off x="1522874" y="4827868"/>
          <a:ext cx="6096000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>
                          <a:solidFill>
                            <a:schemeClr val="tx1"/>
                          </a:solidFill>
                        </a:rPr>
                        <a:t>Inversión Programada</a:t>
                      </a:r>
                      <a:r>
                        <a:rPr lang="es-CO" baseline="0" dirty="0" smtClean="0">
                          <a:solidFill>
                            <a:schemeClr val="tx1"/>
                          </a:solidFill>
                        </a:rPr>
                        <a:t> 2016</a:t>
                      </a:r>
                      <a:r>
                        <a:rPr lang="es-CO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s-CO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dirty="0" smtClean="0">
                          <a:solidFill>
                            <a:schemeClr val="tx1"/>
                          </a:solidFill>
                        </a:rPr>
                        <a:t>  Inversión</a:t>
                      </a:r>
                      <a:r>
                        <a:rPr lang="es-CO" baseline="0" dirty="0" smtClean="0">
                          <a:solidFill>
                            <a:schemeClr val="tx1"/>
                          </a:solidFill>
                        </a:rPr>
                        <a:t> Ejecutada a  Abril de  2016</a:t>
                      </a:r>
                      <a:endParaRPr lang="es-CO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USD $ 69.677.500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USD</a:t>
                      </a:r>
                      <a:r>
                        <a:rPr lang="es-CO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$ </a:t>
                      </a:r>
                      <a:r>
                        <a:rPr lang="es-CO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11.303.005 </a:t>
                      </a:r>
                      <a:endParaRPr lang="es-CO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90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4" name="Object 9" hidden="1"/>
          <p:cNvGraphicFramePr>
            <a:graphicFrameLocks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86039438"/>
              </p:ext>
            </p:ext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5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1600">
              <a:latin typeface="Candara"/>
              <a:ea typeface="MS PGothic"/>
              <a:cs typeface="Arial"/>
              <a:sym typeface="Candara"/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sz="28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Sociedad Portuaria Regional de </a:t>
            </a:r>
            <a:r>
              <a:rPr lang="es-ES" sz="28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Cartagena S.A    </a:t>
            </a:r>
            <a:endParaRPr lang="es-ES" sz="28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873815"/>
              </p:ext>
            </p:extLst>
          </p:nvPr>
        </p:nvGraphicFramePr>
        <p:xfrm>
          <a:off x="1522874" y="4827868"/>
          <a:ext cx="6096000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lang="es-CO" dirty="0" smtClean="0">
                          <a:solidFill>
                            <a:schemeClr val="tx1"/>
                          </a:solidFill>
                        </a:rPr>
                        <a:t>Inversión Programada</a:t>
                      </a:r>
                      <a:r>
                        <a:rPr lang="es-CO" baseline="0" dirty="0" smtClean="0">
                          <a:solidFill>
                            <a:schemeClr val="tx1"/>
                          </a:solidFill>
                        </a:rPr>
                        <a:t> 2016</a:t>
                      </a:r>
                      <a:r>
                        <a:rPr lang="es-CO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s-CO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dirty="0" smtClean="0">
                          <a:solidFill>
                            <a:schemeClr val="tx1"/>
                          </a:solidFill>
                        </a:rPr>
                        <a:t> Inversión</a:t>
                      </a:r>
                      <a:r>
                        <a:rPr lang="es-CO" baseline="0" dirty="0" smtClean="0">
                          <a:solidFill>
                            <a:schemeClr val="tx1"/>
                          </a:solidFill>
                        </a:rPr>
                        <a:t> Ejecutada a  Abril de  2016</a:t>
                      </a:r>
                      <a:endParaRPr lang="es-CO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USD</a:t>
                      </a:r>
                      <a:r>
                        <a:rPr lang="es-CO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$ </a:t>
                      </a:r>
                      <a:r>
                        <a:rPr lang="es-CO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3.343.454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USD</a:t>
                      </a:r>
                      <a:r>
                        <a:rPr lang="es-CO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$</a:t>
                      </a:r>
                      <a:r>
                        <a:rPr lang="es-CO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1.331.501   </a:t>
                      </a:r>
                      <a:endParaRPr lang="es-CO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Imagen 8" descr="http://www.eluniversal.com.co/sites/default/files/201201/imagen/contenedores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707" y="1355229"/>
            <a:ext cx="5397258" cy="30016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8482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9" hidden="1"/>
          <p:cNvGraphicFramePr>
            <a:graphicFrameLocks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06885707"/>
              </p:ext>
            </p:ext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88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19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1600">
              <a:latin typeface="Candara"/>
              <a:ea typeface="MS PGothic"/>
              <a:cs typeface="Arial"/>
              <a:sym typeface="Candara"/>
            </a:endParaRP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sz="28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Sociedad Portuaria </a:t>
            </a:r>
            <a:r>
              <a:rPr lang="es-ES" sz="28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Terminal de Contenedores de Cartagena S.A </a:t>
            </a:r>
            <a:endParaRPr lang="es-CO" sz="2800" dirty="0"/>
          </a:p>
        </p:txBody>
      </p:sp>
      <p:pic>
        <p:nvPicPr>
          <p:cNvPr id="5" name="Imagen 4" descr="http://static.panoramio.com/photos/original/86949065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874" y="1496453"/>
            <a:ext cx="5952677" cy="3035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7131234"/>
              </p:ext>
            </p:extLst>
          </p:nvPr>
        </p:nvGraphicFramePr>
        <p:xfrm>
          <a:off x="1522874" y="4827868"/>
          <a:ext cx="6096000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lang="es-CO" dirty="0" smtClean="0">
                          <a:solidFill>
                            <a:schemeClr val="tx1"/>
                          </a:solidFill>
                        </a:rPr>
                        <a:t>Inversión Programada</a:t>
                      </a:r>
                      <a:r>
                        <a:rPr lang="es-CO" baseline="0" dirty="0" smtClean="0">
                          <a:solidFill>
                            <a:schemeClr val="tx1"/>
                          </a:solidFill>
                        </a:rPr>
                        <a:t> 2016</a:t>
                      </a:r>
                      <a:r>
                        <a:rPr lang="es-CO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s-CO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>
                          <a:solidFill>
                            <a:schemeClr val="tx1"/>
                          </a:solidFill>
                        </a:rPr>
                        <a:t> Inversión</a:t>
                      </a:r>
                      <a:r>
                        <a:rPr lang="es-CO" baseline="0" dirty="0" smtClean="0">
                          <a:solidFill>
                            <a:schemeClr val="tx1"/>
                          </a:solidFill>
                        </a:rPr>
                        <a:t> Ejecutada a abril 2016</a:t>
                      </a:r>
                      <a:endParaRPr lang="es-CO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USD $ 13.600.000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USD $2.734.564</a:t>
                      </a:r>
                      <a:endParaRPr lang="es-CO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417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2" name="Object 10" hidden="1"/>
          <p:cNvGraphicFramePr>
            <a:graphicFrameLocks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4677358"/>
              </p:ext>
            </p:ext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52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1400">
              <a:latin typeface="Candara"/>
              <a:ea typeface="MS PGothic"/>
              <a:cs typeface="Arial"/>
              <a:sym typeface="Candara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102659" y="215153"/>
            <a:ext cx="6414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andara" pitchFamily="34" charset="0"/>
                <a:ea typeface="+mj-ea"/>
                <a:cs typeface="+mj-cs"/>
              </a:rPr>
              <a:t>Sociedad Portuaria El </a:t>
            </a:r>
            <a:r>
              <a:rPr lang="es-CO" sz="2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andara" pitchFamily="34" charset="0"/>
                <a:ea typeface="+mj-ea"/>
                <a:cs typeface="+mj-cs"/>
              </a:rPr>
              <a:t>Cayao</a:t>
            </a:r>
            <a:r>
              <a:rPr lang="es-CO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andara" pitchFamily="34" charset="0"/>
                <a:ea typeface="+mj-ea"/>
                <a:cs typeface="+mj-cs"/>
              </a:rPr>
              <a:t> S.A E.S.P</a:t>
            </a:r>
          </a:p>
        </p:txBody>
      </p:sp>
      <p:pic>
        <p:nvPicPr>
          <p:cNvPr id="9" name="Imagen 8" descr="http://www.fundacionmamonal.org.co/media/14794/cayao%202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377" y="1386876"/>
            <a:ext cx="5580529" cy="3037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3912935"/>
              </p:ext>
            </p:extLst>
          </p:nvPr>
        </p:nvGraphicFramePr>
        <p:xfrm>
          <a:off x="1751473" y="4816737"/>
          <a:ext cx="6096000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lang="es-CO" dirty="0" smtClean="0">
                          <a:solidFill>
                            <a:schemeClr val="tx1"/>
                          </a:solidFill>
                        </a:rPr>
                        <a:t>Inversión Programada</a:t>
                      </a:r>
                      <a:r>
                        <a:rPr lang="es-CO" baseline="0" dirty="0" smtClean="0">
                          <a:solidFill>
                            <a:schemeClr val="tx1"/>
                          </a:solidFill>
                        </a:rPr>
                        <a:t> 2016</a:t>
                      </a:r>
                      <a:r>
                        <a:rPr lang="es-CO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s-CO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dirty="0" smtClean="0">
                          <a:solidFill>
                            <a:schemeClr val="tx1"/>
                          </a:solidFill>
                        </a:rPr>
                        <a:t> Inversión</a:t>
                      </a:r>
                      <a:r>
                        <a:rPr lang="es-CO" baseline="0" dirty="0" smtClean="0">
                          <a:solidFill>
                            <a:schemeClr val="tx1"/>
                          </a:solidFill>
                        </a:rPr>
                        <a:t> Ejecutada a  Abril de  2016</a:t>
                      </a:r>
                      <a:endParaRPr lang="es-CO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008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USD</a:t>
                      </a:r>
                      <a:r>
                        <a:rPr lang="es-CO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$  3.771.000 </a:t>
                      </a:r>
                      <a:endParaRPr lang="es-CO" sz="18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USD</a:t>
                      </a:r>
                      <a:r>
                        <a:rPr lang="es-CO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$    10.933.069,86 </a:t>
                      </a:r>
                      <a:endParaRPr lang="es-CO" sz="1800" b="1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761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#10;&lt;root reqver=&quot;17839&quot;&gt;&lt;version val=&quot;21183&quot;/&gt;&lt;CPresentation id=&quot;1&quot;&gt;&lt;m_defprecNumber idref=&quot;2&quot;/&gt;&lt;m_defprecPercent idref=&quot;3&quot;/&gt;&lt;m_defprecDate idref=&quot;4&quot;/&gt;&lt;m_defprecYear idref=&quot;5&quot;/&gt;&lt;m_defprecQuarter idref=&quot;6&quot;/&gt;&lt;m_defprecMonth idref=&quot;7&quot;/&gt;&lt;m_defprecWeek idref=&quot;8&quot;/&gt;&lt;m_defprecDay idref=&quot;9&quot;/&gt;&lt;m_mruColor&gt;&lt;m_vecMRU length=&quot;7&quot;&gt;&lt;elem m_fUsage=&quot;2.69891059609000020000E+000&quot;&gt;&lt;m_ppcolschidx val=&quot;0&quot;/&gt;&lt;m_rgb r=&quot;95&quot; g=&quot;b3&quot; b=&quot;d7&quot;/&gt;&lt;/elem&gt;&lt;elem m_fUsage=&quot;2.27611758283289990000E+000&quot;&gt;&lt;m_ppcolschidx val=&quot;0&quot;/&gt;&lt;m_rgb r=&quot;7f&quot; g=&quot;7f&quot; b=&quot;7f&quot;/&gt;&lt;/elem&gt;&lt;elem m_fUsage=&quot;1.94753203454961050000E+000&quot;&gt;&lt;m_ppcolschidx val=&quot;0&quot;/&gt;&lt;m_rgb r=&quot;bf&quot; g=&quot;bf&quot; b=&quot;bf&quot;/&gt;&lt;/elem&gt;&lt;elem m_fUsage=&quot;1.21361826373501590000E+000&quot;&gt;&lt;m_ppcolschidx val=&quot;0&quot;/&gt;&lt;m_rgb r=&quot;36&quot; g=&quot;60&quot; b=&quot;92&quot;/&gt;&lt;/elem&gt;&lt;elem m_fUsage=&quot;1.02635124360039480000E+000&quot;&gt;&lt;m_ppcolschidx val=&quot;0&quot;/&gt;&lt;m_rgb r=&quot;d9&quot; g=&quot;d9&quot; b=&quot;d9&quot;/&gt;&lt;/elem&gt;&lt;elem m_fUsage=&quot;2.88210765068180720000E-001&quot;&gt;&lt;m_ppcolschidx val=&quot;0&quot;/&gt;&lt;m_rgb r=&quot;24&quot; g=&quot;40&quot; b=&quot;61&quot;/&gt;&lt;/elem&gt;&lt;elem m_fUsage=&quot;2.05891132094649100000E-001&quot;&gt;&lt;m_ppcolschidx val=&quot;0&quot;/&gt;&lt;m_rgb r=&quot;a6&quot; g=&quot;a6&quot; b=&quot;a6&quot;/&gt;&lt;/elem&gt;&lt;/m_vecMRU&gt;&lt;/m_mruColor&gt;&lt;m_mapectfillschemeMRU/&gt;&lt;m_eweekdayFirstOfWeek val=&quot;1&quot;/&gt;&lt;m_eweekdayFirstOfWorkweek val=&quot;2&quot;/&gt;&lt;m_eweekdayFirstOfWeekend val=&quot;7&quot;/&gt;&lt;/CPresentation&gt;&lt;CDefaultPrec id=&quot;9&quot;&gt;&lt;m_precDefault/&gt;&lt;/CDefaultPrec&gt;&lt;CDefaultPrec id=&quot;8&quot;&gt;&lt;m_precDefault/&gt;&lt;/CDefaultPrec&gt;&lt;CDefaultPrec id=&quot;7&quot;&gt;&lt;m_precDefault/&gt;&lt;/CDefaultPrec&gt;&lt;CDefaultPrec id=&quot;6&quot;&gt;&lt;m_precDefault/&gt;&lt;/CDefaultPrec&gt;&lt;CDefaultPrec id=&quot;5&quot;&gt;&lt;m_precDefault/&gt;&lt;/CDefaultPrec&gt;&lt;CDefaultPrec id=&quot;4&quot;&gt;&lt;m_precDefault/&gt;&lt;/CDefaultPrec&gt;&lt;CDefaultPrec id=&quot;3&quot;&gt;&lt;m_precDefault/&gt;&lt;/CDefaultPrec&gt;&lt;CDefaultPrec id=&quot;2&quot;&gt;&lt;m_precDefault/&gt;&lt;/CDefaultPrec&gt;&lt;/root&gt;"/>
  <p:tag name="THINKCELLUNDODONOTDELETE" val="13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of1lz785029W5QenBo_G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IUfAvxx5U6KroDGBWqzm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OB37tIvZEGT8CuoODbv2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w1R.JuqvUKq1ooSY0XBD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0IG4Op1KUyZVFRdStyc2Q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auloeukbkC27FQiS1qUE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NN5AWZ92ky9MEV0q8zww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Ybwo9AthUuE.91gUlFBk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JSnmfNNVEqJPNl7AW2hV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YwZ1M7eG0.jNdzCVSD8OQ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WYaRyqNEkGOukg5uv1cO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_P9fboXu0.IO8lChEu5ow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Lo1VcRmXEKFaIQRadjjkQ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BgdyCmJ5EGj5KRqCCnA3A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.8X9YeG6k.xnXVSAiJHV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LR6CLhMO0SjKRPu_O0huQ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2jScBLiuk6KLo0sLxdCt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RVFNPLT8Ua98uLBCIL4cQ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ktlhI8h2Ei_kK1d0trQKg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HqzUZ2V4kSkUAGQ0Il2uw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AAAsFFX1kuGGmmOOH7OgA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9O9Fm9zFUmjHR0rPyEQo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4EyAmG.vU.tyllajF_Oeg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JNeayY3Gk.49_resxvDAg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NN5AWZ92ky9MEV0q8zwwg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9BheZNjg022f.xW_Zqxv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xtJt2Wj10eKpMgU4_al4w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FfuEWCH0E29iZh5ToItrA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QxFVzBCeky9IUK7A2vvjg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7e6TteMBEKF3tXkGjWvwg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vHQrVme_EeqJHHqOdgxDg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kRbDQmWr02pGTxAMGr5yQ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a9EjtYRLEq.Sa1_uMAwuA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IG8OQMxAU2fzgqyNFJw2w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.8X9YeG6k.xnXVSAiJHV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9BheZNjg022f.xW_ZqxvQ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JSnmfNNVEqJPNl7AW2hVQ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YwZ1M7eG0.jNdzCVSD8OQ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FCPDM1Nm0.ULHT78o0iAQ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Q5l6lrWhUSfZ7CJUHmArQ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llhCPHSx0unBsk906R7bg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aQl5OiYLE29QVV.CfTU9g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84OrOpCUU6qxIVX3yhLEA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16YG7AWgUWRMd25FpTcU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FfuEWCH0E29iZh5ToItrA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XRCDqDLnUKKaWj8jgUrBQ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V4TQXXiyUC8b4FyZkv_vA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njxhAqMzkC79VmyB5OJPQ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tbpHK1zfkyv__oiEBzGng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RxZw5OffkWAiHIb.7HyMw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CK NOTES INITIALS" val=""/>
  <p:tag name="RESIZE" val="Yes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daBqouLVE.2phnNOznu8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QxFVzBCeky9IUK7A2vvjg"/>
</p:tagLst>
</file>

<file path=ppt/theme/theme1.xml><?xml version="1.0" encoding="utf-8"?>
<a:theme xmlns:a="http://schemas.openxmlformats.org/drawingml/2006/main" name="plantilla ANI">
  <a:themeElements>
    <a:clrScheme name="ANI2">
      <a:dk1>
        <a:srgbClr val="386295"/>
      </a:dk1>
      <a:lt1>
        <a:sysClr val="window" lastClr="FFFFFF"/>
      </a:lt1>
      <a:dk2>
        <a:srgbClr val="244061"/>
      </a:dk2>
      <a:lt2>
        <a:srgbClr val="B8CCE4"/>
      </a:lt2>
      <a:accent1>
        <a:srgbClr val="D9D9D9"/>
      </a:accent1>
      <a:accent2>
        <a:srgbClr val="A6A6A6"/>
      </a:accent2>
      <a:accent3>
        <a:srgbClr val="7F7F7F"/>
      </a:accent3>
      <a:accent4>
        <a:srgbClr val="424242"/>
      </a:accent4>
      <a:accent5>
        <a:srgbClr val="E36C09"/>
      </a:accent5>
      <a:accent6>
        <a:srgbClr val="366092"/>
      </a:accent6>
      <a:hlink>
        <a:srgbClr val="244061"/>
      </a:hlink>
      <a:folHlink>
        <a:srgbClr val="1C314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PLANTILLA ANI PPT</Template>
  <TotalTime>605</TotalTime>
  <Words>253</Words>
  <Application>Microsoft Office PowerPoint</Application>
  <PresentationFormat>Presentación en pantalla (4:3)</PresentationFormat>
  <Paragraphs>72</Paragraphs>
  <Slides>14</Slides>
  <Notes>14</Notes>
  <HiddenSlides>0</HiddenSlides>
  <MMClips>0</MMClips>
  <ScaleCrop>false</ScaleCrop>
  <HeadingPairs>
    <vt:vector size="8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3" baseType="lpstr">
      <vt:lpstr>MS PGothic</vt:lpstr>
      <vt:lpstr>Arial</vt:lpstr>
      <vt:lpstr>Calibri</vt:lpstr>
      <vt:lpstr>Candara</vt:lpstr>
      <vt:lpstr>Helvetica Neue Bold Condensed</vt:lpstr>
      <vt:lpstr>Impact</vt:lpstr>
      <vt:lpstr>Times New Roman</vt:lpstr>
      <vt:lpstr>plantilla ANI</vt:lpstr>
      <vt:lpstr>think-cell Slide</vt:lpstr>
      <vt:lpstr>Avances Modo Portuario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Sociedad Portuaria Regional de Cartagena S.A    </vt:lpstr>
      <vt:lpstr>Sociedad Portuaria Terminal de Contenedores de Cartagena S.A </vt:lpstr>
      <vt:lpstr>Presentación de PowerPoint</vt:lpstr>
      <vt:lpstr>Presentación de PowerPoint</vt:lpstr>
      <vt:lpstr>Sociedad Portuaria Oiltanking Colombia S.A.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del documento</dc:title>
  <dc:creator>Leonardo Garcia Duarte</dc:creator>
  <cp:lastModifiedBy>Ricardo Aguilera Wilches</cp:lastModifiedBy>
  <cp:revision>22</cp:revision>
  <dcterms:created xsi:type="dcterms:W3CDTF">2015-06-23T21:46:26Z</dcterms:created>
  <dcterms:modified xsi:type="dcterms:W3CDTF">2016-06-03T14:51:17Z</dcterms:modified>
</cp:coreProperties>
</file>