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331" r:id="rId3"/>
    <p:sldId id="335" r:id="rId4"/>
    <p:sldId id="336" r:id="rId5"/>
    <p:sldId id="337" r:id="rId6"/>
    <p:sldId id="338" r:id="rId7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82754"/>
    <a:srgbClr val="0A4D7A"/>
    <a:srgbClr val="094677"/>
    <a:srgbClr val="A50021"/>
    <a:srgbClr val="800000"/>
    <a:srgbClr val="996633"/>
    <a:srgbClr val="09466D"/>
    <a:srgbClr val="E36B1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168" autoAdjust="0"/>
  </p:normalViewPr>
  <p:slideViewPr>
    <p:cSldViewPr>
      <p:cViewPr varScale="1">
        <p:scale>
          <a:sx n="98" d="100"/>
          <a:sy n="98" d="100"/>
        </p:scale>
        <p:origin x="108" y="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3463-EBB6-4120-A3CE-D3499D14200A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O"/>
        </a:p>
      </dgm:t>
    </dgm:pt>
    <dgm:pt modelId="{E5BBC2CD-95AE-4AFE-922A-739A2F523AEA}">
      <dgm:prSet phldrT="[Texto]" custT="1"/>
      <dgm:spPr>
        <a:xfrm rot="10800000">
          <a:off x="1754960" y="0"/>
          <a:ext cx="6029380" cy="1362954"/>
        </a:xfrm>
        <a:prstGeom prst="homePlate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</a:t>
          </a:r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Se esta adecuando el Modelo a lo establecido en el Decreto</a:t>
          </a:r>
        </a:p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   943/14</a:t>
          </a:r>
        </a:p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Implementado </a:t>
          </a:r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en un </a:t>
          </a:r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70%</a:t>
          </a:r>
          <a:endParaRPr lang="es-CO" sz="1400" dirty="0" smtClean="0">
            <a:solidFill>
              <a:sysClr val="windowText" lastClr="000000"/>
            </a:solidFill>
            <a:latin typeface="Futura Lt"/>
            <a:ea typeface="+mn-ea"/>
            <a:cs typeface="+mn-cs"/>
          </a:endParaRPr>
        </a:p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Plan de Mejoramiento por Procesos en ejecución</a:t>
          </a:r>
        </a:p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Auditorías y seguimiento periódico</a:t>
          </a:r>
          <a:endParaRPr lang="es-CO" sz="1400" dirty="0">
            <a:solidFill>
              <a:sysClr val="windowText" lastClr="000000"/>
            </a:solidFill>
            <a:latin typeface="Futura Lt"/>
            <a:ea typeface="+mn-ea"/>
            <a:cs typeface="+mn-cs"/>
          </a:endParaRPr>
        </a:p>
      </dgm:t>
    </dgm:pt>
    <dgm:pt modelId="{F4286C01-F71F-49A3-B532-314A145EDBE2}" type="parTrans" cxnId="{C59C80CB-1CDD-45FB-BB31-3520CEBD3E7B}">
      <dgm:prSet/>
      <dgm:spPr/>
      <dgm:t>
        <a:bodyPr/>
        <a:lstStyle/>
        <a:p>
          <a:pPr algn="l"/>
          <a:endParaRPr lang="es-CO" sz="1050"/>
        </a:p>
      </dgm:t>
    </dgm:pt>
    <dgm:pt modelId="{659328F4-8C12-47A5-8D4F-D4A5D856546D}" type="sibTrans" cxnId="{C59C80CB-1CDD-45FB-BB31-3520CEBD3E7B}">
      <dgm:prSet/>
      <dgm:spPr/>
      <dgm:t>
        <a:bodyPr/>
        <a:lstStyle/>
        <a:p>
          <a:pPr algn="l"/>
          <a:endParaRPr lang="es-CO" sz="1050"/>
        </a:p>
      </dgm:t>
    </dgm:pt>
    <dgm:pt modelId="{122AFD09-2F35-404C-B854-6310806E3CD6}">
      <dgm:prSet phldrT="[Texto]" custT="1"/>
      <dgm:spPr>
        <a:xfrm rot="10800000">
          <a:off x="1748943" y="1708220"/>
          <a:ext cx="6029380" cy="1362954"/>
        </a:xfrm>
        <a:prstGeom prst="homePlate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</a:t>
          </a:r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Cumplimiento Plan Estratégico 67,32%</a:t>
          </a:r>
        </a:p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Revisión </a:t>
          </a:r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y ajuste de la documentación del Sistema</a:t>
          </a:r>
        </a:p>
        <a:p>
          <a:pPr algn="l"/>
          <a:r>
            <a:rPr lang="es-CO" sz="14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Actualización de los Procesos y Procedimientos</a:t>
          </a:r>
        </a:p>
        <a:p>
          <a:pPr algn="l"/>
          <a:endParaRPr lang="es-CO" sz="1400" dirty="0" smtClean="0">
            <a:solidFill>
              <a:sysClr val="windowText" lastClr="000000"/>
            </a:solidFill>
            <a:latin typeface="Futura Lt"/>
            <a:ea typeface="+mn-ea"/>
            <a:cs typeface="+mn-cs"/>
          </a:endParaRPr>
        </a:p>
      </dgm:t>
    </dgm:pt>
    <dgm:pt modelId="{CBB2E669-D514-4B76-AB6F-852F43B7B039}" type="sibTrans" cxnId="{588F08DE-FC1F-4297-A1EA-29F854665EA8}">
      <dgm:prSet/>
      <dgm:spPr/>
      <dgm:t>
        <a:bodyPr/>
        <a:lstStyle/>
        <a:p>
          <a:pPr algn="l"/>
          <a:endParaRPr lang="es-CO" sz="1050"/>
        </a:p>
      </dgm:t>
    </dgm:pt>
    <dgm:pt modelId="{222EF5A6-480E-4C60-8ECD-127DDCCC5BD4}" type="parTrans" cxnId="{588F08DE-FC1F-4297-A1EA-29F854665EA8}">
      <dgm:prSet/>
      <dgm:spPr/>
      <dgm:t>
        <a:bodyPr/>
        <a:lstStyle/>
        <a:p>
          <a:pPr algn="l"/>
          <a:endParaRPr lang="es-CO" sz="1050"/>
        </a:p>
      </dgm:t>
    </dgm:pt>
    <dgm:pt modelId="{768014BC-E994-4ED0-B790-463072302773}" type="pres">
      <dgm:prSet presAssocID="{A7703463-EBB6-4120-A3CE-D3499D1420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C365D25-5139-49FB-B211-BB9EE1D04716}" type="pres">
      <dgm:prSet presAssocID="{E5BBC2CD-95AE-4AFE-922A-739A2F523AEA}" presName="composite" presStyleCnt="0"/>
      <dgm:spPr/>
    </dgm:pt>
    <dgm:pt modelId="{EA54EBF8-A3F4-4AA0-A208-391F0B09362E}" type="pres">
      <dgm:prSet presAssocID="{E5BBC2CD-95AE-4AFE-922A-739A2F523AEA}" presName="imgShp" presStyleLbl="fgImgPlace1" presStyleIdx="0" presStyleCnt="2" custScaleX="69344" custScaleY="71923"/>
      <dgm:spPr>
        <a:xfrm>
          <a:off x="1282396" y="191997"/>
          <a:ext cx="945127" cy="98027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CO"/>
        </a:p>
      </dgm:t>
      <dgm:extLst/>
    </dgm:pt>
    <dgm:pt modelId="{5D1E2AD0-EC80-4295-823F-3E30B6C3EE06}" type="pres">
      <dgm:prSet presAssocID="{E5BBC2CD-95AE-4AFE-922A-739A2F523AEA}" presName="txShp" presStyleLbl="node1" presStyleIdx="0" presStyleCnt="2" custLinFactNeighborY="-25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E6397B-1CBE-4E8C-ADEC-76058AD2555F}" type="pres">
      <dgm:prSet presAssocID="{659328F4-8C12-47A5-8D4F-D4A5D856546D}" presName="spacing" presStyleCnt="0"/>
      <dgm:spPr/>
    </dgm:pt>
    <dgm:pt modelId="{B3CD368E-0086-4072-B53D-784CDEA081E4}" type="pres">
      <dgm:prSet presAssocID="{122AFD09-2F35-404C-B854-6310806E3CD6}" presName="composite" presStyleCnt="0"/>
      <dgm:spPr/>
    </dgm:pt>
    <dgm:pt modelId="{05C32D58-1892-46C6-8A21-6FE546405BE6}" type="pres">
      <dgm:prSet presAssocID="{122AFD09-2F35-404C-B854-6310806E3CD6}" presName="imgShp" presStyleLbl="fgImgPlace1" presStyleIdx="1" presStyleCnt="2" custScaleX="67578" custScaleY="68736"/>
      <dgm:spPr>
        <a:xfrm>
          <a:off x="1288414" y="1921277"/>
          <a:ext cx="921057" cy="93684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noFill/>
          <a:prstDash val="solid"/>
        </a:ln>
        <a:effectLst/>
      </dgm:spPr>
      <dgm:t>
        <a:bodyPr/>
        <a:lstStyle/>
        <a:p>
          <a:endParaRPr lang="es-CO"/>
        </a:p>
      </dgm:t>
    </dgm:pt>
    <dgm:pt modelId="{D3B46947-F1BF-41E6-BD91-90881C02AD28}" type="pres">
      <dgm:prSet presAssocID="{122AFD09-2F35-404C-B854-6310806E3CD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88F08DE-FC1F-4297-A1EA-29F854665EA8}" srcId="{A7703463-EBB6-4120-A3CE-D3499D14200A}" destId="{122AFD09-2F35-404C-B854-6310806E3CD6}" srcOrd="1" destOrd="0" parTransId="{222EF5A6-480E-4C60-8ECD-127DDCCC5BD4}" sibTransId="{CBB2E669-D514-4B76-AB6F-852F43B7B039}"/>
    <dgm:cxn modelId="{C59C80CB-1CDD-45FB-BB31-3520CEBD3E7B}" srcId="{A7703463-EBB6-4120-A3CE-D3499D14200A}" destId="{E5BBC2CD-95AE-4AFE-922A-739A2F523AEA}" srcOrd="0" destOrd="0" parTransId="{F4286C01-F71F-49A3-B532-314A145EDBE2}" sibTransId="{659328F4-8C12-47A5-8D4F-D4A5D856546D}"/>
    <dgm:cxn modelId="{4CA9F002-CB11-420B-B492-328B8B8D3567}" type="presOf" srcId="{A7703463-EBB6-4120-A3CE-D3499D14200A}" destId="{768014BC-E994-4ED0-B790-463072302773}" srcOrd="0" destOrd="0" presId="urn:microsoft.com/office/officeart/2005/8/layout/vList3#1"/>
    <dgm:cxn modelId="{371018B6-3ADD-4BE3-88DE-090DBF036C80}" type="presOf" srcId="{122AFD09-2F35-404C-B854-6310806E3CD6}" destId="{D3B46947-F1BF-41E6-BD91-90881C02AD28}" srcOrd="0" destOrd="0" presId="urn:microsoft.com/office/officeart/2005/8/layout/vList3#1"/>
    <dgm:cxn modelId="{17EB5B40-6F8D-4E00-A745-DA27C972AA60}" type="presOf" srcId="{E5BBC2CD-95AE-4AFE-922A-739A2F523AEA}" destId="{5D1E2AD0-EC80-4295-823F-3E30B6C3EE06}" srcOrd="0" destOrd="0" presId="urn:microsoft.com/office/officeart/2005/8/layout/vList3#1"/>
    <dgm:cxn modelId="{A43B1F57-2B32-4D98-9BB3-DAB535EC52C6}" type="presParOf" srcId="{768014BC-E994-4ED0-B790-463072302773}" destId="{7C365D25-5139-49FB-B211-BB9EE1D04716}" srcOrd="0" destOrd="0" presId="urn:microsoft.com/office/officeart/2005/8/layout/vList3#1"/>
    <dgm:cxn modelId="{35542990-1036-4492-81A8-03FD04712281}" type="presParOf" srcId="{7C365D25-5139-49FB-B211-BB9EE1D04716}" destId="{EA54EBF8-A3F4-4AA0-A208-391F0B09362E}" srcOrd="0" destOrd="0" presId="urn:microsoft.com/office/officeart/2005/8/layout/vList3#1"/>
    <dgm:cxn modelId="{E92510A1-2DA6-4059-A6B2-5D8CFF5E5BFA}" type="presParOf" srcId="{7C365D25-5139-49FB-B211-BB9EE1D04716}" destId="{5D1E2AD0-EC80-4295-823F-3E30B6C3EE06}" srcOrd="1" destOrd="0" presId="urn:microsoft.com/office/officeart/2005/8/layout/vList3#1"/>
    <dgm:cxn modelId="{9D02141E-9B4D-42D3-BBCD-84F6AFFB2E29}" type="presParOf" srcId="{768014BC-E994-4ED0-B790-463072302773}" destId="{79E6397B-1CBE-4E8C-ADEC-76058AD2555F}" srcOrd="1" destOrd="0" presId="urn:microsoft.com/office/officeart/2005/8/layout/vList3#1"/>
    <dgm:cxn modelId="{BE07E382-B48C-42EF-9BCE-46F3357A1411}" type="presParOf" srcId="{768014BC-E994-4ED0-B790-463072302773}" destId="{B3CD368E-0086-4072-B53D-784CDEA081E4}" srcOrd="2" destOrd="0" presId="urn:microsoft.com/office/officeart/2005/8/layout/vList3#1"/>
    <dgm:cxn modelId="{F1A74FBA-9A36-44E6-9D31-1E478CAE34C2}" type="presParOf" srcId="{B3CD368E-0086-4072-B53D-784CDEA081E4}" destId="{05C32D58-1892-46C6-8A21-6FE546405BE6}" srcOrd="0" destOrd="0" presId="urn:microsoft.com/office/officeart/2005/8/layout/vList3#1"/>
    <dgm:cxn modelId="{334259E0-27C5-4E24-9C27-E239D647100F}" type="presParOf" srcId="{B3CD368E-0086-4072-B53D-784CDEA081E4}" destId="{D3B46947-F1BF-41E6-BD91-90881C02AD2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E56E7-0EFD-4F61-8231-397880964C3F}" type="doc">
      <dgm:prSet loTypeId="urn:microsoft.com/office/officeart/2005/8/layout/hList9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46108268-0EEE-4DBE-8E42-0F6C16845FD3}">
      <dgm:prSet phldrT="[Texto]" custT="1"/>
      <dgm:spPr>
        <a:xfrm>
          <a:off x="1228" y="304515"/>
          <a:ext cx="1309450" cy="130945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26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Dic. </a:t>
          </a:r>
          <a:r>
            <a:rPr lang="es-CO" sz="26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2013</a:t>
          </a:r>
          <a:endParaRPr lang="es-CO" sz="2600" dirty="0">
            <a:solidFill>
              <a:sysClr val="window" lastClr="FFFFFF"/>
            </a:solidFill>
            <a:latin typeface="Futura Lt"/>
            <a:ea typeface="+mn-ea"/>
            <a:cs typeface="+mn-cs"/>
          </a:endParaRPr>
        </a:p>
      </dgm:t>
    </dgm:pt>
    <dgm:pt modelId="{6EBE2893-93FB-4A07-8E33-EF1A2CA1FA69}" type="parTrans" cxnId="{5835000C-340F-4B10-92D4-BF7972CFA120}">
      <dgm:prSet/>
      <dgm:spPr/>
      <dgm:t>
        <a:bodyPr/>
        <a:lstStyle/>
        <a:p>
          <a:endParaRPr lang="es-CO"/>
        </a:p>
      </dgm:t>
    </dgm:pt>
    <dgm:pt modelId="{B3435F05-127D-421A-B811-A49DA7228469}" type="sibTrans" cxnId="{5835000C-340F-4B10-92D4-BF7972CFA120}">
      <dgm:prSet/>
      <dgm:spPr/>
      <dgm:t>
        <a:bodyPr/>
        <a:lstStyle/>
        <a:p>
          <a:endParaRPr lang="es-CO"/>
        </a:p>
      </dgm:t>
    </dgm:pt>
    <dgm:pt modelId="{F552EBF8-4FA2-425C-B0E1-E91E6830E7C7}">
      <dgm:prSet phldrT="[Texto]" custT="1"/>
      <dgm:spPr>
        <a:xfrm>
          <a:off x="1048788" y="828296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Número de Hallazgos: </a:t>
          </a:r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399</a:t>
          </a:r>
          <a:endParaRPr lang="es-CO" sz="1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gm:t>
    </dgm:pt>
    <dgm:pt modelId="{BB6D814A-6336-453E-9817-D52B549C206C}" type="parTrans" cxnId="{0064D914-60CB-4B55-B366-E48B9D47B287}">
      <dgm:prSet/>
      <dgm:spPr/>
      <dgm:t>
        <a:bodyPr/>
        <a:lstStyle/>
        <a:p>
          <a:endParaRPr lang="es-CO"/>
        </a:p>
      </dgm:t>
    </dgm:pt>
    <dgm:pt modelId="{B35555E2-8A96-4E35-BE5B-5CCBECED7D44}" type="sibTrans" cxnId="{0064D914-60CB-4B55-B366-E48B9D47B287}">
      <dgm:prSet/>
      <dgm:spPr/>
      <dgm:t>
        <a:bodyPr/>
        <a:lstStyle/>
        <a:p>
          <a:endParaRPr lang="es-CO"/>
        </a:p>
      </dgm:t>
    </dgm:pt>
    <dgm:pt modelId="{F69B5C65-8209-40D3-9FE4-3F7D283B64BD}">
      <dgm:prSet phldrT="[Texto]" custT="1"/>
      <dgm:spPr>
        <a:xfrm>
          <a:off x="1048788" y="2138401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Avance cumplimiento </a:t>
          </a:r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81,16%</a:t>
          </a:r>
          <a:endParaRPr lang="es-CO" sz="1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gm:t>
    </dgm:pt>
    <dgm:pt modelId="{625E534D-3FFD-48BF-82AE-D0C226962EF7}" type="parTrans" cxnId="{35F1852C-C02A-42C2-8946-19357D94CB27}">
      <dgm:prSet/>
      <dgm:spPr/>
      <dgm:t>
        <a:bodyPr/>
        <a:lstStyle/>
        <a:p>
          <a:endParaRPr lang="es-CO"/>
        </a:p>
      </dgm:t>
    </dgm:pt>
    <dgm:pt modelId="{75C6D8FD-1AD6-4FF4-A149-F65F011E6042}" type="sibTrans" cxnId="{35F1852C-C02A-42C2-8946-19357D94CB27}">
      <dgm:prSet/>
      <dgm:spPr/>
      <dgm:t>
        <a:bodyPr/>
        <a:lstStyle/>
        <a:p>
          <a:endParaRPr lang="es-CO"/>
        </a:p>
      </dgm:t>
    </dgm:pt>
    <dgm:pt modelId="{5DD84150-3CF4-4F6F-ADAC-C5B3C8C10DEB}">
      <dgm:prSet phldrT="[Texto]" custT="1"/>
      <dgm:spPr>
        <a:xfrm>
          <a:off x="3274855" y="304515"/>
          <a:ext cx="1309450" cy="130945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O" sz="26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Sept.</a:t>
          </a:r>
          <a:endParaRPr lang="es-CO" sz="2600" dirty="0" smtClean="0">
            <a:solidFill>
              <a:sysClr val="window" lastClr="FFFFFF"/>
            </a:solidFill>
            <a:latin typeface="Futura Lt"/>
            <a:ea typeface="+mn-ea"/>
            <a:cs typeface="+mn-cs"/>
          </a:endParaRPr>
        </a:p>
        <a:p>
          <a:r>
            <a:rPr lang="es-CO" sz="26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2014</a:t>
          </a:r>
          <a:endParaRPr lang="es-CO" sz="2600" dirty="0">
            <a:solidFill>
              <a:sysClr val="window" lastClr="FFFFFF"/>
            </a:solidFill>
            <a:latin typeface="Futura Lt"/>
            <a:ea typeface="+mn-ea"/>
            <a:cs typeface="+mn-cs"/>
          </a:endParaRPr>
        </a:p>
      </dgm:t>
    </dgm:pt>
    <dgm:pt modelId="{99964DA9-9AA5-4C7D-B104-9DBF5E44B726}" type="parTrans" cxnId="{47FE66D6-85A0-4AB4-A562-912EF0F54859}">
      <dgm:prSet/>
      <dgm:spPr/>
      <dgm:t>
        <a:bodyPr/>
        <a:lstStyle/>
        <a:p>
          <a:endParaRPr lang="es-CO"/>
        </a:p>
      </dgm:t>
    </dgm:pt>
    <dgm:pt modelId="{0CEC1DA2-6BFC-4500-BE74-069929AC2A72}" type="sibTrans" cxnId="{47FE66D6-85A0-4AB4-A562-912EF0F54859}">
      <dgm:prSet/>
      <dgm:spPr/>
      <dgm:t>
        <a:bodyPr/>
        <a:lstStyle/>
        <a:p>
          <a:endParaRPr lang="es-CO"/>
        </a:p>
      </dgm:t>
    </dgm:pt>
    <dgm:pt modelId="{9A2746A4-E2F5-4ED2-A6C6-444D84E13CC4}">
      <dgm:prSet phldrT="[Texto]" custT="1"/>
      <dgm:spPr>
        <a:xfrm>
          <a:off x="4322415" y="828296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Número de Hallazgos:  </a:t>
          </a:r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434</a:t>
          </a:r>
          <a:endParaRPr lang="es-CO" sz="1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gm:t>
    </dgm:pt>
    <dgm:pt modelId="{ADE774F9-410A-4E42-84C8-535E7AABBA75}" type="parTrans" cxnId="{FBFE4AF8-65E5-4BDB-8881-65F73F36FBCB}">
      <dgm:prSet/>
      <dgm:spPr/>
      <dgm:t>
        <a:bodyPr/>
        <a:lstStyle/>
        <a:p>
          <a:endParaRPr lang="es-CO"/>
        </a:p>
      </dgm:t>
    </dgm:pt>
    <dgm:pt modelId="{9E1365DF-10D2-4430-A53F-EF995E56EC30}" type="sibTrans" cxnId="{FBFE4AF8-65E5-4BDB-8881-65F73F36FBCB}">
      <dgm:prSet/>
      <dgm:spPr/>
      <dgm:t>
        <a:bodyPr/>
        <a:lstStyle/>
        <a:p>
          <a:endParaRPr lang="es-CO"/>
        </a:p>
      </dgm:t>
    </dgm:pt>
    <dgm:pt modelId="{78D55F1B-3D00-4BEA-A7C3-46318C89009B}">
      <dgm:prSet phldrT="[Texto]" custT="1"/>
      <dgm:spPr>
        <a:xfrm>
          <a:off x="4322415" y="2138401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Avance cumplimiento </a:t>
          </a:r>
          <a:r>
            <a:rPr lang="es-CO" sz="1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82.21%</a:t>
          </a:r>
          <a:endParaRPr lang="es-CO" sz="1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gm:t>
    </dgm:pt>
    <dgm:pt modelId="{0B201DC2-69A5-4E33-97D6-7D719E2D4C8D}" type="parTrans" cxnId="{F744744F-9F94-407E-9968-025D2B1019BF}">
      <dgm:prSet/>
      <dgm:spPr/>
      <dgm:t>
        <a:bodyPr/>
        <a:lstStyle/>
        <a:p>
          <a:endParaRPr lang="es-CO"/>
        </a:p>
      </dgm:t>
    </dgm:pt>
    <dgm:pt modelId="{EFADCACC-31E5-4939-9D38-110479C82208}" type="sibTrans" cxnId="{F744744F-9F94-407E-9968-025D2B1019BF}">
      <dgm:prSet/>
      <dgm:spPr/>
      <dgm:t>
        <a:bodyPr/>
        <a:lstStyle/>
        <a:p>
          <a:endParaRPr lang="es-CO"/>
        </a:p>
      </dgm:t>
    </dgm:pt>
    <dgm:pt modelId="{EBEC38C2-0F64-41DE-AF90-6A1F1D01AC40}" type="pres">
      <dgm:prSet presAssocID="{C09E56E7-0EFD-4F61-8231-397880964C3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126DAB4-E573-456B-91D0-B30A92299F12}" type="pres">
      <dgm:prSet presAssocID="{46108268-0EEE-4DBE-8E42-0F6C16845FD3}" presName="posSpace" presStyleCnt="0"/>
      <dgm:spPr/>
    </dgm:pt>
    <dgm:pt modelId="{CFA72137-4450-4808-BF29-EDE7BD19B406}" type="pres">
      <dgm:prSet presAssocID="{46108268-0EEE-4DBE-8E42-0F6C16845FD3}" presName="vertFlow" presStyleCnt="0"/>
      <dgm:spPr/>
    </dgm:pt>
    <dgm:pt modelId="{E55ADCBF-1C0F-4CA6-B6D0-9EA790D1511C}" type="pres">
      <dgm:prSet presAssocID="{46108268-0EEE-4DBE-8E42-0F6C16845FD3}" presName="topSpace" presStyleCnt="0"/>
      <dgm:spPr/>
    </dgm:pt>
    <dgm:pt modelId="{0E11A4CE-403A-40FE-9D5D-B6BE47DE5FCC}" type="pres">
      <dgm:prSet presAssocID="{46108268-0EEE-4DBE-8E42-0F6C16845FD3}" presName="firstComp" presStyleCnt="0"/>
      <dgm:spPr/>
    </dgm:pt>
    <dgm:pt modelId="{7D1C1C9E-9545-4479-8DDE-CACC9670DEBE}" type="pres">
      <dgm:prSet presAssocID="{46108268-0EEE-4DBE-8E42-0F6C16845FD3}" presName="firstChild" presStyleLbl="bgAccFollowNode1" presStyleIdx="0" presStyleCnt="4"/>
      <dgm:spPr/>
      <dgm:t>
        <a:bodyPr/>
        <a:lstStyle/>
        <a:p>
          <a:endParaRPr lang="es-CO"/>
        </a:p>
      </dgm:t>
    </dgm:pt>
    <dgm:pt modelId="{66CDDE49-15E3-41ED-9FFF-26828479CE32}" type="pres">
      <dgm:prSet presAssocID="{46108268-0EEE-4DBE-8E42-0F6C16845FD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B0BC6D-59AF-4CC5-B7FB-0381A97AA754}" type="pres">
      <dgm:prSet presAssocID="{F69B5C65-8209-40D3-9FE4-3F7D283B64BD}" presName="comp" presStyleCnt="0"/>
      <dgm:spPr/>
    </dgm:pt>
    <dgm:pt modelId="{2EE86904-0E99-4B8C-A4B9-2DF6EC77F71E}" type="pres">
      <dgm:prSet presAssocID="{F69B5C65-8209-40D3-9FE4-3F7D283B64BD}" presName="child" presStyleLbl="bgAccFollowNode1" presStyleIdx="1" presStyleCnt="4"/>
      <dgm:spPr/>
      <dgm:t>
        <a:bodyPr/>
        <a:lstStyle/>
        <a:p>
          <a:endParaRPr lang="es-CO"/>
        </a:p>
      </dgm:t>
    </dgm:pt>
    <dgm:pt modelId="{7BFC85D7-DFE1-4831-AE18-A410C1697F50}" type="pres">
      <dgm:prSet presAssocID="{F69B5C65-8209-40D3-9FE4-3F7D283B64B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E9E047-6CD9-46EE-B0E7-F36C52AD65F9}" type="pres">
      <dgm:prSet presAssocID="{46108268-0EEE-4DBE-8E42-0F6C16845FD3}" presName="negSpace" presStyleCnt="0"/>
      <dgm:spPr/>
    </dgm:pt>
    <dgm:pt modelId="{01138934-08E3-4AF8-9881-91D2BE0B8A5B}" type="pres">
      <dgm:prSet presAssocID="{46108268-0EEE-4DBE-8E42-0F6C16845FD3}" presName="circle" presStyleLbl="node1" presStyleIdx="0" presStyleCnt="2"/>
      <dgm:spPr/>
      <dgm:t>
        <a:bodyPr/>
        <a:lstStyle/>
        <a:p>
          <a:endParaRPr lang="es-CO"/>
        </a:p>
      </dgm:t>
    </dgm:pt>
    <dgm:pt modelId="{D7BD76FB-9DFB-4BB4-8F1C-1224C004C792}" type="pres">
      <dgm:prSet presAssocID="{B3435F05-127D-421A-B811-A49DA7228469}" presName="transSpace" presStyleCnt="0"/>
      <dgm:spPr/>
    </dgm:pt>
    <dgm:pt modelId="{1E4E777D-8D63-4FD2-A5E1-8978D10E24CC}" type="pres">
      <dgm:prSet presAssocID="{5DD84150-3CF4-4F6F-ADAC-C5B3C8C10DEB}" presName="posSpace" presStyleCnt="0"/>
      <dgm:spPr/>
    </dgm:pt>
    <dgm:pt modelId="{5729466F-2D45-49D0-BD7B-20457EB3A65E}" type="pres">
      <dgm:prSet presAssocID="{5DD84150-3CF4-4F6F-ADAC-C5B3C8C10DEB}" presName="vertFlow" presStyleCnt="0"/>
      <dgm:spPr/>
    </dgm:pt>
    <dgm:pt modelId="{C1E12C44-1767-49D3-863B-30436F49A5C3}" type="pres">
      <dgm:prSet presAssocID="{5DD84150-3CF4-4F6F-ADAC-C5B3C8C10DEB}" presName="topSpace" presStyleCnt="0"/>
      <dgm:spPr/>
    </dgm:pt>
    <dgm:pt modelId="{4B4595C9-A263-4DE6-911A-300FA8447C36}" type="pres">
      <dgm:prSet presAssocID="{5DD84150-3CF4-4F6F-ADAC-C5B3C8C10DEB}" presName="firstComp" presStyleCnt="0"/>
      <dgm:spPr/>
    </dgm:pt>
    <dgm:pt modelId="{0D531E8B-5E6B-40A4-B368-C47C32057A55}" type="pres">
      <dgm:prSet presAssocID="{5DD84150-3CF4-4F6F-ADAC-C5B3C8C10DEB}" presName="firstChild" presStyleLbl="bgAccFollowNode1" presStyleIdx="2" presStyleCnt="4"/>
      <dgm:spPr/>
      <dgm:t>
        <a:bodyPr/>
        <a:lstStyle/>
        <a:p>
          <a:endParaRPr lang="es-CO"/>
        </a:p>
      </dgm:t>
    </dgm:pt>
    <dgm:pt modelId="{508DC722-6EA2-481C-BA58-F497092E3D7F}" type="pres">
      <dgm:prSet presAssocID="{5DD84150-3CF4-4F6F-ADAC-C5B3C8C10DEB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B02346-49CA-409B-844C-A5F4C031FFE8}" type="pres">
      <dgm:prSet presAssocID="{78D55F1B-3D00-4BEA-A7C3-46318C89009B}" presName="comp" presStyleCnt="0"/>
      <dgm:spPr/>
    </dgm:pt>
    <dgm:pt modelId="{803286CF-7AD4-495F-9B66-71939F04B51A}" type="pres">
      <dgm:prSet presAssocID="{78D55F1B-3D00-4BEA-A7C3-46318C89009B}" presName="child" presStyleLbl="bgAccFollowNode1" presStyleIdx="3" presStyleCnt="4"/>
      <dgm:spPr/>
      <dgm:t>
        <a:bodyPr/>
        <a:lstStyle/>
        <a:p>
          <a:endParaRPr lang="es-CO"/>
        </a:p>
      </dgm:t>
    </dgm:pt>
    <dgm:pt modelId="{9655062B-8F12-46C9-9AA2-6685F695D3E7}" type="pres">
      <dgm:prSet presAssocID="{78D55F1B-3D00-4BEA-A7C3-46318C89009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C7B421-7CC2-45B9-959A-B64DA66FB502}" type="pres">
      <dgm:prSet presAssocID="{5DD84150-3CF4-4F6F-ADAC-C5B3C8C10DEB}" presName="negSpace" presStyleCnt="0"/>
      <dgm:spPr/>
    </dgm:pt>
    <dgm:pt modelId="{274630A8-68DF-4922-894A-35230070F80D}" type="pres">
      <dgm:prSet presAssocID="{5DD84150-3CF4-4F6F-ADAC-C5B3C8C10DEB}" presName="circle" presStyleLbl="node1" presStyleIdx="1" presStyleCnt="2"/>
      <dgm:spPr/>
      <dgm:t>
        <a:bodyPr/>
        <a:lstStyle/>
        <a:p>
          <a:endParaRPr lang="es-CO"/>
        </a:p>
      </dgm:t>
    </dgm:pt>
  </dgm:ptLst>
  <dgm:cxnLst>
    <dgm:cxn modelId="{F744744F-9F94-407E-9968-025D2B1019BF}" srcId="{5DD84150-3CF4-4F6F-ADAC-C5B3C8C10DEB}" destId="{78D55F1B-3D00-4BEA-A7C3-46318C89009B}" srcOrd="1" destOrd="0" parTransId="{0B201DC2-69A5-4E33-97D6-7D719E2D4C8D}" sibTransId="{EFADCACC-31E5-4939-9D38-110479C82208}"/>
    <dgm:cxn modelId="{CD45AD3E-897D-454B-8CFF-EE70AF64804B}" type="presOf" srcId="{78D55F1B-3D00-4BEA-A7C3-46318C89009B}" destId="{803286CF-7AD4-495F-9B66-71939F04B51A}" srcOrd="0" destOrd="0" presId="urn:microsoft.com/office/officeart/2005/8/layout/hList9"/>
    <dgm:cxn modelId="{FBFE4AF8-65E5-4BDB-8881-65F73F36FBCB}" srcId="{5DD84150-3CF4-4F6F-ADAC-C5B3C8C10DEB}" destId="{9A2746A4-E2F5-4ED2-A6C6-444D84E13CC4}" srcOrd="0" destOrd="0" parTransId="{ADE774F9-410A-4E42-84C8-535E7AABBA75}" sibTransId="{9E1365DF-10D2-4430-A53F-EF995E56EC30}"/>
    <dgm:cxn modelId="{99E6655C-5A25-4990-AD1C-4E7B6879050E}" type="presOf" srcId="{78D55F1B-3D00-4BEA-A7C3-46318C89009B}" destId="{9655062B-8F12-46C9-9AA2-6685F695D3E7}" srcOrd="1" destOrd="0" presId="urn:microsoft.com/office/officeart/2005/8/layout/hList9"/>
    <dgm:cxn modelId="{A1C2D3C5-0030-4551-9153-610304F414B1}" type="presOf" srcId="{46108268-0EEE-4DBE-8E42-0F6C16845FD3}" destId="{01138934-08E3-4AF8-9881-91D2BE0B8A5B}" srcOrd="0" destOrd="0" presId="urn:microsoft.com/office/officeart/2005/8/layout/hList9"/>
    <dgm:cxn modelId="{5835000C-340F-4B10-92D4-BF7972CFA120}" srcId="{C09E56E7-0EFD-4F61-8231-397880964C3F}" destId="{46108268-0EEE-4DBE-8E42-0F6C16845FD3}" srcOrd="0" destOrd="0" parTransId="{6EBE2893-93FB-4A07-8E33-EF1A2CA1FA69}" sibTransId="{B3435F05-127D-421A-B811-A49DA7228469}"/>
    <dgm:cxn modelId="{B626C4F3-B9DA-4002-9688-1996D02FC416}" type="presOf" srcId="{F552EBF8-4FA2-425C-B0E1-E91E6830E7C7}" destId="{7D1C1C9E-9545-4479-8DDE-CACC9670DEBE}" srcOrd="0" destOrd="0" presId="urn:microsoft.com/office/officeart/2005/8/layout/hList9"/>
    <dgm:cxn modelId="{5C6CB5DB-059E-4030-90F0-EAE35421BD0A}" type="presOf" srcId="{9A2746A4-E2F5-4ED2-A6C6-444D84E13CC4}" destId="{0D531E8B-5E6B-40A4-B368-C47C32057A55}" srcOrd="0" destOrd="0" presId="urn:microsoft.com/office/officeart/2005/8/layout/hList9"/>
    <dgm:cxn modelId="{6EB9DC29-3A43-4934-8F77-69B71FB2B7FB}" type="presOf" srcId="{F69B5C65-8209-40D3-9FE4-3F7D283B64BD}" destId="{2EE86904-0E99-4B8C-A4B9-2DF6EC77F71E}" srcOrd="0" destOrd="0" presId="urn:microsoft.com/office/officeart/2005/8/layout/hList9"/>
    <dgm:cxn modelId="{47FE66D6-85A0-4AB4-A562-912EF0F54859}" srcId="{C09E56E7-0EFD-4F61-8231-397880964C3F}" destId="{5DD84150-3CF4-4F6F-ADAC-C5B3C8C10DEB}" srcOrd="1" destOrd="0" parTransId="{99964DA9-9AA5-4C7D-B104-9DBF5E44B726}" sibTransId="{0CEC1DA2-6BFC-4500-BE74-069929AC2A72}"/>
    <dgm:cxn modelId="{3DD2A39A-29E1-46F6-94CA-A0F4B320E8BC}" type="presOf" srcId="{F69B5C65-8209-40D3-9FE4-3F7D283B64BD}" destId="{7BFC85D7-DFE1-4831-AE18-A410C1697F50}" srcOrd="1" destOrd="0" presId="urn:microsoft.com/office/officeart/2005/8/layout/hList9"/>
    <dgm:cxn modelId="{FEF4BDEF-D78F-404B-A5A2-DB2271EC3732}" type="presOf" srcId="{9A2746A4-E2F5-4ED2-A6C6-444D84E13CC4}" destId="{508DC722-6EA2-481C-BA58-F497092E3D7F}" srcOrd="1" destOrd="0" presId="urn:microsoft.com/office/officeart/2005/8/layout/hList9"/>
    <dgm:cxn modelId="{35F1852C-C02A-42C2-8946-19357D94CB27}" srcId="{46108268-0EEE-4DBE-8E42-0F6C16845FD3}" destId="{F69B5C65-8209-40D3-9FE4-3F7D283B64BD}" srcOrd="1" destOrd="0" parTransId="{625E534D-3FFD-48BF-82AE-D0C226962EF7}" sibTransId="{75C6D8FD-1AD6-4FF4-A149-F65F011E6042}"/>
    <dgm:cxn modelId="{EB62441F-2892-4A72-8266-1D6FD194C7A4}" type="presOf" srcId="{F552EBF8-4FA2-425C-B0E1-E91E6830E7C7}" destId="{66CDDE49-15E3-41ED-9FFF-26828479CE32}" srcOrd="1" destOrd="0" presId="urn:microsoft.com/office/officeart/2005/8/layout/hList9"/>
    <dgm:cxn modelId="{916655B9-0673-479E-841A-3D0328B694AB}" type="presOf" srcId="{C09E56E7-0EFD-4F61-8231-397880964C3F}" destId="{EBEC38C2-0F64-41DE-AF90-6A1F1D01AC40}" srcOrd="0" destOrd="0" presId="urn:microsoft.com/office/officeart/2005/8/layout/hList9"/>
    <dgm:cxn modelId="{0064D914-60CB-4B55-B366-E48B9D47B287}" srcId="{46108268-0EEE-4DBE-8E42-0F6C16845FD3}" destId="{F552EBF8-4FA2-425C-B0E1-E91E6830E7C7}" srcOrd="0" destOrd="0" parTransId="{BB6D814A-6336-453E-9817-D52B549C206C}" sibTransId="{B35555E2-8A96-4E35-BE5B-5CCBECED7D44}"/>
    <dgm:cxn modelId="{9C704120-0336-450F-A516-0473DBE4D7B6}" type="presOf" srcId="{5DD84150-3CF4-4F6F-ADAC-C5B3C8C10DEB}" destId="{274630A8-68DF-4922-894A-35230070F80D}" srcOrd="0" destOrd="0" presId="urn:microsoft.com/office/officeart/2005/8/layout/hList9"/>
    <dgm:cxn modelId="{900843C5-2BEF-4007-9FF8-54B9905561A0}" type="presParOf" srcId="{EBEC38C2-0F64-41DE-AF90-6A1F1D01AC40}" destId="{3126DAB4-E573-456B-91D0-B30A92299F12}" srcOrd="0" destOrd="0" presId="urn:microsoft.com/office/officeart/2005/8/layout/hList9"/>
    <dgm:cxn modelId="{CD339864-7975-482A-A49E-7B9B6A1F1101}" type="presParOf" srcId="{EBEC38C2-0F64-41DE-AF90-6A1F1D01AC40}" destId="{CFA72137-4450-4808-BF29-EDE7BD19B406}" srcOrd="1" destOrd="0" presId="urn:microsoft.com/office/officeart/2005/8/layout/hList9"/>
    <dgm:cxn modelId="{0457B971-2F40-401B-B079-092DD7B5E5A1}" type="presParOf" srcId="{CFA72137-4450-4808-BF29-EDE7BD19B406}" destId="{E55ADCBF-1C0F-4CA6-B6D0-9EA790D1511C}" srcOrd="0" destOrd="0" presId="urn:microsoft.com/office/officeart/2005/8/layout/hList9"/>
    <dgm:cxn modelId="{866BC758-E95E-4724-B8A7-BB233FB20C1F}" type="presParOf" srcId="{CFA72137-4450-4808-BF29-EDE7BD19B406}" destId="{0E11A4CE-403A-40FE-9D5D-B6BE47DE5FCC}" srcOrd="1" destOrd="0" presId="urn:microsoft.com/office/officeart/2005/8/layout/hList9"/>
    <dgm:cxn modelId="{A0BF6308-79AB-41D5-A648-118D189CD8A3}" type="presParOf" srcId="{0E11A4CE-403A-40FE-9D5D-B6BE47DE5FCC}" destId="{7D1C1C9E-9545-4479-8DDE-CACC9670DEBE}" srcOrd="0" destOrd="0" presId="urn:microsoft.com/office/officeart/2005/8/layout/hList9"/>
    <dgm:cxn modelId="{A5A5F173-1D39-4756-A8B1-366D8E4793A8}" type="presParOf" srcId="{0E11A4CE-403A-40FE-9D5D-B6BE47DE5FCC}" destId="{66CDDE49-15E3-41ED-9FFF-26828479CE32}" srcOrd="1" destOrd="0" presId="urn:microsoft.com/office/officeart/2005/8/layout/hList9"/>
    <dgm:cxn modelId="{14DDBFE3-190A-468D-A4C1-CF7600A2357B}" type="presParOf" srcId="{CFA72137-4450-4808-BF29-EDE7BD19B406}" destId="{33B0BC6D-59AF-4CC5-B7FB-0381A97AA754}" srcOrd="2" destOrd="0" presId="urn:microsoft.com/office/officeart/2005/8/layout/hList9"/>
    <dgm:cxn modelId="{A600B91F-3674-4409-B748-C98AB072BE0F}" type="presParOf" srcId="{33B0BC6D-59AF-4CC5-B7FB-0381A97AA754}" destId="{2EE86904-0E99-4B8C-A4B9-2DF6EC77F71E}" srcOrd="0" destOrd="0" presId="urn:microsoft.com/office/officeart/2005/8/layout/hList9"/>
    <dgm:cxn modelId="{73513250-9A99-42EF-8D97-5CFC31849BB6}" type="presParOf" srcId="{33B0BC6D-59AF-4CC5-B7FB-0381A97AA754}" destId="{7BFC85D7-DFE1-4831-AE18-A410C1697F50}" srcOrd="1" destOrd="0" presId="urn:microsoft.com/office/officeart/2005/8/layout/hList9"/>
    <dgm:cxn modelId="{6469697E-E1D0-4A75-98DD-BC319E06A6EA}" type="presParOf" srcId="{EBEC38C2-0F64-41DE-AF90-6A1F1D01AC40}" destId="{72E9E047-6CD9-46EE-B0E7-F36C52AD65F9}" srcOrd="2" destOrd="0" presId="urn:microsoft.com/office/officeart/2005/8/layout/hList9"/>
    <dgm:cxn modelId="{6DFC2B93-5FA7-443A-9250-8748214F297D}" type="presParOf" srcId="{EBEC38C2-0F64-41DE-AF90-6A1F1D01AC40}" destId="{01138934-08E3-4AF8-9881-91D2BE0B8A5B}" srcOrd="3" destOrd="0" presId="urn:microsoft.com/office/officeart/2005/8/layout/hList9"/>
    <dgm:cxn modelId="{1E405F25-BCFD-4304-920D-88EB7ED7E237}" type="presParOf" srcId="{EBEC38C2-0F64-41DE-AF90-6A1F1D01AC40}" destId="{D7BD76FB-9DFB-4BB4-8F1C-1224C004C792}" srcOrd="4" destOrd="0" presId="urn:microsoft.com/office/officeart/2005/8/layout/hList9"/>
    <dgm:cxn modelId="{18EAFC4B-B6BC-4BA7-BDAA-787150D8CF39}" type="presParOf" srcId="{EBEC38C2-0F64-41DE-AF90-6A1F1D01AC40}" destId="{1E4E777D-8D63-4FD2-A5E1-8978D10E24CC}" srcOrd="5" destOrd="0" presId="urn:microsoft.com/office/officeart/2005/8/layout/hList9"/>
    <dgm:cxn modelId="{6189F664-E1D9-4328-81AC-316D77BA59F7}" type="presParOf" srcId="{EBEC38C2-0F64-41DE-AF90-6A1F1D01AC40}" destId="{5729466F-2D45-49D0-BD7B-20457EB3A65E}" srcOrd="6" destOrd="0" presId="urn:microsoft.com/office/officeart/2005/8/layout/hList9"/>
    <dgm:cxn modelId="{9FB5A96B-5845-44DE-A352-57904C6C3693}" type="presParOf" srcId="{5729466F-2D45-49D0-BD7B-20457EB3A65E}" destId="{C1E12C44-1767-49D3-863B-30436F49A5C3}" srcOrd="0" destOrd="0" presId="urn:microsoft.com/office/officeart/2005/8/layout/hList9"/>
    <dgm:cxn modelId="{E78EC6ED-AC8D-448D-BBE6-F70C621F44AB}" type="presParOf" srcId="{5729466F-2D45-49D0-BD7B-20457EB3A65E}" destId="{4B4595C9-A263-4DE6-911A-300FA8447C36}" srcOrd="1" destOrd="0" presId="urn:microsoft.com/office/officeart/2005/8/layout/hList9"/>
    <dgm:cxn modelId="{FB699D6D-D2FA-46D3-9E15-ABE9F290415B}" type="presParOf" srcId="{4B4595C9-A263-4DE6-911A-300FA8447C36}" destId="{0D531E8B-5E6B-40A4-B368-C47C32057A55}" srcOrd="0" destOrd="0" presId="urn:microsoft.com/office/officeart/2005/8/layout/hList9"/>
    <dgm:cxn modelId="{2B54B6A7-4305-484B-97FA-76868B5E5DF4}" type="presParOf" srcId="{4B4595C9-A263-4DE6-911A-300FA8447C36}" destId="{508DC722-6EA2-481C-BA58-F497092E3D7F}" srcOrd="1" destOrd="0" presId="urn:microsoft.com/office/officeart/2005/8/layout/hList9"/>
    <dgm:cxn modelId="{1542A403-553D-4F1F-84D4-7E9F7A185B35}" type="presParOf" srcId="{5729466F-2D45-49D0-BD7B-20457EB3A65E}" destId="{DDB02346-49CA-409B-844C-A5F4C031FFE8}" srcOrd="2" destOrd="0" presId="urn:microsoft.com/office/officeart/2005/8/layout/hList9"/>
    <dgm:cxn modelId="{032BE8D4-6C2D-4479-9122-C195C68ABFA1}" type="presParOf" srcId="{DDB02346-49CA-409B-844C-A5F4C031FFE8}" destId="{803286CF-7AD4-495F-9B66-71939F04B51A}" srcOrd="0" destOrd="0" presId="urn:microsoft.com/office/officeart/2005/8/layout/hList9"/>
    <dgm:cxn modelId="{E351E393-9BBE-46B0-8071-CC9C01BE9E0D}" type="presParOf" srcId="{DDB02346-49CA-409B-844C-A5F4C031FFE8}" destId="{9655062B-8F12-46C9-9AA2-6685F695D3E7}" srcOrd="1" destOrd="0" presId="urn:microsoft.com/office/officeart/2005/8/layout/hList9"/>
    <dgm:cxn modelId="{475C43F9-0D16-477E-B6C0-034D1980071F}" type="presParOf" srcId="{EBEC38C2-0F64-41DE-AF90-6A1F1D01AC40}" destId="{0DC7B421-7CC2-45B9-959A-B64DA66FB502}" srcOrd="7" destOrd="0" presId="urn:microsoft.com/office/officeart/2005/8/layout/hList9"/>
    <dgm:cxn modelId="{8DF6FB1F-23A3-4DE8-95D9-25F0425C1969}" type="presParOf" srcId="{EBEC38C2-0F64-41DE-AF90-6A1F1D01AC40}" destId="{274630A8-68DF-4922-894A-35230070F80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E2AD0-EC80-4295-823F-3E30B6C3EE06}">
      <dsp:nvSpPr>
        <dsp:cNvPr id="0" name=""/>
        <dsp:cNvSpPr/>
      </dsp:nvSpPr>
      <dsp:spPr>
        <a:xfrm rot="10800000">
          <a:off x="1754960" y="0"/>
          <a:ext cx="6029380" cy="1362954"/>
        </a:xfrm>
        <a:prstGeom prst="homePlate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02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</a:t>
          </a: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Se esta adecuando el Modelo a lo establecido en el Decreto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   943/14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Implementado </a:t>
          </a: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en un </a:t>
          </a: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70%</a:t>
          </a:r>
          <a:endParaRPr lang="es-CO" sz="1400" kern="1200" dirty="0" smtClean="0">
            <a:solidFill>
              <a:sysClr val="windowText" lastClr="000000"/>
            </a:solidFill>
            <a:latin typeface="Futura Lt"/>
            <a:ea typeface="+mn-ea"/>
            <a:cs typeface="+mn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Plan de Mejoramiento por Procesos en ejecución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Auditorías y seguimiento periódico</a:t>
          </a:r>
          <a:endParaRPr lang="es-CO" sz="1400" kern="1200" dirty="0">
            <a:solidFill>
              <a:sysClr val="windowText" lastClr="000000"/>
            </a:solidFill>
            <a:latin typeface="Futura Lt"/>
            <a:ea typeface="+mn-ea"/>
            <a:cs typeface="+mn-cs"/>
          </a:endParaRPr>
        </a:p>
      </dsp:txBody>
      <dsp:txXfrm rot="10800000">
        <a:off x="2095698" y="0"/>
        <a:ext cx="5688642" cy="1362954"/>
      </dsp:txXfrm>
    </dsp:sp>
    <dsp:sp modelId="{EA54EBF8-A3F4-4AA0-A208-391F0B09362E}">
      <dsp:nvSpPr>
        <dsp:cNvPr id="0" name=""/>
        <dsp:cNvSpPr/>
      </dsp:nvSpPr>
      <dsp:spPr>
        <a:xfrm>
          <a:off x="1282396" y="191997"/>
          <a:ext cx="945127" cy="98027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46947-F1BF-41E6-BD91-90881C02AD28}">
      <dsp:nvSpPr>
        <dsp:cNvPr id="0" name=""/>
        <dsp:cNvSpPr/>
      </dsp:nvSpPr>
      <dsp:spPr>
        <a:xfrm rot="10800000">
          <a:off x="1748943" y="1708220"/>
          <a:ext cx="6029380" cy="1362954"/>
        </a:xfrm>
        <a:prstGeom prst="homePlate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025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</a:t>
          </a: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Cumplimiento Plan Estratégico 67,32%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Revisión </a:t>
          </a: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y ajuste de la documentación del Sistema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ysClr val="windowText" lastClr="000000"/>
              </a:solidFill>
              <a:latin typeface="Futura Lt"/>
              <a:ea typeface="+mn-ea"/>
              <a:cs typeface="+mn-cs"/>
            </a:rPr>
            <a:t>- Actualización de los Procesos y Procedimientos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>
            <a:solidFill>
              <a:sysClr val="windowText" lastClr="000000"/>
            </a:solidFill>
            <a:latin typeface="Futura Lt"/>
            <a:ea typeface="+mn-ea"/>
            <a:cs typeface="+mn-cs"/>
          </a:endParaRPr>
        </a:p>
      </dsp:txBody>
      <dsp:txXfrm rot="10800000">
        <a:off x="2089681" y="1708220"/>
        <a:ext cx="5688642" cy="1362954"/>
      </dsp:txXfrm>
    </dsp:sp>
    <dsp:sp modelId="{05C32D58-1892-46C6-8A21-6FE546405BE6}">
      <dsp:nvSpPr>
        <dsp:cNvPr id="0" name=""/>
        <dsp:cNvSpPr/>
      </dsp:nvSpPr>
      <dsp:spPr>
        <a:xfrm>
          <a:off x="1288414" y="1921277"/>
          <a:ext cx="921057" cy="93684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C1C9E-9545-4479-8DDE-CACC9670DEBE}">
      <dsp:nvSpPr>
        <dsp:cNvPr id="0" name=""/>
        <dsp:cNvSpPr/>
      </dsp:nvSpPr>
      <dsp:spPr>
        <a:xfrm>
          <a:off x="1048788" y="828296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Número de Hallazgos: </a:t>
          </a: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399</a:t>
          </a:r>
          <a:endParaRPr lang="es-CO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sp:txBody>
      <dsp:txXfrm>
        <a:off x="1363056" y="828296"/>
        <a:ext cx="1649908" cy="1310105"/>
      </dsp:txXfrm>
    </dsp:sp>
    <dsp:sp modelId="{2EE86904-0E99-4B8C-A4B9-2DF6EC77F71E}">
      <dsp:nvSpPr>
        <dsp:cNvPr id="0" name=""/>
        <dsp:cNvSpPr/>
      </dsp:nvSpPr>
      <dsp:spPr>
        <a:xfrm>
          <a:off x="1048788" y="2138401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Avance cumplimiento </a:t>
          </a: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81,16%</a:t>
          </a:r>
          <a:endParaRPr lang="es-CO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sp:txBody>
      <dsp:txXfrm>
        <a:off x="1363056" y="2138401"/>
        <a:ext cx="1649908" cy="1310105"/>
      </dsp:txXfrm>
    </dsp:sp>
    <dsp:sp modelId="{01138934-08E3-4AF8-9881-91D2BE0B8A5B}">
      <dsp:nvSpPr>
        <dsp:cNvPr id="0" name=""/>
        <dsp:cNvSpPr/>
      </dsp:nvSpPr>
      <dsp:spPr>
        <a:xfrm>
          <a:off x="1228" y="304515"/>
          <a:ext cx="1309450" cy="130945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Dic. </a:t>
          </a:r>
          <a:r>
            <a:rPr lang="es-CO" sz="2600" kern="12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2013</a:t>
          </a:r>
          <a:endParaRPr lang="es-CO" sz="2600" kern="1200" dirty="0">
            <a:solidFill>
              <a:sysClr val="window" lastClr="FFFFFF"/>
            </a:solidFill>
            <a:latin typeface="Futura Lt"/>
            <a:ea typeface="+mn-ea"/>
            <a:cs typeface="+mn-cs"/>
          </a:endParaRPr>
        </a:p>
      </dsp:txBody>
      <dsp:txXfrm>
        <a:off x="192993" y="496280"/>
        <a:ext cx="925920" cy="925920"/>
      </dsp:txXfrm>
    </dsp:sp>
    <dsp:sp modelId="{0D531E8B-5E6B-40A4-B368-C47C32057A55}">
      <dsp:nvSpPr>
        <dsp:cNvPr id="0" name=""/>
        <dsp:cNvSpPr/>
      </dsp:nvSpPr>
      <dsp:spPr>
        <a:xfrm>
          <a:off x="4322415" y="828296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Número de Hallazgos:  </a:t>
          </a: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434</a:t>
          </a:r>
          <a:endParaRPr lang="es-CO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sp:txBody>
      <dsp:txXfrm>
        <a:off x="4636683" y="828296"/>
        <a:ext cx="1649908" cy="1310105"/>
      </dsp:txXfrm>
    </dsp:sp>
    <dsp:sp modelId="{803286CF-7AD4-495F-9B66-71939F04B51A}">
      <dsp:nvSpPr>
        <dsp:cNvPr id="0" name=""/>
        <dsp:cNvSpPr/>
      </dsp:nvSpPr>
      <dsp:spPr>
        <a:xfrm>
          <a:off x="4322415" y="2138401"/>
          <a:ext cx="1964176" cy="1310105"/>
        </a:xfrm>
        <a:prstGeom prst="rect">
          <a:avLst/>
        </a:prstGeom>
        <a:solidFill>
          <a:srgbClr val="8064A2">
            <a:lumMod val="20000"/>
            <a:lumOff val="80000"/>
          </a:srgbClr>
        </a:solidFill>
        <a:ln w="25400" cap="flat" cmpd="sng" algn="ctr">
          <a:solidFill>
            <a:srgbClr val="9BBB5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Avance cumplimiento </a:t>
          </a:r>
          <a:r>
            <a:rPr lang="es-CO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utura Lt"/>
              <a:ea typeface="+mn-ea"/>
              <a:cs typeface="+mn-cs"/>
            </a:rPr>
            <a:t>82.21%</a:t>
          </a:r>
          <a:endParaRPr lang="es-CO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utura Lt"/>
            <a:ea typeface="+mn-ea"/>
            <a:cs typeface="+mn-cs"/>
          </a:endParaRPr>
        </a:p>
      </dsp:txBody>
      <dsp:txXfrm>
        <a:off x="4636683" y="2138401"/>
        <a:ext cx="1649908" cy="1310105"/>
      </dsp:txXfrm>
    </dsp:sp>
    <dsp:sp modelId="{274630A8-68DF-4922-894A-35230070F80D}">
      <dsp:nvSpPr>
        <dsp:cNvPr id="0" name=""/>
        <dsp:cNvSpPr/>
      </dsp:nvSpPr>
      <dsp:spPr>
        <a:xfrm>
          <a:off x="3274855" y="304515"/>
          <a:ext cx="1309450" cy="130945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Sept.</a:t>
          </a:r>
          <a:endParaRPr lang="es-CO" sz="2600" kern="1200" dirty="0" smtClean="0">
            <a:solidFill>
              <a:sysClr val="window" lastClr="FFFFFF"/>
            </a:solidFill>
            <a:latin typeface="Futura Lt"/>
            <a:ea typeface="+mn-ea"/>
            <a:cs typeface="+mn-cs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solidFill>
                <a:sysClr val="window" lastClr="FFFFFF"/>
              </a:solidFill>
              <a:latin typeface="Futura Lt"/>
              <a:ea typeface="+mn-ea"/>
              <a:cs typeface="+mn-cs"/>
            </a:rPr>
            <a:t>2014</a:t>
          </a:r>
          <a:endParaRPr lang="es-CO" sz="2600" kern="1200" dirty="0">
            <a:solidFill>
              <a:sysClr val="window" lastClr="FFFFFF"/>
            </a:solidFill>
            <a:latin typeface="Futura Lt"/>
            <a:ea typeface="+mn-ea"/>
            <a:cs typeface="+mn-cs"/>
          </a:endParaRPr>
        </a:p>
      </dsp:txBody>
      <dsp:txXfrm>
        <a:off x="3466620" y="496280"/>
        <a:ext cx="925920" cy="92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17/12/2014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contactenos@ani.gov.co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ani.gov.co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373063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136576" y="2885653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AVANCES </a:t>
            </a: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TEMAS ADMINISTRATIVOS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8704" y="-15190"/>
            <a:ext cx="41478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</a:t>
            </a:r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Temas </a:t>
            </a:r>
          </a:p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2" name="4 Diagrama"/>
          <p:cNvGraphicFramePr/>
          <p:nvPr>
            <p:extLst>
              <p:ext uri="{D42A27DB-BD31-4B8C-83A1-F6EECF244321}">
                <p14:modId xmlns:p14="http://schemas.microsoft.com/office/powerpoint/2010/main" val="1369076876"/>
              </p:ext>
            </p:extLst>
          </p:nvPr>
        </p:nvGraphicFramePr>
        <p:xfrm>
          <a:off x="685112" y="1772816"/>
          <a:ext cx="906673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2072680" y="2276872"/>
            <a:ext cx="884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1600" b="1" dirty="0">
                <a:solidFill>
                  <a:schemeClr val="bg1"/>
                </a:solidFill>
                <a:latin typeface="Futura Lt" pitchFamily="34" charset="0"/>
              </a:rPr>
              <a:t>MECI</a:t>
            </a:r>
            <a:endParaRPr lang="es-CO" altLang="es-CO" sz="1600" b="1" dirty="0">
              <a:solidFill>
                <a:schemeClr val="bg1"/>
              </a:solidFill>
              <a:latin typeface="Futura Lt" pitchFamily="34" charset="0"/>
            </a:endParaRPr>
          </a:p>
        </p:txBody>
      </p:sp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2069338" y="4005064"/>
            <a:ext cx="785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1600" b="1" dirty="0">
                <a:solidFill>
                  <a:schemeClr val="bg1"/>
                </a:solidFill>
                <a:latin typeface="Futura Lt" pitchFamily="34" charset="0"/>
              </a:rPr>
              <a:t>SGC</a:t>
            </a:r>
            <a:endParaRPr lang="es-CO" altLang="es-CO" sz="1600" b="1" dirty="0">
              <a:solidFill>
                <a:schemeClr val="bg1"/>
              </a:solidFill>
              <a:latin typeface="Futura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1"/>
          <p:cNvSpPr txBox="1">
            <a:spLocks noChangeArrowheads="1"/>
          </p:cNvSpPr>
          <p:nvPr/>
        </p:nvSpPr>
        <p:spPr bwMode="auto">
          <a:xfrm>
            <a:off x="1476375" y="1414984"/>
            <a:ext cx="67595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32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Avances Plan de Mejoramiento</a:t>
            </a:r>
          </a:p>
          <a:p>
            <a:pPr algn="r">
              <a:defRPr/>
            </a:pPr>
            <a:r>
              <a:rPr lang="es-ES_tradnl" sz="32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Contraloria General</a:t>
            </a:r>
          </a:p>
        </p:txBody>
      </p:sp>
      <p:graphicFrame>
        <p:nvGraphicFramePr>
          <p:cNvPr id="3" name="5 Diagrama"/>
          <p:cNvGraphicFramePr/>
          <p:nvPr>
            <p:extLst>
              <p:ext uri="{D42A27DB-BD31-4B8C-83A1-F6EECF244321}">
                <p14:modId xmlns:p14="http://schemas.microsoft.com/office/powerpoint/2010/main" val="3448926155"/>
              </p:ext>
            </p:extLst>
          </p:nvPr>
        </p:nvGraphicFramePr>
        <p:xfrm>
          <a:off x="571472" y="2247745"/>
          <a:ext cx="6287820" cy="375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</a:t>
            </a:r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688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1"/>
          <p:cNvSpPr txBox="1">
            <a:spLocks noChangeArrowheads="1"/>
          </p:cNvSpPr>
          <p:nvPr/>
        </p:nvSpPr>
        <p:spPr bwMode="auto">
          <a:xfrm>
            <a:off x="-214313" y="1487488"/>
            <a:ext cx="832167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32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Atención Peticiones, Quejas y Reclamos</a:t>
            </a:r>
          </a:p>
        </p:txBody>
      </p:sp>
      <p:sp>
        <p:nvSpPr>
          <p:cNvPr id="12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2965450" y="270986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57575" y="2420888"/>
            <a:ext cx="4903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Línea 01 8000 124626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6"/>
              </a:rPr>
              <a:t>www.ani.gov.co</a:t>
            </a:r>
            <a:endParaRPr lang="es-CO" dirty="0" smtClean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7"/>
              </a:rPr>
              <a:t>contactenos@ani.gov.co</a:t>
            </a:r>
            <a:endParaRPr lang="es-CO" dirty="0" smtClean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err="1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Flickr</a:t>
            </a: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, Facebook, Twitter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Calle 26 N°59-51 piso 2</a:t>
            </a:r>
            <a:endParaRPr lang="es-CO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4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blackGray">
          <a:xfrm>
            <a:off x="2965450" y="4281488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5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57575" y="4235450"/>
            <a:ext cx="48847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32% </a:t>
            </a:r>
            <a:r>
              <a:rPr lang="es-CO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son derechos de petición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Énfasis en temas </a:t>
            </a: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de trazados de nuevos proyectos y socialización de los mismos</a:t>
            </a:r>
            <a:endParaRPr lang="es-CO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El </a:t>
            </a:r>
            <a:r>
              <a:rPr lang="es-CO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68% </a:t>
            </a:r>
            <a:r>
              <a:rPr lang="es-CO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se han atendido oportunamente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defRPr/>
            </a:pPr>
            <a:endParaRPr lang="es-CO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6" name="9 Rectángulo"/>
          <p:cNvSpPr/>
          <p:nvPr/>
        </p:nvSpPr>
        <p:spPr bwMode="auto">
          <a:xfrm>
            <a:off x="721759" y="2667019"/>
            <a:ext cx="1885727" cy="1000447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Canales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17" name="10 Rectángulo"/>
          <p:cNvSpPr/>
          <p:nvPr/>
        </p:nvSpPr>
        <p:spPr bwMode="auto">
          <a:xfrm>
            <a:off x="721759" y="4186852"/>
            <a:ext cx="1885727" cy="1000447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Evaluación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</a:t>
            </a:r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144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1"/>
          <p:cNvSpPr txBox="1">
            <a:spLocks noChangeArrowheads="1"/>
          </p:cNvSpPr>
          <p:nvPr/>
        </p:nvSpPr>
        <p:spPr bwMode="auto">
          <a:xfrm>
            <a:off x="106363" y="1784871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4000" dirty="0">
                <a:solidFill>
                  <a:srgbClr val="1F497D">
                    <a:lumMod val="50000"/>
                  </a:srgbClr>
                </a:solidFill>
                <a:latin typeface="Impact"/>
                <a:ea typeface="Helvetica Neue Bold Condensed" charset="0"/>
                <a:cs typeface="Impact"/>
                <a:sym typeface="Helvetica Neue Bold Condensed" charset="0"/>
              </a:rPr>
              <a:t>Gestión del Recurso Humano</a:t>
            </a:r>
          </a:p>
        </p:txBody>
      </p:sp>
      <p:sp>
        <p:nvSpPr>
          <p:cNvPr id="15" name="5 Rectángulo"/>
          <p:cNvSpPr/>
          <p:nvPr/>
        </p:nvSpPr>
        <p:spPr bwMode="auto">
          <a:xfrm>
            <a:off x="1259632" y="2779166"/>
            <a:ext cx="1296144" cy="128905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Planta de Personal</a:t>
            </a:r>
          </a:p>
        </p:txBody>
      </p:sp>
      <p:sp>
        <p:nvSpPr>
          <p:cNvPr id="16" name="AutoShape 13"/>
          <p:cNvSpPr>
            <a:spLocks noChangeArrowheads="1"/>
          </p:cNvSpPr>
          <p:nvPr>
            <p:custDataLst>
              <p:tags r:id="rId1"/>
            </p:custDataLst>
          </p:nvPr>
        </p:nvSpPr>
        <p:spPr bwMode="blackGray">
          <a:xfrm>
            <a:off x="3038475" y="2961503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02050" y="2869428"/>
            <a:ext cx="4591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Agencia mediante Decreto 4165/11 y planta creada mediante Decreto 0665/12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246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cargos en Planta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236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 cargos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provistos 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a sept/14</a:t>
            </a:r>
            <a:endParaRPr lang="es-CO" dirty="0">
              <a:solidFill>
                <a:prstClr val="black"/>
              </a:solidFill>
              <a:latin typeface="Futura Lt"/>
              <a:ea typeface="ＭＳ Ｐゴシック" pitchFamily="34" charset="-128"/>
              <a:cs typeface="+mn-cs"/>
            </a:endParaRPr>
          </a:p>
        </p:txBody>
      </p:sp>
      <p:sp>
        <p:nvSpPr>
          <p:cNvPr id="18" name="AutoShape 13"/>
          <p:cNvSpPr>
            <a:spLocks noChangeArrowheads="1"/>
          </p:cNvSpPr>
          <p:nvPr>
            <p:custDataLst>
              <p:tags r:id="rId3"/>
            </p:custDataLst>
          </p:nvPr>
        </p:nvSpPr>
        <p:spPr bwMode="blackGray">
          <a:xfrm>
            <a:off x="3000375" y="4652191"/>
            <a:ext cx="209550" cy="898525"/>
          </a:xfrm>
          <a:prstGeom prst="rightArrow">
            <a:avLst>
              <a:gd name="adj1" fmla="val 55176"/>
              <a:gd name="adj2" fmla="val 100000"/>
            </a:avLst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vert="eaVert" wrap="none" lIns="93286" tIns="46643" rIns="93286" bIns="4664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9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67138" y="4845866"/>
            <a:ext cx="45910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 smtClean="0">
                <a:latin typeface="Futura Lt"/>
                <a:ea typeface="ＭＳ Ｐゴシック" pitchFamily="34" charset="-128"/>
                <a:cs typeface="+mn-cs"/>
              </a:rPr>
              <a:t>170</a:t>
            </a:r>
            <a:r>
              <a:rPr lang="es-CO" dirty="0" smtClean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 </a:t>
            </a: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contratistas en la entidad</a:t>
            </a:r>
          </a:p>
          <a:p>
            <a:pPr marL="197586" lvl="1" indent="-195966" defTabSz="913429">
              <a:buClr>
                <a:srgbClr val="4F81BD">
                  <a:lumMod val="75000"/>
                </a:srgbClr>
              </a:buClr>
              <a:buSzPct val="125000"/>
              <a:buFont typeface="Arial" charset="0"/>
              <a:buChar char="▪"/>
              <a:defRPr/>
            </a:pPr>
            <a:r>
              <a:rPr lang="es-CO" dirty="0">
                <a:solidFill>
                  <a:prstClr val="black"/>
                </a:solidFill>
                <a:latin typeface="Futura Lt"/>
                <a:ea typeface="ＭＳ Ｐゴシック" pitchFamily="34" charset="-128"/>
                <a:cs typeface="+mn-cs"/>
              </a:rPr>
              <a:t>Prestan apoyo en actividades misionales</a:t>
            </a:r>
          </a:p>
        </p:txBody>
      </p:sp>
      <p:sp>
        <p:nvSpPr>
          <p:cNvPr id="20" name="10 Rectángulo"/>
          <p:cNvSpPr/>
          <p:nvPr/>
        </p:nvSpPr>
        <p:spPr bwMode="auto">
          <a:xfrm>
            <a:off x="1259632" y="4507358"/>
            <a:ext cx="1296144" cy="1153890"/>
          </a:xfrm>
          <a:prstGeom prst="rect">
            <a:avLst/>
          </a:prstGeom>
          <a:gradFill>
            <a:gsLst>
              <a:gs pos="0">
                <a:srgbClr val="4F81BD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rgbClr>
              </a:gs>
              <a:gs pos="100000">
                <a:srgbClr val="4F81BD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cap="rnd">
            <a:noFill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lIns="45720" tIns="22860" rIns="45720" bIns="22860" spcCol="1270" anchor="ctr"/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"/>
                <a:ea typeface="+mn-ea"/>
                <a:cs typeface="+mn-cs"/>
              </a:rPr>
              <a:t>Contratos de Prestación de Servicios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20552" y="0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</a:t>
            </a:r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Temas Administrativos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7634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K6l97Lt0aBqNfC0v42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.75"/>
  <p:tag name="LTOP" val=" 97.375"/>
</p:tagLst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8789</TotalTime>
  <Words>193</Words>
  <Application>Microsoft Office PowerPoint</Application>
  <PresentationFormat>A4 (210 x 297 mm)</PresentationFormat>
  <Paragraphs>44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MS PGothic</vt:lpstr>
      <vt:lpstr>Arial</vt:lpstr>
      <vt:lpstr>Calibri</vt:lpstr>
      <vt:lpstr>Futura Lt</vt:lpstr>
      <vt:lpstr>Helvetica Neue Bold Condensed</vt:lpstr>
      <vt:lpstr>Impact</vt:lpstr>
      <vt:lpstr>Times New Roman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276</cp:revision>
  <cp:lastPrinted>2012-11-28T19:27:24Z</cp:lastPrinted>
  <dcterms:created xsi:type="dcterms:W3CDTF">2012-11-16T19:55:35Z</dcterms:created>
  <dcterms:modified xsi:type="dcterms:W3CDTF">2014-12-17T14:02:50Z</dcterms:modified>
</cp:coreProperties>
</file>