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8F09EC-8843-4066-B2BF-FC6BB6CAE8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7E72EF0-6F53-4632-8326-137E49588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5EB6E4-7DDC-4AA0-8087-9661933F6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A2FE-EB0F-4A02-8B4F-EFBDC83DEBA5}" type="datetimeFigureOut">
              <a:rPr lang="es-CO" smtClean="0"/>
              <a:t>19/06/2018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F0E318-727B-4653-BFF3-DB9898FDD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573041-F2FD-45DB-B758-ABD429CE8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A87B2-C858-41E2-BF06-7D54D8DB270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3865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E9F274-C73A-4538-AED8-E875FEB67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267E67B-D69A-4226-8095-B504E89D39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4E71F9-B578-41B0-8C85-88517753E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A2FE-EB0F-4A02-8B4F-EFBDC83DEBA5}" type="datetimeFigureOut">
              <a:rPr lang="es-CO" smtClean="0"/>
              <a:t>19/06/2018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11EE15-BAAA-4E33-A944-1E7CD65A6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AE6455-DD7E-45C8-9F5B-3460DA243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A87B2-C858-41E2-BF06-7D54D8DB270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9952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D705972-0A5E-481B-A25B-2469F37205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5D5F34-B832-43C3-8DF8-974635DDDF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E20464-0611-455C-B2A9-7E6C32109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A2FE-EB0F-4A02-8B4F-EFBDC83DEBA5}" type="datetimeFigureOut">
              <a:rPr lang="es-CO" smtClean="0"/>
              <a:t>19/06/2018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4233A9-D555-421B-82E0-6599A393E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55A550-0670-4617-BA00-A22B51B39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A87B2-C858-41E2-BF06-7D54D8DB270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402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A94170-97EB-4911-AAB4-39B5884FC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FE3B48-7031-4714-8F94-CE27B6F72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FBC989-3C0D-4122-A23D-12EDD7E81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A2FE-EB0F-4A02-8B4F-EFBDC83DEBA5}" type="datetimeFigureOut">
              <a:rPr lang="es-CO" smtClean="0"/>
              <a:t>19/06/2018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7BE8C1-2EF5-42CC-A6D9-B59984995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4E8E93-31DE-443F-8A42-C810B2AA3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A87B2-C858-41E2-BF06-7D54D8DB270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33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EB6179-7EF9-4FF3-A080-CC7E9BDBA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DB21B6-C963-4E7B-8A0D-983D5F0BF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11413A-659D-4038-82CE-694B89949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A2FE-EB0F-4A02-8B4F-EFBDC83DEBA5}" type="datetimeFigureOut">
              <a:rPr lang="es-CO" smtClean="0"/>
              <a:t>19/06/2018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DBE0CA-3880-4AC5-8BB5-B3582F62A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6ADE55-C71E-4F2A-8695-6D2714A3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A87B2-C858-41E2-BF06-7D54D8DB270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332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0EAFEE-5CCE-4F44-91B7-A787B9FC5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2B1098-0706-4F6F-9244-FDB3A98EC0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9C32488-5350-4001-A44A-BE67F091E1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8DB1A2-74B8-417A-9997-8C7D001F3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A2FE-EB0F-4A02-8B4F-EFBDC83DEBA5}" type="datetimeFigureOut">
              <a:rPr lang="es-CO" smtClean="0"/>
              <a:t>19/06/2018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FF8FAA-C338-460A-9264-E69540D12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916352-BB18-4B96-A9F5-878F622E9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A87B2-C858-41E2-BF06-7D54D8DB270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7326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17619D-6FFD-4BEC-82EB-017B05916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85E331-4EDE-4B4A-A656-AE58F09A1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337234A-D8DF-4F18-856A-E8A282A556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4F92889-D1CE-4BA0-BDB1-490E78B742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CAF4791-58B3-4860-ACA2-583A061FB9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B0042F8-CABA-479C-B17B-6CA4013F6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A2FE-EB0F-4A02-8B4F-EFBDC83DEBA5}" type="datetimeFigureOut">
              <a:rPr lang="es-CO" smtClean="0"/>
              <a:t>19/06/2018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4D1BB58-45E4-47E1-B2D2-A0760F764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BA20568-B8B9-4B44-8406-52AB604CF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A87B2-C858-41E2-BF06-7D54D8DB270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644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B25FDC-3E16-47B6-BCFD-D13745EC8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06CDB9E-36EE-47EA-932B-C07594AE2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A2FE-EB0F-4A02-8B4F-EFBDC83DEBA5}" type="datetimeFigureOut">
              <a:rPr lang="es-CO" smtClean="0"/>
              <a:t>19/06/2018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0840C9B-10F8-43B1-A30D-02E7F3B22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AE2ECE0-3F53-4FB1-AB32-32D2FEC4B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A87B2-C858-41E2-BF06-7D54D8DB270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8401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D1768EF-CA95-4F2C-95A8-6F030E343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A2FE-EB0F-4A02-8B4F-EFBDC83DEBA5}" type="datetimeFigureOut">
              <a:rPr lang="es-CO" smtClean="0"/>
              <a:t>19/06/2018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896A7E0-99CA-475F-AA6B-DA2764E56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E7F9780-FBC1-4F8D-9A60-F65AD94D4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A87B2-C858-41E2-BF06-7D54D8DB270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8780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F67267-00F5-4A83-B340-45E2CE9C5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60A9B0-EA9D-4C8E-B19F-35BBF03E1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5A21688-C84D-457E-B6FA-594B4F8B8F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10E61E-F91C-472E-B20A-8825E45D2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A2FE-EB0F-4A02-8B4F-EFBDC83DEBA5}" type="datetimeFigureOut">
              <a:rPr lang="es-CO" smtClean="0"/>
              <a:t>19/06/2018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5ABFC7-DFB9-49A0-B3AE-3F1E4F7B6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7236EE-BEB0-4453-9A33-FA9C8A0E4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A87B2-C858-41E2-BF06-7D54D8DB270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5355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3DFC8E-9818-4A2B-A497-88AC463FC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FB7AEC2-1199-46B8-B12D-22C2BF12DD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94486E8-9FEF-4039-840C-803E6FE6E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9E29C07-34E9-46DD-A8D1-0960FEB0D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A2FE-EB0F-4A02-8B4F-EFBDC83DEBA5}" type="datetimeFigureOut">
              <a:rPr lang="es-CO" smtClean="0"/>
              <a:t>19/06/2018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7EC82F-A34A-4615-93A7-C7F361DEF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D2C54A7-0AF0-4E23-B29B-4B4472C03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A87B2-C858-41E2-BF06-7D54D8DB270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442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EA15FDE-091A-4364-81AE-131BFFAC7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29E543D-094A-4533-B6FD-E2EADEC9A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27E536-E400-4FF8-9263-C70AB79E8B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4A2FE-EB0F-4A02-8B4F-EFBDC83DEBA5}" type="datetimeFigureOut">
              <a:rPr lang="es-CO" smtClean="0"/>
              <a:t>19/06/2018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4D8F9E-C282-4DA2-BC24-FCB5AA361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27443F-A138-4532-BE53-C8C324068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A87B2-C858-41E2-BF06-7D54D8DB270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7233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2D43276-EE36-478F-963F-D3EC45D43F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48"/>
            <a:ext cx="6092522" cy="452467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71104E46-79ED-440F-8ABD-D4DB48C7C1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2522" y="1395460"/>
            <a:ext cx="6099478" cy="5439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171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75C48D36-2BAA-4D50-BC27-E8AF286829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416" y="3363227"/>
            <a:ext cx="5792155" cy="349477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C5A140A0-5B64-4468-89EB-A3A8B8E0D0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27032" cy="37338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3854595-7606-4347-B2CA-967B739FC2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416" y="182881"/>
            <a:ext cx="5590024" cy="3028598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7AB830F3-F8E1-4FC9-B7B2-FFBDAEBF37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8" y="3915326"/>
            <a:ext cx="5621154" cy="294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1927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Ricardo Aguilera Wilches</dc:creator>
  <cp:lastModifiedBy>Ricardo Aguilera Wilches</cp:lastModifiedBy>
  <cp:revision>2</cp:revision>
  <dcterms:created xsi:type="dcterms:W3CDTF">2018-06-19T14:50:23Z</dcterms:created>
  <dcterms:modified xsi:type="dcterms:W3CDTF">2018-06-19T15:01:37Z</dcterms:modified>
</cp:coreProperties>
</file>