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092" r:id="rId5"/>
  </p:sldMasterIdLst>
  <p:notesMasterIdLst>
    <p:notesMasterId r:id="rId21"/>
  </p:notesMasterIdLst>
  <p:handoutMasterIdLst>
    <p:handoutMasterId r:id="rId22"/>
  </p:handoutMasterIdLst>
  <p:sldIdLst>
    <p:sldId id="276" r:id="rId6"/>
    <p:sldId id="334" r:id="rId7"/>
    <p:sldId id="342" r:id="rId8"/>
    <p:sldId id="343" r:id="rId9"/>
    <p:sldId id="348" r:id="rId10"/>
    <p:sldId id="336" r:id="rId11"/>
    <p:sldId id="337" r:id="rId12"/>
    <p:sldId id="375" r:id="rId13"/>
    <p:sldId id="338" r:id="rId14"/>
    <p:sldId id="376" r:id="rId15"/>
    <p:sldId id="377" r:id="rId16"/>
    <p:sldId id="341" r:id="rId17"/>
    <p:sldId id="380" r:id="rId18"/>
    <p:sldId id="378" r:id="rId19"/>
    <p:sldId id="379" r:id="rId20"/>
  </p:sldIdLst>
  <p:sldSz cx="9906000" cy="6858000" type="A4"/>
  <p:notesSz cx="6789738" cy="9929813"/>
  <p:defaultTextStyle>
    <a:defPPr>
      <a:defRPr lang="es-C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82754"/>
    <a:srgbClr val="0A4D7A"/>
    <a:srgbClr val="094677"/>
    <a:srgbClr val="A50021"/>
    <a:srgbClr val="800000"/>
    <a:srgbClr val="996633"/>
    <a:srgbClr val="FF0066"/>
    <a:srgbClr val="09466D"/>
    <a:srgbClr val="E36B1A"/>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3614" autoAdjust="0"/>
  </p:normalViewPr>
  <p:slideViewPr>
    <p:cSldViewPr>
      <p:cViewPr varScale="1">
        <p:scale>
          <a:sx n="98" d="100"/>
          <a:sy n="98" d="100"/>
        </p:scale>
        <p:origin x="108" y="168"/>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2064" y="-90"/>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CO" dirty="0"/>
          </a:p>
        </p:txBody>
      </p:sp>
      <p:sp>
        <p:nvSpPr>
          <p:cNvPr id="3" name="2 Marcador de fecha"/>
          <p:cNvSpPr>
            <a:spLocks noGrp="1"/>
          </p:cNvSpPr>
          <p:nvPr>
            <p:ph type="dt" sz="quarter" idx="1"/>
          </p:nvPr>
        </p:nvSpPr>
        <p:spPr>
          <a:xfrm>
            <a:off x="3845947" y="0"/>
            <a:ext cx="2942220" cy="496491"/>
          </a:xfrm>
          <a:prstGeom prst="rect">
            <a:avLst/>
          </a:prstGeom>
        </p:spPr>
        <p:txBody>
          <a:bodyPr vert="horz" lIns="91440" tIns="45720" rIns="91440" bIns="45720" rtlCol="0"/>
          <a:lstStyle>
            <a:lvl1pPr algn="r">
              <a:defRPr sz="1200">
                <a:latin typeface="Arial" charset="0"/>
                <a:cs typeface="Arial" charset="0"/>
              </a:defRPr>
            </a:lvl1pPr>
          </a:lstStyle>
          <a:p>
            <a:pPr>
              <a:defRPr/>
            </a:pPr>
            <a:fld id="{274C3A2F-84CF-41A4-A882-29B94EC65656}" type="datetimeFigureOut">
              <a:rPr lang="es-CO"/>
              <a:pPr>
                <a:defRPr/>
              </a:pPr>
              <a:t>13/04/2016</a:t>
            </a:fld>
            <a:endParaRPr lang="es-CO" dirty="0"/>
          </a:p>
        </p:txBody>
      </p:sp>
      <p:sp>
        <p:nvSpPr>
          <p:cNvPr id="4" name="3 Marcador de pie de página"/>
          <p:cNvSpPr>
            <a:spLocks noGrp="1"/>
          </p:cNvSpPr>
          <p:nvPr>
            <p:ph type="ftr" sz="quarter" idx="2"/>
          </p:nvPr>
        </p:nvSpPr>
        <p:spPr>
          <a:xfrm>
            <a:off x="0" y="9431599"/>
            <a:ext cx="2942220" cy="496491"/>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CO" dirty="0"/>
          </a:p>
        </p:txBody>
      </p:sp>
      <p:sp>
        <p:nvSpPr>
          <p:cNvPr id="5" name="4 Marcador de número de diapositiva"/>
          <p:cNvSpPr>
            <a:spLocks noGrp="1"/>
          </p:cNvSpPr>
          <p:nvPr>
            <p:ph type="sldNum" sz="quarter" idx="3"/>
          </p:nvPr>
        </p:nvSpPr>
        <p:spPr>
          <a:xfrm>
            <a:off x="3845947" y="9431599"/>
            <a:ext cx="2942220" cy="496491"/>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917C769-987F-44FC-8799-969FD1BF8408}" type="slidenum">
              <a:rPr lang="es-CO"/>
              <a:pPr>
                <a:defRPr/>
              </a:pPr>
              <a:t>‹Nº›</a:t>
            </a:fld>
            <a:endParaRPr lang="es-CO" dirty="0"/>
          </a:p>
        </p:txBody>
      </p:sp>
    </p:spTree>
    <p:extLst>
      <p:ext uri="{BB962C8B-B14F-4D97-AF65-F5344CB8AC3E}">
        <p14:creationId xmlns:p14="http://schemas.microsoft.com/office/powerpoint/2010/main" val="1004492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CO" dirty="0"/>
          </a:p>
        </p:txBody>
      </p:sp>
      <p:sp>
        <p:nvSpPr>
          <p:cNvPr id="3" name="2 Marcador de fecha"/>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atin typeface="Arial" charset="0"/>
                <a:cs typeface="Arial" charset="0"/>
              </a:defRPr>
            </a:lvl1pPr>
          </a:lstStyle>
          <a:p>
            <a:pPr>
              <a:defRPr/>
            </a:pPr>
            <a:fld id="{486E04C2-2937-4629-B9AF-2D8FE3CFA728}" type="datetimeFigureOut">
              <a:rPr lang="es-CO"/>
              <a:pPr>
                <a:defRPr/>
              </a:pPr>
              <a:t>13/04/2016</a:t>
            </a:fld>
            <a:endParaRPr lang="es-CO" dirty="0"/>
          </a:p>
        </p:txBody>
      </p:sp>
      <p:sp>
        <p:nvSpPr>
          <p:cNvPr id="4" name="3 Marcador de imagen de diapositiva"/>
          <p:cNvSpPr>
            <a:spLocks noGrp="1" noRot="1" noChangeAspect="1"/>
          </p:cNvSpPr>
          <p:nvPr>
            <p:ph type="sldImg" idx="2"/>
          </p:nvPr>
        </p:nvSpPr>
        <p:spPr>
          <a:xfrm>
            <a:off x="706438" y="744538"/>
            <a:ext cx="5376862" cy="3724275"/>
          </a:xfrm>
          <a:prstGeom prst="rect">
            <a:avLst/>
          </a:prstGeom>
          <a:noFill/>
          <a:ln w="12700">
            <a:solidFill>
              <a:prstClr val="black"/>
            </a:solidFill>
          </a:ln>
        </p:spPr>
        <p:txBody>
          <a:bodyPr vert="horz" lIns="91440" tIns="45720" rIns="91440" bIns="45720" rtlCol="0" anchor="ctr"/>
          <a:lstStyle/>
          <a:p>
            <a:pPr lvl="0"/>
            <a:endParaRPr lang="es-CO" noProof="0" dirty="0"/>
          </a:p>
        </p:txBody>
      </p:sp>
      <p:sp>
        <p:nvSpPr>
          <p:cNvPr id="5" name="4 Marcador de notas"/>
          <p:cNvSpPr>
            <a:spLocks noGrp="1"/>
          </p:cNvSpPr>
          <p:nvPr>
            <p:ph type="body" sz="quarter" idx="3"/>
          </p:nvPr>
        </p:nvSpPr>
        <p:spPr>
          <a:xfrm>
            <a:off x="678974" y="4716661"/>
            <a:ext cx="5431790" cy="4468416"/>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a:p>
        </p:txBody>
      </p:sp>
      <p:sp>
        <p:nvSpPr>
          <p:cNvPr id="6" name="5 Marcador de pie de página"/>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CO" dirty="0"/>
          </a:p>
        </p:txBody>
      </p:sp>
      <p:sp>
        <p:nvSpPr>
          <p:cNvPr id="7" name="6 Marcador de número de diapositiva"/>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A3C2F1E3-85BB-4AD3-AAD2-C10CC4743F15}" type="slidenum">
              <a:rPr lang="es-CO"/>
              <a:pPr>
                <a:defRPr/>
              </a:pPr>
              <a:t>‹Nº›</a:t>
            </a:fld>
            <a:endParaRPr lang="es-CO" dirty="0"/>
          </a:p>
        </p:txBody>
      </p:sp>
    </p:spTree>
    <p:extLst>
      <p:ext uri="{BB962C8B-B14F-4D97-AF65-F5344CB8AC3E}">
        <p14:creationId xmlns:p14="http://schemas.microsoft.com/office/powerpoint/2010/main" val="2068901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dirty="0" smtClean="0"/>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79B6EBA-04A9-448E-B883-9B8B7D88FB29}" type="slidenum">
              <a:rPr lang="es-CO" altLang="es-MX"/>
              <a:pPr/>
              <a:t>5</a:t>
            </a:fld>
            <a:endParaRPr lang="es-CO" altLang="es-MX" dirty="0"/>
          </a:p>
        </p:txBody>
      </p:sp>
    </p:spTree>
    <p:extLst>
      <p:ext uri="{BB962C8B-B14F-4D97-AF65-F5344CB8AC3E}">
        <p14:creationId xmlns:p14="http://schemas.microsoft.com/office/powerpoint/2010/main" val="109354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MX" dirty="0" smtClean="0"/>
          </a:p>
        </p:txBody>
      </p:sp>
      <p:sp>
        <p:nvSpPr>
          <p:cNvPr id="163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4531D3-8E0F-475F-AC15-6DD9A5931E01}" type="slidenum">
              <a:rPr lang="es-CO" altLang="es-ES"/>
              <a:pPr/>
              <a:t>12</a:t>
            </a:fld>
            <a:endParaRPr lang="es-CO" altLang="es-ES" dirty="0"/>
          </a:p>
        </p:txBody>
      </p:sp>
    </p:spTree>
    <p:extLst>
      <p:ext uri="{BB962C8B-B14F-4D97-AF65-F5344CB8AC3E}">
        <p14:creationId xmlns:p14="http://schemas.microsoft.com/office/powerpoint/2010/main" val="2255609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9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61025"/>
            <a:ext cx="9906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742950" y="2130426"/>
            <a:ext cx="84201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5" name="3 Marcador de fecha"/>
          <p:cNvSpPr>
            <a:spLocks noGrp="1"/>
          </p:cNvSpPr>
          <p:nvPr>
            <p:ph type="dt" sz="half" idx="10"/>
          </p:nvPr>
        </p:nvSpPr>
        <p:spPr/>
        <p:txBody>
          <a:bodyPr/>
          <a:lstStyle>
            <a:lvl1pPr>
              <a:defRPr/>
            </a:lvl1pPr>
          </a:lstStyle>
          <a:p>
            <a:pPr>
              <a:defRPr/>
            </a:pPr>
            <a:fld id="{48F80355-26A5-4923-A7FF-4852F58F83CA}" type="datetimeFigureOut">
              <a:rPr lang="es-CO"/>
              <a:pPr>
                <a:defRPr/>
              </a:pPr>
              <a:t>13/04/2016</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dirty="0"/>
          </a:p>
        </p:txBody>
      </p:sp>
      <p:sp>
        <p:nvSpPr>
          <p:cNvPr id="7" name="5 Marcador de número de diapositiva"/>
          <p:cNvSpPr>
            <a:spLocks noGrp="1"/>
          </p:cNvSpPr>
          <p:nvPr>
            <p:ph type="sldNum" sz="quarter" idx="12"/>
          </p:nvPr>
        </p:nvSpPr>
        <p:spPr/>
        <p:txBody>
          <a:bodyPr/>
          <a:lstStyle>
            <a:lvl1pPr>
              <a:defRPr/>
            </a:lvl1pPr>
          </a:lstStyle>
          <a:p>
            <a:pPr>
              <a:defRPr/>
            </a:pPr>
            <a:fld id="{5EADCF29-C0DE-49D9-8F45-889FAB45E525}" type="slidenum">
              <a:rPr lang="es-CO"/>
              <a:pPr>
                <a:defRPr/>
              </a:pPr>
              <a:t>‹Nº›</a:t>
            </a:fld>
            <a:endParaRPr lang="es-CO" dirty="0"/>
          </a:p>
        </p:txBody>
      </p:sp>
    </p:spTree>
    <p:extLst>
      <p:ext uri="{BB962C8B-B14F-4D97-AF65-F5344CB8AC3E}">
        <p14:creationId xmlns:p14="http://schemas.microsoft.com/office/powerpoint/2010/main" val="369392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F9986677-3D09-45AE-A83A-B0678347935F}" type="datetimeFigureOut">
              <a:rPr lang="es-CO"/>
              <a:pPr>
                <a:defRPr/>
              </a:pPr>
              <a:t>13/04/2016</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dirty="0"/>
          </a:p>
        </p:txBody>
      </p:sp>
      <p:sp>
        <p:nvSpPr>
          <p:cNvPr id="6" name="5 Marcador de número de diapositiva"/>
          <p:cNvSpPr>
            <a:spLocks noGrp="1"/>
          </p:cNvSpPr>
          <p:nvPr>
            <p:ph type="sldNum" sz="quarter" idx="12"/>
          </p:nvPr>
        </p:nvSpPr>
        <p:spPr/>
        <p:txBody>
          <a:bodyPr/>
          <a:lstStyle>
            <a:lvl1pPr>
              <a:defRPr/>
            </a:lvl1pPr>
          </a:lstStyle>
          <a:p>
            <a:pPr>
              <a:defRPr/>
            </a:pPr>
            <a:fld id="{49313907-615D-43EC-B056-925FD45450C5}" type="slidenum">
              <a:rPr lang="es-CO"/>
              <a:pPr>
                <a:defRPr/>
              </a:pPr>
              <a:t>‹Nº›</a:t>
            </a:fld>
            <a:endParaRPr lang="es-CO" dirty="0"/>
          </a:p>
        </p:txBody>
      </p:sp>
    </p:spTree>
    <p:extLst>
      <p:ext uri="{BB962C8B-B14F-4D97-AF65-F5344CB8AC3E}">
        <p14:creationId xmlns:p14="http://schemas.microsoft.com/office/powerpoint/2010/main" val="163449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80337" y="274639"/>
            <a:ext cx="2414588"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536575" y="274639"/>
            <a:ext cx="707866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2509FEC7-C8AB-4F3D-91C6-25182E146705}" type="datetimeFigureOut">
              <a:rPr lang="es-CO"/>
              <a:pPr>
                <a:defRPr/>
              </a:pPr>
              <a:t>13/04/2016</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dirty="0"/>
          </a:p>
        </p:txBody>
      </p:sp>
      <p:sp>
        <p:nvSpPr>
          <p:cNvPr id="6" name="5 Marcador de número de diapositiva"/>
          <p:cNvSpPr>
            <a:spLocks noGrp="1"/>
          </p:cNvSpPr>
          <p:nvPr>
            <p:ph type="sldNum" sz="quarter" idx="12"/>
          </p:nvPr>
        </p:nvSpPr>
        <p:spPr/>
        <p:txBody>
          <a:bodyPr/>
          <a:lstStyle>
            <a:lvl1pPr>
              <a:defRPr/>
            </a:lvl1pPr>
          </a:lstStyle>
          <a:p>
            <a:pPr>
              <a:defRPr/>
            </a:pPr>
            <a:fld id="{DD77C104-C271-4922-9FC2-3341AD69F88B}" type="slidenum">
              <a:rPr lang="es-CO"/>
              <a:pPr>
                <a:defRPr/>
              </a:pPr>
              <a:t>‹Nº›</a:t>
            </a:fld>
            <a:endParaRPr lang="es-CO" dirty="0"/>
          </a:p>
        </p:txBody>
      </p:sp>
    </p:spTree>
    <p:extLst>
      <p:ext uri="{BB962C8B-B14F-4D97-AF65-F5344CB8AC3E}">
        <p14:creationId xmlns:p14="http://schemas.microsoft.com/office/powerpoint/2010/main" val="2293015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9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61033"/>
            <a:ext cx="9906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742950" y="2130434"/>
            <a:ext cx="84201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208955" indent="0" algn="ctr">
              <a:buNone/>
              <a:defRPr>
                <a:solidFill>
                  <a:schemeClr val="tx1">
                    <a:tint val="75000"/>
                  </a:schemeClr>
                </a:solidFill>
              </a:defRPr>
            </a:lvl2pPr>
            <a:lvl3pPr marL="417909" indent="0" algn="ctr">
              <a:buNone/>
              <a:defRPr>
                <a:solidFill>
                  <a:schemeClr val="tx1">
                    <a:tint val="75000"/>
                  </a:schemeClr>
                </a:solidFill>
              </a:defRPr>
            </a:lvl3pPr>
            <a:lvl4pPr marL="626864" indent="0" algn="ctr">
              <a:buNone/>
              <a:defRPr>
                <a:solidFill>
                  <a:schemeClr val="tx1">
                    <a:tint val="75000"/>
                  </a:schemeClr>
                </a:solidFill>
              </a:defRPr>
            </a:lvl4pPr>
            <a:lvl5pPr marL="835819" indent="0" algn="ctr">
              <a:buNone/>
              <a:defRPr>
                <a:solidFill>
                  <a:schemeClr val="tx1">
                    <a:tint val="75000"/>
                  </a:schemeClr>
                </a:solidFill>
              </a:defRPr>
            </a:lvl5pPr>
            <a:lvl6pPr marL="1044773" indent="0" algn="ctr">
              <a:buNone/>
              <a:defRPr>
                <a:solidFill>
                  <a:schemeClr val="tx1">
                    <a:tint val="75000"/>
                  </a:schemeClr>
                </a:solidFill>
              </a:defRPr>
            </a:lvl6pPr>
            <a:lvl7pPr marL="1253728" indent="0" algn="ctr">
              <a:buNone/>
              <a:defRPr>
                <a:solidFill>
                  <a:schemeClr val="tx1">
                    <a:tint val="75000"/>
                  </a:schemeClr>
                </a:solidFill>
              </a:defRPr>
            </a:lvl7pPr>
            <a:lvl8pPr marL="1462683" indent="0" algn="ctr">
              <a:buNone/>
              <a:defRPr>
                <a:solidFill>
                  <a:schemeClr val="tx1">
                    <a:tint val="75000"/>
                  </a:schemeClr>
                </a:solidFill>
              </a:defRPr>
            </a:lvl8pPr>
            <a:lvl9pPr marL="1671638"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5" name="3 Marcador de fecha"/>
          <p:cNvSpPr>
            <a:spLocks noGrp="1"/>
          </p:cNvSpPr>
          <p:nvPr>
            <p:ph type="dt" sz="half" idx="10"/>
          </p:nvPr>
        </p:nvSpPr>
        <p:spPr/>
        <p:txBody>
          <a:bodyPr/>
          <a:lstStyle>
            <a:lvl1pPr>
              <a:defRPr/>
            </a:lvl1pPr>
          </a:lstStyle>
          <a:p>
            <a:pPr>
              <a:defRPr/>
            </a:pPr>
            <a:fld id="{48F80355-26A5-4923-A7FF-4852F58F83CA}" type="datetimeFigureOut">
              <a:rPr lang="es-CO">
                <a:solidFill>
                  <a:srgbClr val="022B44">
                    <a:tint val="75000"/>
                  </a:srgbClr>
                </a:solidFill>
              </a:rPr>
              <a:pPr>
                <a:defRPr/>
              </a:pPr>
              <a:t>13/04/2016</a:t>
            </a:fld>
            <a:endParaRPr lang="es-CO" dirty="0">
              <a:solidFill>
                <a:srgbClr val="022B44">
                  <a:tint val="75000"/>
                </a:srgb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O" dirty="0">
              <a:solidFill>
                <a:srgbClr val="022B44">
                  <a:tint val="75000"/>
                </a:srgb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EADCF29-C0DE-49D9-8F45-889FAB45E525}" type="slidenum">
              <a:rPr lang="es-CO">
                <a:solidFill>
                  <a:srgbClr val="022B44">
                    <a:tint val="75000"/>
                  </a:srgbClr>
                </a:solidFill>
              </a:rPr>
              <a:pPr>
                <a:defRPr/>
              </a:pPr>
              <a:t>‹Nº›</a:t>
            </a:fld>
            <a:endParaRPr lang="es-CO" dirty="0">
              <a:solidFill>
                <a:srgbClr val="022B44">
                  <a:tint val="75000"/>
                </a:srgbClr>
              </a:solidFill>
            </a:endParaRPr>
          </a:p>
        </p:txBody>
      </p:sp>
    </p:spTree>
    <p:extLst>
      <p:ext uri="{BB962C8B-B14F-4D97-AF65-F5344CB8AC3E}">
        <p14:creationId xmlns:p14="http://schemas.microsoft.com/office/powerpoint/2010/main" val="258214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Rectángulo 5"/>
          <p:cNvSpPr>
            <a:spLocks noChangeArrowheads="1"/>
          </p:cNvSpPr>
          <p:nvPr userDrawn="1"/>
        </p:nvSpPr>
        <p:spPr bwMode="auto">
          <a:xfrm>
            <a:off x="3524658" y="982477"/>
            <a:ext cx="224485" cy="345479"/>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1645" b="1" spc="23" dirty="0">
                <a:ln w="11430"/>
                <a:solidFill>
                  <a:srgbClr val="E36B1A"/>
                </a:solidFill>
                <a:effectLst>
                  <a:reflection blurRad="6350" stA="55000" endA="300" endPos="45500" dir="5400000" sy="-100000" algn="bl" rotWithShape="0"/>
                </a:effectLst>
                <a:latin typeface="Impact"/>
                <a:ea typeface="Helvetica Neue Bold Condensed" charset="0"/>
                <a:cs typeface="Impact"/>
              </a:rPr>
              <a:t> </a:t>
            </a:r>
          </a:p>
        </p:txBody>
      </p:sp>
      <p:sp>
        <p:nvSpPr>
          <p:cNvPr id="5" name="Rectángulo 5"/>
          <p:cNvSpPr>
            <a:spLocks noChangeArrowheads="1"/>
          </p:cNvSpPr>
          <p:nvPr userDrawn="1"/>
        </p:nvSpPr>
        <p:spPr bwMode="auto">
          <a:xfrm>
            <a:off x="2072684" y="404784"/>
            <a:ext cx="229294" cy="373628"/>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1828" b="1" spc="23" dirty="0">
                <a:ln w="11430"/>
                <a:solidFill>
                  <a:srgbClr val="1F497D">
                    <a:lumMod val="75000"/>
                  </a:srgbClr>
                </a:solidFill>
                <a:latin typeface="Impact"/>
                <a:ea typeface="Helvetica Neue Bold Condensed" charset="0"/>
                <a:cs typeface="Impact"/>
              </a:rPr>
              <a:t> </a:t>
            </a:r>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6" name="3 Marcador de fecha"/>
          <p:cNvSpPr>
            <a:spLocks noGrp="1"/>
          </p:cNvSpPr>
          <p:nvPr>
            <p:ph type="dt" sz="half" idx="10"/>
          </p:nvPr>
        </p:nvSpPr>
        <p:spPr/>
        <p:txBody>
          <a:bodyPr/>
          <a:lstStyle>
            <a:lvl1pPr>
              <a:defRPr/>
            </a:lvl1pPr>
          </a:lstStyle>
          <a:p>
            <a:pPr>
              <a:defRPr/>
            </a:pPr>
            <a:fld id="{3F5D2270-E326-45CC-A74C-B7529D1D1E01}" type="datetimeFigureOut">
              <a:rPr lang="es-CO">
                <a:solidFill>
                  <a:srgbClr val="022B44">
                    <a:tint val="75000"/>
                  </a:srgbClr>
                </a:solidFill>
              </a:rPr>
              <a:pPr>
                <a:defRPr/>
              </a:pPr>
              <a:t>13/04/2016</a:t>
            </a:fld>
            <a:endParaRPr lang="es-CO" dirty="0">
              <a:solidFill>
                <a:srgbClr val="022B44">
                  <a:tint val="75000"/>
                </a:srgbClr>
              </a:solidFill>
            </a:endParaRPr>
          </a:p>
        </p:txBody>
      </p:sp>
      <p:sp>
        <p:nvSpPr>
          <p:cNvPr id="7" name="4 Marcador de pie de página"/>
          <p:cNvSpPr>
            <a:spLocks noGrp="1"/>
          </p:cNvSpPr>
          <p:nvPr>
            <p:ph type="ftr" sz="quarter" idx="11"/>
          </p:nvPr>
        </p:nvSpPr>
        <p:spPr/>
        <p:txBody>
          <a:bodyPr/>
          <a:lstStyle>
            <a:lvl1pPr>
              <a:defRPr/>
            </a:lvl1pPr>
          </a:lstStyle>
          <a:p>
            <a:pPr>
              <a:defRPr/>
            </a:pPr>
            <a:endParaRPr lang="es-CO" dirty="0">
              <a:solidFill>
                <a:srgbClr val="022B44">
                  <a:tint val="75000"/>
                </a:srgbClr>
              </a:solidFill>
            </a:endParaRPr>
          </a:p>
        </p:txBody>
      </p:sp>
      <p:sp>
        <p:nvSpPr>
          <p:cNvPr id="8" name="5 Marcador de número de diapositiva"/>
          <p:cNvSpPr>
            <a:spLocks noGrp="1"/>
          </p:cNvSpPr>
          <p:nvPr>
            <p:ph type="sldNum" sz="quarter" idx="12"/>
          </p:nvPr>
        </p:nvSpPr>
        <p:spPr/>
        <p:txBody>
          <a:bodyPr/>
          <a:lstStyle>
            <a:lvl1pPr>
              <a:defRPr/>
            </a:lvl1pPr>
          </a:lstStyle>
          <a:p>
            <a:pPr>
              <a:defRPr/>
            </a:pPr>
            <a:fld id="{539B55C2-788E-4091-A131-A16F25D81A9B}" type="slidenum">
              <a:rPr lang="es-CO">
                <a:solidFill>
                  <a:srgbClr val="022B44">
                    <a:tint val="75000"/>
                  </a:srgbClr>
                </a:solidFill>
              </a:rPr>
              <a:pPr>
                <a:defRPr/>
              </a:pPr>
              <a:t>‹Nº›</a:t>
            </a:fld>
            <a:endParaRPr lang="es-CO" dirty="0">
              <a:solidFill>
                <a:srgbClr val="022B44">
                  <a:tint val="75000"/>
                </a:srgbClr>
              </a:solidFill>
            </a:endParaRPr>
          </a:p>
        </p:txBody>
      </p:sp>
    </p:spTree>
    <p:extLst>
      <p:ext uri="{BB962C8B-B14F-4D97-AF65-F5344CB8AC3E}">
        <p14:creationId xmlns:p14="http://schemas.microsoft.com/office/powerpoint/2010/main" val="4148607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9"/>
            <a:ext cx="8420100" cy="1362075"/>
          </a:xfrm>
        </p:spPr>
        <p:txBody>
          <a:bodyPr anchor="t"/>
          <a:lstStyle>
            <a:lvl1pPr algn="l">
              <a:defRPr sz="1828"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914">
                <a:solidFill>
                  <a:schemeClr val="tx1">
                    <a:tint val="75000"/>
                  </a:schemeClr>
                </a:solidFill>
              </a:defRPr>
            </a:lvl1pPr>
            <a:lvl2pPr marL="208955" indent="0">
              <a:buNone/>
              <a:defRPr sz="823">
                <a:solidFill>
                  <a:schemeClr val="tx1">
                    <a:tint val="75000"/>
                  </a:schemeClr>
                </a:solidFill>
              </a:defRPr>
            </a:lvl2pPr>
            <a:lvl3pPr marL="417909" indent="0">
              <a:buNone/>
              <a:defRPr sz="731">
                <a:solidFill>
                  <a:schemeClr val="tx1">
                    <a:tint val="75000"/>
                  </a:schemeClr>
                </a:solidFill>
              </a:defRPr>
            </a:lvl3pPr>
            <a:lvl4pPr marL="626864" indent="0">
              <a:buNone/>
              <a:defRPr sz="640">
                <a:solidFill>
                  <a:schemeClr val="tx1">
                    <a:tint val="75000"/>
                  </a:schemeClr>
                </a:solidFill>
              </a:defRPr>
            </a:lvl4pPr>
            <a:lvl5pPr marL="835819" indent="0">
              <a:buNone/>
              <a:defRPr sz="640">
                <a:solidFill>
                  <a:schemeClr val="tx1">
                    <a:tint val="75000"/>
                  </a:schemeClr>
                </a:solidFill>
              </a:defRPr>
            </a:lvl5pPr>
            <a:lvl6pPr marL="1044773" indent="0">
              <a:buNone/>
              <a:defRPr sz="640">
                <a:solidFill>
                  <a:schemeClr val="tx1">
                    <a:tint val="75000"/>
                  </a:schemeClr>
                </a:solidFill>
              </a:defRPr>
            </a:lvl6pPr>
            <a:lvl7pPr marL="1253728" indent="0">
              <a:buNone/>
              <a:defRPr sz="640">
                <a:solidFill>
                  <a:schemeClr val="tx1">
                    <a:tint val="75000"/>
                  </a:schemeClr>
                </a:solidFill>
              </a:defRPr>
            </a:lvl7pPr>
            <a:lvl8pPr marL="1462683" indent="0">
              <a:buNone/>
              <a:defRPr sz="640">
                <a:solidFill>
                  <a:schemeClr val="tx1">
                    <a:tint val="75000"/>
                  </a:schemeClr>
                </a:solidFill>
              </a:defRPr>
            </a:lvl8pPr>
            <a:lvl9pPr marL="1671638" indent="0">
              <a:buNone/>
              <a:defRPr sz="64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B24DC81-7317-452B-9405-5541A6BB74A7}" type="datetimeFigureOut">
              <a:rPr lang="es-CO">
                <a:solidFill>
                  <a:srgbClr val="022B44">
                    <a:tint val="75000"/>
                  </a:srgbClr>
                </a:solidFill>
              </a:rPr>
              <a:pPr>
                <a:defRPr/>
              </a:pPr>
              <a:t>13/04/2016</a:t>
            </a:fld>
            <a:endParaRPr lang="es-CO" dirty="0">
              <a:solidFill>
                <a:srgbClr val="022B44">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O" dirty="0">
              <a:solidFill>
                <a:srgbClr val="022B44">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D7C96561-1D88-4C34-98FD-B7048EFBB73C}" type="slidenum">
              <a:rPr lang="es-CO">
                <a:solidFill>
                  <a:srgbClr val="022B44">
                    <a:tint val="75000"/>
                  </a:srgbClr>
                </a:solidFill>
              </a:rPr>
              <a:pPr>
                <a:defRPr/>
              </a:pPr>
              <a:t>‹Nº›</a:t>
            </a:fld>
            <a:endParaRPr lang="es-CO" dirty="0">
              <a:solidFill>
                <a:srgbClr val="022B44">
                  <a:tint val="75000"/>
                </a:srgbClr>
              </a:solidFill>
            </a:endParaRPr>
          </a:p>
        </p:txBody>
      </p:sp>
    </p:spTree>
    <p:extLst>
      <p:ext uri="{BB962C8B-B14F-4D97-AF65-F5344CB8AC3E}">
        <p14:creationId xmlns:p14="http://schemas.microsoft.com/office/powerpoint/2010/main" val="1304682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536576" y="1600206"/>
            <a:ext cx="4746625" cy="4525963"/>
          </a:xfrm>
        </p:spPr>
        <p:txBody>
          <a:bodyPr/>
          <a:lstStyle>
            <a:lvl1pPr>
              <a:defRPr sz="1280"/>
            </a:lvl1pPr>
            <a:lvl2pPr>
              <a:defRPr sz="1097"/>
            </a:lvl2pPr>
            <a:lvl3pPr>
              <a:defRPr sz="914"/>
            </a:lvl3pPr>
            <a:lvl4pPr>
              <a:defRPr sz="823"/>
            </a:lvl4pPr>
            <a:lvl5pPr>
              <a:defRPr sz="823"/>
            </a:lvl5pPr>
            <a:lvl6pPr>
              <a:defRPr sz="823"/>
            </a:lvl6pPr>
            <a:lvl7pPr>
              <a:defRPr sz="823"/>
            </a:lvl7pPr>
            <a:lvl8pPr>
              <a:defRPr sz="823"/>
            </a:lvl8pPr>
            <a:lvl9pPr>
              <a:defRPr sz="82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5448301" y="1600206"/>
            <a:ext cx="4746625" cy="4525963"/>
          </a:xfrm>
        </p:spPr>
        <p:txBody>
          <a:bodyPr/>
          <a:lstStyle>
            <a:lvl1pPr>
              <a:defRPr sz="1280"/>
            </a:lvl1pPr>
            <a:lvl2pPr>
              <a:defRPr sz="1097"/>
            </a:lvl2pPr>
            <a:lvl3pPr>
              <a:defRPr sz="914"/>
            </a:lvl3pPr>
            <a:lvl4pPr>
              <a:defRPr sz="823"/>
            </a:lvl4pPr>
            <a:lvl5pPr>
              <a:defRPr sz="823"/>
            </a:lvl5pPr>
            <a:lvl6pPr>
              <a:defRPr sz="823"/>
            </a:lvl6pPr>
            <a:lvl7pPr>
              <a:defRPr sz="823"/>
            </a:lvl7pPr>
            <a:lvl8pPr>
              <a:defRPr sz="823"/>
            </a:lvl8pPr>
            <a:lvl9pPr>
              <a:defRPr sz="82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fld id="{F59A81BC-47E4-4861-BE15-594C7865B601}" type="datetimeFigureOut">
              <a:rPr lang="es-CO">
                <a:solidFill>
                  <a:srgbClr val="022B44">
                    <a:tint val="75000"/>
                  </a:srgbClr>
                </a:solidFill>
              </a:rPr>
              <a:pPr>
                <a:defRPr/>
              </a:pPr>
              <a:t>13/04/2016</a:t>
            </a:fld>
            <a:endParaRPr lang="es-CO" dirty="0">
              <a:solidFill>
                <a:srgbClr val="022B44">
                  <a:tint val="75000"/>
                </a:srgb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O" dirty="0">
              <a:solidFill>
                <a:srgbClr val="022B44">
                  <a:tint val="75000"/>
                </a:srgb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25F3173D-9669-4A0E-85E4-36AE27FF230A}" type="slidenum">
              <a:rPr lang="es-CO">
                <a:solidFill>
                  <a:srgbClr val="022B44">
                    <a:tint val="75000"/>
                  </a:srgbClr>
                </a:solidFill>
              </a:rPr>
              <a:pPr>
                <a:defRPr/>
              </a:pPr>
              <a:t>‹Nº›</a:t>
            </a:fld>
            <a:endParaRPr lang="es-CO" dirty="0">
              <a:solidFill>
                <a:srgbClr val="022B44">
                  <a:tint val="75000"/>
                </a:srgbClr>
              </a:solidFill>
            </a:endParaRPr>
          </a:p>
        </p:txBody>
      </p:sp>
    </p:spTree>
    <p:extLst>
      <p:ext uri="{BB962C8B-B14F-4D97-AF65-F5344CB8AC3E}">
        <p14:creationId xmlns:p14="http://schemas.microsoft.com/office/powerpoint/2010/main" val="1948577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1097" b="1"/>
            </a:lvl1pPr>
            <a:lvl2pPr marL="208955" indent="0">
              <a:buNone/>
              <a:defRPr sz="914" b="1"/>
            </a:lvl2pPr>
            <a:lvl3pPr marL="417909" indent="0">
              <a:buNone/>
              <a:defRPr sz="823" b="1"/>
            </a:lvl3pPr>
            <a:lvl4pPr marL="626864" indent="0">
              <a:buNone/>
              <a:defRPr sz="731" b="1"/>
            </a:lvl4pPr>
            <a:lvl5pPr marL="835819" indent="0">
              <a:buNone/>
              <a:defRPr sz="731" b="1"/>
            </a:lvl5pPr>
            <a:lvl6pPr marL="1044773" indent="0">
              <a:buNone/>
              <a:defRPr sz="731" b="1"/>
            </a:lvl6pPr>
            <a:lvl7pPr marL="1253728" indent="0">
              <a:buNone/>
              <a:defRPr sz="731" b="1"/>
            </a:lvl7pPr>
            <a:lvl8pPr marL="1462683" indent="0">
              <a:buNone/>
              <a:defRPr sz="731" b="1"/>
            </a:lvl8pPr>
            <a:lvl9pPr marL="1671638" indent="0">
              <a:buNone/>
              <a:defRPr sz="731"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1097"/>
            </a:lvl1pPr>
            <a:lvl2pPr>
              <a:defRPr sz="914"/>
            </a:lvl2pPr>
            <a:lvl3pPr>
              <a:defRPr sz="823"/>
            </a:lvl3pPr>
            <a:lvl4pPr>
              <a:defRPr sz="731"/>
            </a:lvl4pPr>
            <a:lvl5pPr>
              <a:defRPr sz="731"/>
            </a:lvl5pPr>
            <a:lvl6pPr>
              <a:defRPr sz="731"/>
            </a:lvl6pPr>
            <a:lvl7pPr>
              <a:defRPr sz="731"/>
            </a:lvl7pPr>
            <a:lvl8pPr>
              <a:defRPr sz="731"/>
            </a:lvl8pPr>
            <a:lvl9pPr>
              <a:defRPr sz="731"/>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5032113" y="1535113"/>
            <a:ext cx="4378591" cy="639762"/>
          </a:xfrm>
        </p:spPr>
        <p:txBody>
          <a:bodyPr anchor="b"/>
          <a:lstStyle>
            <a:lvl1pPr marL="0" indent="0">
              <a:buNone/>
              <a:defRPr sz="1097" b="1"/>
            </a:lvl1pPr>
            <a:lvl2pPr marL="208955" indent="0">
              <a:buNone/>
              <a:defRPr sz="914" b="1"/>
            </a:lvl2pPr>
            <a:lvl3pPr marL="417909" indent="0">
              <a:buNone/>
              <a:defRPr sz="823" b="1"/>
            </a:lvl3pPr>
            <a:lvl4pPr marL="626864" indent="0">
              <a:buNone/>
              <a:defRPr sz="731" b="1"/>
            </a:lvl4pPr>
            <a:lvl5pPr marL="835819" indent="0">
              <a:buNone/>
              <a:defRPr sz="731" b="1"/>
            </a:lvl5pPr>
            <a:lvl6pPr marL="1044773" indent="0">
              <a:buNone/>
              <a:defRPr sz="731" b="1"/>
            </a:lvl6pPr>
            <a:lvl7pPr marL="1253728" indent="0">
              <a:buNone/>
              <a:defRPr sz="731" b="1"/>
            </a:lvl7pPr>
            <a:lvl8pPr marL="1462683" indent="0">
              <a:buNone/>
              <a:defRPr sz="731" b="1"/>
            </a:lvl8pPr>
            <a:lvl9pPr marL="1671638" indent="0">
              <a:buNone/>
              <a:defRPr sz="731"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3" y="2174875"/>
            <a:ext cx="4378591" cy="3951288"/>
          </a:xfrm>
        </p:spPr>
        <p:txBody>
          <a:bodyPr/>
          <a:lstStyle>
            <a:lvl1pPr>
              <a:defRPr sz="1097"/>
            </a:lvl1pPr>
            <a:lvl2pPr>
              <a:defRPr sz="914"/>
            </a:lvl2pPr>
            <a:lvl3pPr>
              <a:defRPr sz="823"/>
            </a:lvl3pPr>
            <a:lvl4pPr>
              <a:defRPr sz="731"/>
            </a:lvl4pPr>
            <a:lvl5pPr>
              <a:defRPr sz="731"/>
            </a:lvl5pPr>
            <a:lvl6pPr>
              <a:defRPr sz="731"/>
            </a:lvl6pPr>
            <a:lvl7pPr>
              <a:defRPr sz="731"/>
            </a:lvl7pPr>
            <a:lvl8pPr>
              <a:defRPr sz="731"/>
            </a:lvl8pPr>
            <a:lvl9pPr>
              <a:defRPr sz="731"/>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fld id="{B509A72E-ABC7-4FCF-AF24-9C07DAE45820}" type="datetimeFigureOut">
              <a:rPr lang="es-CO">
                <a:solidFill>
                  <a:srgbClr val="022B44">
                    <a:tint val="75000"/>
                  </a:srgbClr>
                </a:solidFill>
              </a:rPr>
              <a:pPr>
                <a:defRPr/>
              </a:pPr>
              <a:t>13/04/2016</a:t>
            </a:fld>
            <a:endParaRPr lang="es-CO" dirty="0">
              <a:solidFill>
                <a:srgbClr val="022B44">
                  <a:tint val="75000"/>
                </a:srgb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CO" dirty="0">
              <a:solidFill>
                <a:srgbClr val="022B44">
                  <a:tint val="75000"/>
                </a:srgb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9B58906C-CF78-44A0-9320-6C77DAF4A514}" type="slidenum">
              <a:rPr lang="es-CO">
                <a:solidFill>
                  <a:srgbClr val="022B44">
                    <a:tint val="75000"/>
                  </a:srgbClr>
                </a:solidFill>
              </a:rPr>
              <a:pPr>
                <a:defRPr/>
              </a:pPr>
              <a:t>‹Nº›</a:t>
            </a:fld>
            <a:endParaRPr lang="es-CO" dirty="0">
              <a:solidFill>
                <a:srgbClr val="022B44">
                  <a:tint val="75000"/>
                </a:srgbClr>
              </a:solidFill>
            </a:endParaRPr>
          </a:p>
        </p:txBody>
      </p:sp>
    </p:spTree>
    <p:extLst>
      <p:ext uri="{BB962C8B-B14F-4D97-AF65-F5344CB8AC3E}">
        <p14:creationId xmlns:p14="http://schemas.microsoft.com/office/powerpoint/2010/main" val="4178065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EA20CD5E-953A-4870-A99B-4DA9B7B30237}" type="datetimeFigureOut">
              <a:rPr lang="es-CO">
                <a:solidFill>
                  <a:srgbClr val="022B44">
                    <a:tint val="75000"/>
                  </a:srgbClr>
                </a:solidFill>
              </a:rPr>
              <a:pPr>
                <a:defRPr/>
              </a:pPr>
              <a:t>13/04/2016</a:t>
            </a:fld>
            <a:endParaRPr lang="es-CO" dirty="0">
              <a:solidFill>
                <a:srgbClr val="022B44">
                  <a:tint val="75000"/>
                </a:srgb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CO" dirty="0">
              <a:solidFill>
                <a:srgbClr val="022B44">
                  <a:tint val="75000"/>
                </a:srgb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8A407B63-2748-423D-83A5-BB10F6308C9E}" type="slidenum">
              <a:rPr lang="es-CO">
                <a:solidFill>
                  <a:srgbClr val="022B44">
                    <a:tint val="75000"/>
                  </a:srgbClr>
                </a:solidFill>
              </a:rPr>
              <a:pPr>
                <a:defRPr/>
              </a:pPr>
              <a:t>‹Nº›</a:t>
            </a:fld>
            <a:endParaRPr lang="es-CO" dirty="0">
              <a:solidFill>
                <a:srgbClr val="022B44">
                  <a:tint val="75000"/>
                </a:srgbClr>
              </a:solidFill>
            </a:endParaRPr>
          </a:p>
        </p:txBody>
      </p:sp>
    </p:spTree>
    <p:extLst>
      <p:ext uri="{BB962C8B-B14F-4D97-AF65-F5344CB8AC3E}">
        <p14:creationId xmlns:p14="http://schemas.microsoft.com/office/powerpoint/2010/main" val="1522783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9AFB672-67BC-4FAC-8850-3219C01847CD}" type="datetimeFigureOut">
              <a:rPr lang="es-CO">
                <a:solidFill>
                  <a:srgbClr val="022B44">
                    <a:tint val="75000"/>
                  </a:srgbClr>
                </a:solidFill>
              </a:rPr>
              <a:pPr>
                <a:defRPr/>
              </a:pPr>
              <a:t>13/04/2016</a:t>
            </a:fld>
            <a:endParaRPr lang="es-CO" dirty="0">
              <a:solidFill>
                <a:srgbClr val="022B44">
                  <a:tint val="75000"/>
                </a:srgb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CO" dirty="0">
              <a:solidFill>
                <a:srgbClr val="022B44">
                  <a:tint val="75000"/>
                </a:srgb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A101B299-7353-42A4-B5CE-E512678E874C}" type="slidenum">
              <a:rPr lang="es-CO">
                <a:solidFill>
                  <a:srgbClr val="022B44">
                    <a:tint val="75000"/>
                  </a:srgbClr>
                </a:solidFill>
              </a:rPr>
              <a:pPr>
                <a:defRPr/>
              </a:pPr>
              <a:t>‹Nº›</a:t>
            </a:fld>
            <a:endParaRPr lang="es-CO" dirty="0">
              <a:solidFill>
                <a:srgbClr val="022B44">
                  <a:tint val="75000"/>
                </a:srgbClr>
              </a:solidFill>
            </a:endParaRPr>
          </a:p>
        </p:txBody>
      </p:sp>
    </p:spTree>
    <p:extLst>
      <p:ext uri="{BB962C8B-B14F-4D97-AF65-F5344CB8AC3E}">
        <p14:creationId xmlns:p14="http://schemas.microsoft.com/office/powerpoint/2010/main" val="32201238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2" y="273050"/>
            <a:ext cx="3259006" cy="1162050"/>
          </a:xfrm>
        </p:spPr>
        <p:txBody>
          <a:bodyPr anchor="b"/>
          <a:lstStyle>
            <a:lvl1pPr algn="l">
              <a:defRPr sz="914"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872971" y="273059"/>
            <a:ext cx="5537729" cy="5853113"/>
          </a:xfrm>
        </p:spPr>
        <p:txBody>
          <a:bodyPr/>
          <a:lstStyle>
            <a:lvl1pPr>
              <a:defRPr sz="1463"/>
            </a:lvl1pPr>
            <a:lvl2pPr>
              <a:defRPr sz="1280"/>
            </a:lvl2pPr>
            <a:lvl3pPr>
              <a:defRPr sz="1097"/>
            </a:lvl3pPr>
            <a:lvl4pPr>
              <a:defRPr sz="914"/>
            </a:lvl4pPr>
            <a:lvl5pPr>
              <a:defRPr sz="914"/>
            </a:lvl5pPr>
            <a:lvl6pPr>
              <a:defRPr sz="914"/>
            </a:lvl6pPr>
            <a:lvl7pPr>
              <a:defRPr sz="914"/>
            </a:lvl7pPr>
            <a:lvl8pPr>
              <a:defRPr sz="914"/>
            </a:lvl8pPr>
            <a:lvl9pPr>
              <a:defRPr sz="914"/>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95302" y="1435103"/>
            <a:ext cx="3259006" cy="4691063"/>
          </a:xfrm>
        </p:spPr>
        <p:txBody>
          <a:bodyPr/>
          <a:lstStyle>
            <a:lvl1pPr marL="0" indent="0">
              <a:buNone/>
              <a:defRPr sz="640"/>
            </a:lvl1pPr>
            <a:lvl2pPr marL="208955" indent="0">
              <a:buNone/>
              <a:defRPr sz="548"/>
            </a:lvl2pPr>
            <a:lvl3pPr marL="417909" indent="0">
              <a:buNone/>
              <a:defRPr sz="457"/>
            </a:lvl3pPr>
            <a:lvl4pPr marL="626864" indent="0">
              <a:buNone/>
              <a:defRPr sz="411"/>
            </a:lvl4pPr>
            <a:lvl5pPr marL="835819" indent="0">
              <a:buNone/>
              <a:defRPr sz="411"/>
            </a:lvl5pPr>
            <a:lvl6pPr marL="1044773" indent="0">
              <a:buNone/>
              <a:defRPr sz="411"/>
            </a:lvl6pPr>
            <a:lvl7pPr marL="1253728" indent="0">
              <a:buNone/>
              <a:defRPr sz="411"/>
            </a:lvl7pPr>
            <a:lvl8pPr marL="1462683" indent="0">
              <a:buNone/>
              <a:defRPr sz="411"/>
            </a:lvl8pPr>
            <a:lvl9pPr marL="1671638" indent="0">
              <a:buNone/>
              <a:defRPr sz="411"/>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8C8FA60-3E14-4470-B633-3EEF6DABC52F}" type="datetimeFigureOut">
              <a:rPr lang="es-CO">
                <a:solidFill>
                  <a:srgbClr val="022B44">
                    <a:tint val="75000"/>
                  </a:srgbClr>
                </a:solidFill>
              </a:rPr>
              <a:pPr>
                <a:defRPr/>
              </a:pPr>
              <a:t>13/04/2016</a:t>
            </a:fld>
            <a:endParaRPr lang="es-CO" dirty="0">
              <a:solidFill>
                <a:srgbClr val="022B44">
                  <a:tint val="75000"/>
                </a:srgb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O" dirty="0">
              <a:solidFill>
                <a:srgbClr val="022B44">
                  <a:tint val="75000"/>
                </a:srgb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30E04B6-64A3-4D4F-901E-2433E906C437}" type="slidenum">
              <a:rPr lang="es-CO">
                <a:solidFill>
                  <a:srgbClr val="022B44">
                    <a:tint val="75000"/>
                  </a:srgbClr>
                </a:solidFill>
              </a:rPr>
              <a:pPr>
                <a:defRPr/>
              </a:pPr>
              <a:t>‹Nº›</a:t>
            </a:fld>
            <a:endParaRPr lang="es-CO" dirty="0">
              <a:solidFill>
                <a:srgbClr val="022B44">
                  <a:tint val="75000"/>
                </a:srgbClr>
              </a:solidFill>
            </a:endParaRPr>
          </a:p>
        </p:txBody>
      </p:sp>
    </p:spTree>
    <p:extLst>
      <p:ext uri="{BB962C8B-B14F-4D97-AF65-F5344CB8AC3E}">
        <p14:creationId xmlns:p14="http://schemas.microsoft.com/office/powerpoint/2010/main" val="120904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Rectángulo 5"/>
          <p:cNvSpPr>
            <a:spLocks noChangeArrowheads="1"/>
          </p:cNvSpPr>
          <p:nvPr userDrawn="1"/>
        </p:nvSpPr>
        <p:spPr bwMode="auto">
          <a:xfrm>
            <a:off x="3524655" y="982469"/>
            <a:ext cx="272832" cy="646331"/>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600" b="1" spc="50" dirty="0">
                <a:ln w="11430"/>
                <a:solidFill>
                  <a:srgbClr val="E36B1A"/>
                </a:solidFill>
                <a:effectLst>
                  <a:reflection blurRad="6350" stA="55000" endA="300" endPos="45500" dir="5400000" sy="-100000" algn="bl" rotWithShape="0"/>
                </a:effectLst>
                <a:latin typeface="Impact"/>
                <a:ea typeface="Helvetica Neue Bold Condensed" charset="0"/>
                <a:cs typeface="Impact"/>
              </a:rPr>
              <a:t> </a:t>
            </a:r>
          </a:p>
        </p:txBody>
      </p:sp>
      <p:sp>
        <p:nvSpPr>
          <p:cNvPr id="5" name="Rectángulo 5"/>
          <p:cNvSpPr>
            <a:spLocks noChangeArrowheads="1"/>
          </p:cNvSpPr>
          <p:nvPr userDrawn="1"/>
        </p:nvSpPr>
        <p:spPr bwMode="auto">
          <a:xfrm>
            <a:off x="2072680" y="404784"/>
            <a:ext cx="282450" cy="707886"/>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dirty="0">
                <a:ln w="11430"/>
                <a:solidFill>
                  <a:srgbClr val="1F497D">
                    <a:lumMod val="75000"/>
                  </a:srgbClr>
                </a:solidFill>
                <a:latin typeface="Impact"/>
                <a:ea typeface="Helvetica Neue Bold Condensed" charset="0"/>
                <a:cs typeface="Impact"/>
              </a:rPr>
              <a:t> </a:t>
            </a:r>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6" name="3 Marcador de fecha"/>
          <p:cNvSpPr>
            <a:spLocks noGrp="1"/>
          </p:cNvSpPr>
          <p:nvPr>
            <p:ph type="dt" sz="half" idx="10"/>
          </p:nvPr>
        </p:nvSpPr>
        <p:spPr/>
        <p:txBody>
          <a:bodyPr/>
          <a:lstStyle>
            <a:lvl1pPr>
              <a:defRPr/>
            </a:lvl1pPr>
          </a:lstStyle>
          <a:p>
            <a:pPr>
              <a:defRPr/>
            </a:pPr>
            <a:fld id="{3F5D2270-E326-45CC-A74C-B7529D1D1E01}" type="datetimeFigureOut">
              <a:rPr lang="es-CO"/>
              <a:pPr>
                <a:defRPr/>
              </a:pPr>
              <a:t>13/04/2016</a:t>
            </a:fld>
            <a:endParaRPr lang="es-CO" dirty="0"/>
          </a:p>
        </p:txBody>
      </p:sp>
      <p:sp>
        <p:nvSpPr>
          <p:cNvPr id="7" name="4 Marcador de pie de página"/>
          <p:cNvSpPr>
            <a:spLocks noGrp="1"/>
          </p:cNvSpPr>
          <p:nvPr>
            <p:ph type="ftr" sz="quarter" idx="11"/>
          </p:nvPr>
        </p:nvSpPr>
        <p:spPr/>
        <p:txBody>
          <a:bodyPr/>
          <a:lstStyle>
            <a:lvl1pPr>
              <a:defRPr/>
            </a:lvl1pPr>
          </a:lstStyle>
          <a:p>
            <a:pPr>
              <a:defRPr/>
            </a:pPr>
            <a:endParaRPr lang="es-CO" dirty="0"/>
          </a:p>
        </p:txBody>
      </p:sp>
      <p:sp>
        <p:nvSpPr>
          <p:cNvPr id="8" name="5 Marcador de número de diapositiva"/>
          <p:cNvSpPr>
            <a:spLocks noGrp="1"/>
          </p:cNvSpPr>
          <p:nvPr>
            <p:ph type="sldNum" sz="quarter" idx="12"/>
          </p:nvPr>
        </p:nvSpPr>
        <p:spPr/>
        <p:txBody>
          <a:bodyPr/>
          <a:lstStyle>
            <a:lvl1pPr>
              <a:defRPr/>
            </a:lvl1pPr>
          </a:lstStyle>
          <a:p>
            <a:pPr>
              <a:defRPr/>
            </a:pPr>
            <a:fld id="{539B55C2-788E-4091-A131-A16F25D81A9B}" type="slidenum">
              <a:rPr lang="es-CO"/>
              <a:pPr>
                <a:defRPr/>
              </a:pPr>
              <a:t>‹Nº›</a:t>
            </a:fld>
            <a:endParaRPr lang="es-CO" dirty="0"/>
          </a:p>
        </p:txBody>
      </p:sp>
    </p:spTree>
    <p:extLst>
      <p:ext uri="{BB962C8B-B14F-4D97-AF65-F5344CB8AC3E}">
        <p14:creationId xmlns:p14="http://schemas.microsoft.com/office/powerpoint/2010/main" val="1791640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914"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941645" y="612775"/>
            <a:ext cx="5943600" cy="4114800"/>
          </a:xfrm>
        </p:spPr>
        <p:txBody>
          <a:bodyPr rtlCol="0">
            <a:normAutofit/>
          </a:bodyPr>
          <a:lstStyle>
            <a:lvl1pPr marL="0" indent="0">
              <a:buNone/>
              <a:defRPr sz="1463"/>
            </a:lvl1pPr>
            <a:lvl2pPr marL="208955" indent="0">
              <a:buNone/>
              <a:defRPr sz="1280"/>
            </a:lvl2pPr>
            <a:lvl3pPr marL="417909" indent="0">
              <a:buNone/>
              <a:defRPr sz="1097"/>
            </a:lvl3pPr>
            <a:lvl4pPr marL="626864" indent="0">
              <a:buNone/>
              <a:defRPr sz="914"/>
            </a:lvl4pPr>
            <a:lvl5pPr marL="835819" indent="0">
              <a:buNone/>
              <a:defRPr sz="914"/>
            </a:lvl5pPr>
            <a:lvl6pPr marL="1044773" indent="0">
              <a:buNone/>
              <a:defRPr sz="914"/>
            </a:lvl6pPr>
            <a:lvl7pPr marL="1253728" indent="0">
              <a:buNone/>
              <a:defRPr sz="914"/>
            </a:lvl7pPr>
            <a:lvl8pPr marL="1462683" indent="0">
              <a:buNone/>
              <a:defRPr sz="914"/>
            </a:lvl8pPr>
            <a:lvl9pPr marL="1671638" indent="0">
              <a:buNone/>
              <a:defRPr sz="914"/>
            </a:lvl9pPr>
          </a:lstStyle>
          <a:p>
            <a:pPr lvl="0"/>
            <a:r>
              <a:rPr lang="es-ES" noProof="0" dirty="0" smtClean="0"/>
              <a:t>Haga clic en el icono para agregar una imagen</a:t>
            </a:r>
            <a:endParaRPr lang="es-CO" noProof="0" dirty="0"/>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640"/>
            </a:lvl1pPr>
            <a:lvl2pPr marL="208955" indent="0">
              <a:buNone/>
              <a:defRPr sz="548"/>
            </a:lvl2pPr>
            <a:lvl3pPr marL="417909" indent="0">
              <a:buNone/>
              <a:defRPr sz="457"/>
            </a:lvl3pPr>
            <a:lvl4pPr marL="626864" indent="0">
              <a:buNone/>
              <a:defRPr sz="411"/>
            </a:lvl4pPr>
            <a:lvl5pPr marL="835819" indent="0">
              <a:buNone/>
              <a:defRPr sz="411"/>
            </a:lvl5pPr>
            <a:lvl6pPr marL="1044773" indent="0">
              <a:buNone/>
              <a:defRPr sz="411"/>
            </a:lvl6pPr>
            <a:lvl7pPr marL="1253728" indent="0">
              <a:buNone/>
              <a:defRPr sz="411"/>
            </a:lvl7pPr>
            <a:lvl8pPr marL="1462683" indent="0">
              <a:buNone/>
              <a:defRPr sz="411"/>
            </a:lvl8pPr>
            <a:lvl9pPr marL="1671638" indent="0">
              <a:buNone/>
              <a:defRPr sz="411"/>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40C4B47-C5F1-441A-B1AC-72F85E5FA3A0}" type="datetimeFigureOut">
              <a:rPr lang="es-CO">
                <a:solidFill>
                  <a:srgbClr val="022B44">
                    <a:tint val="75000"/>
                  </a:srgbClr>
                </a:solidFill>
              </a:rPr>
              <a:pPr>
                <a:defRPr/>
              </a:pPr>
              <a:t>13/04/2016</a:t>
            </a:fld>
            <a:endParaRPr lang="es-CO" dirty="0">
              <a:solidFill>
                <a:srgbClr val="022B44">
                  <a:tint val="75000"/>
                </a:srgb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O" dirty="0">
              <a:solidFill>
                <a:srgbClr val="022B44">
                  <a:tint val="75000"/>
                </a:srgb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86FB9FE-C7BF-4A07-9104-9FB5F2F8D7F1}" type="slidenum">
              <a:rPr lang="es-CO">
                <a:solidFill>
                  <a:srgbClr val="022B44">
                    <a:tint val="75000"/>
                  </a:srgbClr>
                </a:solidFill>
              </a:rPr>
              <a:pPr>
                <a:defRPr/>
              </a:pPr>
              <a:t>‹Nº›</a:t>
            </a:fld>
            <a:endParaRPr lang="es-CO" dirty="0">
              <a:solidFill>
                <a:srgbClr val="022B44">
                  <a:tint val="75000"/>
                </a:srgbClr>
              </a:solidFill>
            </a:endParaRPr>
          </a:p>
        </p:txBody>
      </p:sp>
    </p:spTree>
    <p:extLst>
      <p:ext uri="{BB962C8B-B14F-4D97-AF65-F5344CB8AC3E}">
        <p14:creationId xmlns:p14="http://schemas.microsoft.com/office/powerpoint/2010/main" val="260211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F9986677-3D09-45AE-A83A-B0678347935F}" type="datetimeFigureOut">
              <a:rPr lang="es-CO">
                <a:solidFill>
                  <a:srgbClr val="022B44">
                    <a:tint val="75000"/>
                  </a:srgbClr>
                </a:solidFill>
              </a:rPr>
              <a:pPr>
                <a:defRPr/>
              </a:pPr>
              <a:t>13/04/2016</a:t>
            </a:fld>
            <a:endParaRPr lang="es-CO" dirty="0">
              <a:solidFill>
                <a:srgbClr val="022B44">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O" dirty="0">
              <a:solidFill>
                <a:srgbClr val="022B44">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49313907-615D-43EC-B056-925FD45450C5}" type="slidenum">
              <a:rPr lang="es-CO">
                <a:solidFill>
                  <a:srgbClr val="022B44">
                    <a:tint val="75000"/>
                  </a:srgbClr>
                </a:solidFill>
              </a:rPr>
              <a:pPr>
                <a:defRPr/>
              </a:pPr>
              <a:t>‹Nº›</a:t>
            </a:fld>
            <a:endParaRPr lang="es-CO" dirty="0">
              <a:solidFill>
                <a:srgbClr val="022B44">
                  <a:tint val="75000"/>
                </a:srgbClr>
              </a:solidFill>
            </a:endParaRPr>
          </a:p>
        </p:txBody>
      </p:sp>
    </p:spTree>
    <p:extLst>
      <p:ext uri="{BB962C8B-B14F-4D97-AF65-F5344CB8AC3E}">
        <p14:creationId xmlns:p14="http://schemas.microsoft.com/office/powerpoint/2010/main" val="1240603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80341" y="274647"/>
            <a:ext cx="2414588"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536579" y="274647"/>
            <a:ext cx="707866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2509FEC7-C8AB-4F3D-91C6-25182E146705}" type="datetimeFigureOut">
              <a:rPr lang="es-CO">
                <a:solidFill>
                  <a:srgbClr val="022B44">
                    <a:tint val="75000"/>
                  </a:srgbClr>
                </a:solidFill>
              </a:rPr>
              <a:pPr>
                <a:defRPr/>
              </a:pPr>
              <a:t>13/04/2016</a:t>
            </a:fld>
            <a:endParaRPr lang="es-CO" dirty="0">
              <a:solidFill>
                <a:srgbClr val="022B44">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O" dirty="0">
              <a:solidFill>
                <a:srgbClr val="022B44">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DD77C104-C271-4922-9FC2-3341AD69F88B}" type="slidenum">
              <a:rPr lang="es-CO">
                <a:solidFill>
                  <a:srgbClr val="022B44">
                    <a:tint val="75000"/>
                  </a:srgbClr>
                </a:solidFill>
              </a:rPr>
              <a:pPr>
                <a:defRPr/>
              </a:pPr>
              <a:t>‹Nº›</a:t>
            </a:fld>
            <a:endParaRPr lang="es-CO" dirty="0">
              <a:solidFill>
                <a:srgbClr val="022B44">
                  <a:tint val="75000"/>
                </a:srgbClr>
              </a:solidFill>
            </a:endParaRPr>
          </a:p>
        </p:txBody>
      </p:sp>
    </p:spTree>
    <p:extLst>
      <p:ext uri="{BB962C8B-B14F-4D97-AF65-F5344CB8AC3E}">
        <p14:creationId xmlns:p14="http://schemas.microsoft.com/office/powerpoint/2010/main" val="174631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5830E328-C089-410F-AA87-C93640B6CAFC}" type="datetimeFigureOut">
              <a:rPr lang="es-CO">
                <a:solidFill>
                  <a:srgbClr val="022B44">
                    <a:tint val="75000"/>
                  </a:srgbClr>
                </a:solidFill>
              </a:rPr>
              <a:pPr>
                <a:defRPr/>
              </a:pPr>
              <a:t>13/04/2016</a:t>
            </a:fld>
            <a:endParaRPr lang="es-CO" dirty="0">
              <a:solidFill>
                <a:srgbClr val="022B44">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O" dirty="0">
              <a:solidFill>
                <a:srgbClr val="022B44">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5EE7872D-54E2-4538-B921-5A2CE3C2493A}" type="slidenum">
              <a:rPr lang="es-CO">
                <a:solidFill>
                  <a:srgbClr val="022B44">
                    <a:tint val="75000"/>
                  </a:srgbClr>
                </a:solidFill>
              </a:rPr>
              <a:pPr>
                <a:defRPr/>
              </a:pPr>
              <a:t>‹Nº›</a:t>
            </a:fld>
            <a:endParaRPr lang="es-CO" dirty="0">
              <a:solidFill>
                <a:srgbClr val="022B44">
                  <a:tint val="75000"/>
                </a:srgbClr>
              </a:solidFill>
            </a:endParaRPr>
          </a:p>
        </p:txBody>
      </p:sp>
    </p:spTree>
    <p:extLst>
      <p:ext uri="{BB962C8B-B14F-4D97-AF65-F5344CB8AC3E}">
        <p14:creationId xmlns:p14="http://schemas.microsoft.com/office/powerpoint/2010/main" val="3076896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273448" y="101600"/>
            <a:ext cx="9286875" cy="60848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23214635"/>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1"/>
            <a:ext cx="84201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B24DC81-7317-452B-9405-5541A6BB74A7}" type="datetimeFigureOut">
              <a:rPr lang="es-CO"/>
              <a:pPr>
                <a:defRPr/>
              </a:pPr>
              <a:t>13/04/2016</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dirty="0"/>
          </a:p>
        </p:txBody>
      </p:sp>
      <p:sp>
        <p:nvSpPr>
          <p:cNvPr id="6" name="5 Marcador de número de diapositiva"/>
          <p:cNvSpPr>
            <a:spLocks noGrp="1"/>
          </p:cNvSpPr>
          <p:nvPr>
            <p:ph type="sldNum" sz="quarter" idx="12"/>
          </p:nvPr>
        </p:nvSpPr>
        <p:spPr/>
        <p:txBody>
          <a:bodyPr/>
          <a:lstStyle>
            <a:lvl1pPr>
              <a:defRPr/>
            </a:lvl1pPr>
          </a:lstStyle>
          <a:p>
            <a:pPr>
              <a:defRPr/>
            </a:pPr>
            <a:fld id="{D7C96561-1D88-4C34-98FD-B7048EFBB73C}" type="slidenum">
              <a:rPr lang="es-CO"/>
              <a:pPr>
                <a:defRPr/>
              </a:pPr>
              <a:t>‹Nº›</a:t>
            </a:fld>
            <a:endParaRPr lang="es-CO" dirty="0"/>
          </a:p>
        </p:txBody>
      </p:sp>
    </p:spTree>
    <p:extLst>
      <p:ext uri="{BB962C8B-B14F-4D97-AF65-F5344CB8AC3E}">
        <p14:creationId xmlns:p14="http://schemas.microsoft.com/office/powerpoint/2010/main" val="251231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fld id="{F59A81BC-47E4-4861-BE15-594C7865B601}" type="datetimeFigureOut">
              <a:rPr lang="es-CO"/>
              <a:pPr>
                <a:defRPr/>
              </a:pPr>
              <a:t>13/04/2016</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dirty="0"/>
          </a:p>
        </p:txBody>
      </p:sp>
      <p:sp>
        <p:nvSpPr>
          <p:cNvPr id="7" name="5 Marcador de número de diapositiva"/>
          <p:cNvSpPr>
            <a:spLocks noGrp="1"/>
          </p:cNvSpPr>
          <p:nvPr>
            <p:ph type="sldNum" sz="quarter" idx="12"/>
          </p:nvPr>
        </p:nvSpPr>
        <p:spPr/>
        <p:txBody>
          <a:bodyPr/>
          <a:lstStyle>
            <a:lvl1pPr>
              <a:defRPr/>
            </a:lvl1pPr>
          </a:lstStyle>
          <a:p>
            <a:pPr>
              <a:defRPr/>
            </a:pPr>
            <a:fld id="{25F3173D-9669-4A0E-85E4-36AE27FF230A}" type="slidenum">
              <a:rPr lang="es-CO"/>
              <a:pPr>
                <a:defRPr/>
              </a:pPr>
              <a:t>‹Nº›</a:t>
            </a:fld>
            <a:endParaRPr lang="es-CO" dirty="0"/>
          </a:p>
        </p:txBody>
      </p:sp>
    </p:spTree>
    <p:extLst>
      <p:ext uri="{BB962C8B-B14F-4D97-AF65-F5344CB8AC3E}">
        <p14:creationId xmlns:p14="http://schemas.microsoft.com/office/powerpoint/2010/main" val="104596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fld id="{B509A72E-ABC7-4FCF-AF24-9C07DAE45820}" type="datetimeFigureOut">
              <a:rPr lang="es-CO"/>
              <a:pPr>
                <a:defRPr/>
              </a:pPr>
              <a:t>13/04/2016</a:t>
            </a:fld>
            <a:endParaRPr lang="es-CO" dirty="0"/>
          </a:p>
        </p:txBody>
      </p:sp>
      <p:sp>
        <p:nvSpPr>
          <p:cNvPr id="8" name="4 Marcador de pie de página"/>
          <p:cNvSpPr>
            <a:spLocks noGrp="1"/>
          </p:cNvSpPr>
          <p:nvPr>
            <p:ph type="ftr" sz="quarter" idx="11"/>
          </p:nvPr>
        </p:nvSpPr>
        <p:spPr/>
        <p:txBody>
          <a:bodyPr/>
          <a:lstStyle>
            <a:lvl1pPr>
              <a:defRPr/>
            </a:lvl1pPr>
          </a:lstStyle>
          <a:p>
            <a:pPr>
              <a:defRPr/>
            </a:pPr>
            <a:endParaRPr lang="es-CO" dirty="0"/>
          </a:p>
        </p:txBody>
      </p:sp>
      <p:sp>
        <p:nvSpPr>
          <p:cNvPr id="9" name="5 Marcador de número de diapositiva"/>
          <p:cNvSpPr>
            <a:spLocks noGrp="1"/>
          </p:cNvSpPr>
          <p:nvPr>
            <p:ph type="sldNum" sz="quarter" idx="12"/>
          </p:nvPr>
        </p:nvSpPr>
        <p:spPr/>
        <p:txBody>
          <a:bodyPr/>
          <a:lstStyle>
            <a:lvl1pPr>
              <a:defRPr/>
            </a:lvl1pPr>
          </a:lstStyle>
          <a:p>
            <a:pPr>
              <a:defRPr/>
            </a:pPr>
            <a:fld id="{9B58906C-CF78-44A0-9320-6C77DAF4A514}" type="slidenum">
              <a:rPr lang="es-CO"/>
              <a:pPr>
                <a:defRPr/>
              </a:pPr>
              <a:t>‹Nº›</a:t>
            </a:fld>
            <a:endParaRPr lang="es-CO" dirty="0"/>
          </a:p>
        </p:txBody>
      </p:sp>
    </p:spTree>
    <p:extLst>
      <p:ext uri="{BB962C8B-B14F-4D97-AF65-F5344CB8AC3E}">
        <p14:creationId xmlns:p14="http://schemas.microsoft.com/office/powerpoint/2010/main" val="128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EA20CD5E-953A-4870-A99B-4DA9B7B30237}" type="datetimeFigureOut">
              <a:rPr lang="es-CO"/>
              <a:pPr>
                <a:defRPr/>
              </a:pPr>
              <a:t>13/04/2016</a:t>
            </a:fld>
            <a:endParaRPr lang="es-CO" dirty="0"/>
          </a:p>
        </p:txBody>
      </p:sp>
      <p:sp>
        <p:nvSpPr>
          <p:cNvPr id="4" name="4 Marcador de pie de página"/>
          <p:cNvSpPr>
            <a:spLocks noGrp="1"/>
          </p:cNvSpPr>
          <p:nvPr>
            <p:ph type="ftr" sz="quarter" idx="11"/>
          </p:nvPr>
        </p:nvSpPr>
        <p:spPr/>
        <p:txBody>
          <a:bodyPr/>
          <a:lstStyle>
            <a:lvl1pPr>
              <a:defRPr/>
            </a:lvl1pPr>
          </a:lstStyle>
          <a:p>
            <a:pPr>
              <a:defRPr/>
            </a:pPr>
            <a:endParaRPr lang="es-CO" dirty="0"/>
          </a:p>
        </p:txBody>
      </p:sp>
      <p:sp>
        <p:nvSpPr>
          <p:cNvPr id="5" name="5 Marcador de número de diapositiva"/>
          <p:cNvSpPr>
            <a:spLocks noGrp="1"/>
          </p:cNvSpPr>
          <p:nvPr>
            <p:ph type="sldNum" sz="quarter" idx="12"/>
          </p:nvPr>
        </p:nvSpPr>
        <p:spPr/>
        <p:txBody>
          <a:bodyPr/>
          <a:lstStyle>
            <a:lvl1pPr>
              <a:defRPr/>
            </a:lvl1pPr>
          </a:lstStyle>
          <a:p>
            <a:pPr>
              <a:defRPr/>
            </a:pPr>
            <a:fld id="{8A407B63-2748-423D-83A5-BB10F6308C9E}" type="slidenum">
              <a:rPr lang="es-CO"/>
              <a:pPr>
                <a:defRPr/>
              </a:pPr>
              <a:t>‹Nº›</a:t>
            </a:fld>
            <a:endParaRPr lang="es-CO" dirty="0"/>
          </a:p>
        </p:txBody>
      </p:sp>
    </p:spTree>
    <p:extLst>
      <p:ext uri="{BB962C8B-B14F-4D97-AF65-F5344CB8AC3E}">
        <p14:creationId xmlns:p14="http://schemas.microsoft.com/office/powerpoint/2010/main" val="208427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9AFB672-67BC-4FAC-8850-3219C01847CD}" type="datetimeFigureOut">
              <a:rPr lang="es-CO"/>
              <a:pPr>
                <a:defRPr/>
              </a:pPr>
              <a:t>13/04/2016</a:t>
            </a:fld>
            <a:endParaRPr lang="es-CO" dirty="0"/>
          </a:p>
        </p:txBody>
      </p:sp>
      <p:sp>
        <p:nvSpPr>
          <p:cNvPr id="3" name="4 Marcador de pie de página"/>
          <p:cNvSpPr>
            <a:spLocks noGrp="1"/>
          </p:cNvSpPr>
          <p:nvPr>
            <p:ph type="ftr" sz="quarter" idx="11"/>
          </p:nvPr>
        </p:nvSpPr>
        <p:spPr/>
        <p:txBody>
          <a:bodyPr/>
          <a:lstStyle>
            <a:lvl1pPr>
              <a:defRPr/>
            </a:lvl1pPr>
          </a:lstStyle>
          <a:p>
            <a:pPr>
              <a:defRPr/>
            </a:pPr>
            <a:endParaRPr lang="es-CO" dirty="0"/>
          </a:p>
        </p:txBody>
      </p:sp>
      <p:sp>
        <p:nvSpPr>
          <p:cNvPr id="4" name="5 Marcador de número de diapositiva"/>
          <p:cNvSpPr>
            <a:spLocks noGrp="1"/>
          </p:cNvSpPr>
          <p:nvPr>
            <p:ph type="sldNum" sz="quarter" idx="12"/>
          </p:nvPr>
        </p:nvSpPr>
        <p:spPr/>
        <p:txBody>
          <a:bodyPr/>
          <a:lstStyle>
            <a:lvl1pPr>
              <a:defRPr/>
            </a:lvl1pPr>
          </a:lstStyle>
          <a:p>
            <a:pPr>
              <a:defRPr/>
            </a:pPr>
            <a:fld id="{A101B299-7353-42A4-B5CE-E512678E874C}" type="slidenum">
              <a:rPr lang="es-CO"/>
              <a:pPr>
                <a:defRPr/>
              </a:pPr>
              <a:t>‹Nº›</a:t>
            </a:fld>
            <a:endParaRPr lang="es-CO" dirty="0"/>
          </a:p>
        </p:txBody>
      </p:sp>
    </p:spTree>
    <p:extLst>
      <p:ext uri="{BB962C8B-B14F-4D97-AF65-F5344CB8AC3E}">
        <p14:creationId xmlns:p14="http://schemas.microsoft.com/office/powerpoint/2010/main" val="5948009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8C8FA60-3E14-4470-B633-3EEF6DABC52F}" type="datetimeFigureOut">
              <a:rPr lang="es-CO"/>
              <a:pPr>
                <a:defRPr/>
              </a:pPr>
              <a:t>13/04/2016</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dirty="0"/>
          </a:p>
        </p:txBody>
      </p:sp>
      <p:sp>
        <p:nvSpPr>
          <p:cNvPr id="7" name="5 Marcador de número de diapositiva"/>
          <p:cNvSpPr>
            <a:spLocks noGrp="1"/>
          </p:cNvSpPr>
          <p:nvPr>
            <p:ph type="sldNum" sz="quarter" idx="12"/>
          </p:nvPr>
        </p:nvSpPr>
        <p:spPr/>
        <p:txBody>
          <a:bodyPr/>
          <a:lstStyle>
            <a:lvl1pPr>
              <a:defRPr/>
            </a:lvl1pPr>
          </a:lstStyle>
          <a:p>
            <a:pPr>
              <a:defRPr/>
            </a:pPr>
            <a:fld id="{530E04B6-64A3-4D4F-901E-2433E906C437}" type="slidenum">
              <a:rPr lang="es-CO"/>
              <a:pPr>
                <a:defRPr/>
              </a:pPr>
              <a:t>‹Nº›</a:t>
            </a:fld>
            <a:endParaRPr lang="es-CO" dirty="0"/>
          </a:p>
        </p:txBody>
      </p:sp>
    </p:spTree>
    <p:extLst>
      <p:ext uri="{BB962C8B-B14F-4D97-AF65-F5344CB8AC3E}">
        <p14:creationId xmlns:p14="http://schemas.microsoft.com/office/powerpoint/2010/main" val="142378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CO" noProof="0" dirty="0"/>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40C4B47-C5F1-441A-B1AC-72F85E5FA3A0}" type="datetimeFigureOut">
              <a:rPr lang="es-CO"/>
              <a:pPr>
                <a:defRPr/>
              </a:pPr>
              <a:t>13/04/2016</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dirty="0"/>
          </a:p>
        </p:txBody>
      </p:sp>
      <p:sp>
        <p:nvSpPr>
          <p:cNvPr id="7" name="5 Marcador de número de diapositiva"/>
          <p:cNvSpPr>
            <a:spLocks noGrp="1"/>
          </p:cNvSpPr>
          <p:nvPr>
            <p:ph type="sldNum" sz="quarter" idx="12"/>
          </p:nvPr>
        </p:nvSpPr>
        <p:spPr/>
        <p:txBody>
          <a:bodyPr/>
          <a:lstStyle>
            <a:lvl1pPr>
              <a:defRPr/>
            </a:lvl1pPr>
          </a:lstStyle>
          <a:p>
            <a:pPr>
              <a:defRPr/>
            </a:pPr>
            <a:fld id="{486FB9FE-C7BF-4A07-9104-9FB5F2F8D7F1}" type="slidenum">
              <a:rPr lang="es-CO"/>
              <a:pPr>
                <a:defRPr/>
              </a:pPr>
              <a:t>‹Nº›</a:t>
            </a:fld>
            <a:endParaRPr lang="es-CO" dirty="0"/>
          </a:p>
        </p:txBody>
      </p:sp>
    </p:spTree>
    <p:extLst>
      <p:ext uri="{BB962C8B-B14F-4D97-AF65-F5344CB8AC3E}">
        <p14:creationId xmlns:p14="http://schemas.microsoft.com/office/powerpoint/2010/main" val="223371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jpeg"/><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pic>
        <p:nvPicPr>
          <p:cNvPr id="1027" name="7 Imagen"/>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021388"/>
            <a:ext cx="9906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2 Marcador de texto"/>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7033866-6AF4-4A2D-ACAA-9F63535E8C2A}" type="datetimeFigureOut">
              <a:rPr lang="es-CO"/>
              <a:pPr>
                <a:defRPr/>
              </a:pPr>
              <a:t>13/04/2016</a:t>
            </a:fld>
            <a:endParaRPr lang="es-CO" dirty="0"/>
          </a:p>
        </p:txBody>
      </p:sp>
      <p:sp>
        <p:nvSpPr>
          <p:cNvPr id="5" name="4 Marcador de pie de página"/>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O" dirty="0"/>
          </a:p>
        </p:txBody>
      </p:sp>
      <p:sp>
        <p:nvSpPr>
          <p:cNvPr id="6" name="5 Marcador de número de diapositiva"/>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BDFA6C-B1FB-4021-845A-52808C171FEF}" type="slidenum">
              <a:rPr lang="es-CO"/>
              <a:pPr>
                <a:defRPr/>
              </a:pPr>
              <a:t>‹Nº›</a:t>
            </a:fld>
            <a:endParaRPr lang="es-CO" dirty="0"/>
          </a:p>
        </p:txBody>
      </p:sp>
      <p:pic>
        <p:nvPicPr>
          <p:cNvPr id="2" name="Imagen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8464" y="92076"/>
            <a:ext cx="1013043" cy="742603"/>
          </a:xfrm>
          <a:prstGeom prst="rect">
            <a:avLst/>
          </a:prstGeom>
        </p:spPr>
      </p:pic>
      <p:pic>
        <p:nvPicPr>
          <p:cNvPr id="3" name="Imagen 2"/>
          <p:cNvPicPr>
            <a:picLocks noChangeAspect="1"/>
          </p:cNvPicPr>
          <p:nvPr userDrawn="1"/>
        </p:nvPicPr>
        <p:blipFill rotWithShape="1">
          <a:blip r:embed="rId15" cstate="print">
            <a:extLst>
              <a:ext uri="{28A0092B-C50C-407E-A947-70E740481C1C}">
                <a14:useLocalDpi xmlns:a14="http://schemas.microsoft.com/office/drawing/2010/main" val="0"/>
              </a:ext>
            </a:extLst>
          </a:blip>
          <a:srcRect l="4564" t="22700" r="2941" b="22701"/>
          <a:stretch/>
        </p:blipFill>
        <p:spPr>
          <a:xfrm>
            <a:off x="8255000" y="44451"/>
            <a:ext cx="1420773" cy="648072"/>
          </a:xfrm>
          <a:prstGeom prst="rect">
            <a:avLst/>
          </a:prstGeom>
        </p:spPr>
      </p:pic>
    </p:spTree>
  </p:cSld>
  <p:clrMap bg1="lt1" tx1="dk1" bg2="lt2" tx2="dk2" accent1="accent1" accent2="accent2" accent3="accent3" accent4="accent4" accent5="accent5" accent6="accent6" hlink="hlink" folHlink="folHlink"/>
  <p:sldLayoutIdLst>
    <p:sldLayoutId id="2147484090" r:id="rId1"/>
    <p:sldLayoutId id="2147484091"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iming>
    <p:tnLst>
      <p:par>
        <p:cTn id="1" dur="indefinite" restart="never" nodeType="tmRoot"/>
      </p:par>
    </p:tnLst>
  </p:timing>
  <p:txStyles>
    <p:titleStyle>
      <a:lvl1pPr algn="ctr" rtl="0" eaLnBrk="0" fontAlgn="base" hangingPunct="0">
        <a:spcBef>
          <a:spcPct val="0"/>
        </a:spcBef>
        <a:spcAft>
          <a:spcPct val="0"/>
        </a:spcAft>
        <a:defRPr sz="4000" b="1" kern="1200">
          <a:solidFill>
            <a:schemeClr val="tx1"/>
          </a:solidFill>
          <a:latin typeface="Impact" pitchFamily="34" charset="0"/>
          <a:ea typeface="+mj-ea"/>
          <a:cs typeface="+mj-cs"/>
        </a:defRPr>
      </a:lvl1pPr>
      <a:lvl2pPr algn="ctr" rtl="0" eaLnBrk="0" fontAlgn="base" hangingPunct="0">
        <a:spcBef>
          <a:spcPct val="0"/>
        </a:spcBef>
        <a:spcAft>
          <a:spcPct val="0"/>
        </a:spcAft>
        <a:defRPr sz="4000" b="1">
          <a:solidFill>
            <a:schemeClr val="tx1"/>
          </a:solidFill>
          <a:latin typeface="Impact" pitchFamily="34" charset="0"/>
        </a:defRPr>
      </a:lvl2pPr>
      <a:lvl3pPr algn="ctr" rtl="0" eaLnBrk="0" fontAlgn="base" hangingPunct="0">
        <a:spcBef>
          <a:spcPct val="0"/>
        </a:spcBef>
        <a:spcAft>
          <a:spcPct val="0"/>
        </a:spcAft>
        <a:defRPr sz="4000" b="1">
          <a:solidFill>
            <a:schemeClr val="tx1"/>
          </a:solidFill>
          <a:latin typeface="Impact" pitchFamily="34" charset="0"/>
        </a:defRPr>
      </a:lvl3pPr>
      <a:lvl4pPr algn="ctr" rtl="0" eaLnBrk="0" fontAlgn="base" hangingPunct="0">
        <a:spcBef>
          <a:spcPct val="0"/>
        </a:spcBef>
        <a:spcAft>
          <a:spcPct val="0"/>
        </a:spcAft>
        <a:defRPr sz="4000" b="1">
          <a:solidFill>
            <a:schemeClr val="tx1"/>
          </a:solidFill>
          <a:latin typeface="Impact" pitchFamily="34" charset="0"/>
        </a:defRPr>
      </a:lvl4pPr>
      <a:lvl5pPr algn="ctr" rtl="0" eaLnBrk="0" fontAlgn="base" hangingPunct="0">
        <a:spcBef>
          <a:spcPct val="0"/>
        </a:spcBef>
        <a:spcAft>
          <a:spcPct val="0"/>
        </a:spcAft>
        <a:defRPr sz="4000" b="1">
          <a:solidFill>
            <a:schemeClr val="tx1"/>
          </a:solidFill>
          <a:latin typeface="Impact"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pic>
        <p:nvPicPr>
          <p:cNvPr id="1027" name="7 Imagen"/>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021388"/>
            <a:ext cx="9906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2 Marcador de texto"/>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95300" y="6356358"/>
            <a:ext cx="2311400" cy="365125"/>
          </a:xfrm>
          <a:prstGeom prst="rect">
            <a:avLst/>
          </a:prstGeom>
        </p:spPr>
        <p:txBody>
          <a:bodyPr vert="horz" lIns="91440" tIns="45720" rIns="91440" bIns="45720" rtlCol="0" anchor="ctr"/>
          <a:lstStyle>
            <a:lvl1pPr algn="l" fontAlgn="auto">
              <a:spcBef>
                <a:spcPts val="0"/>
              </a:spcBef>
              <a:spcAft>
                <a:spcPts val="0"/>
              </a:spcAft>
              <a:defRPr sz="548">
                <a:solidFill>
                  <a:schemeClr val="tx1">
                    <a:tint val="75000"/>
                  </a:schemeClr>
                </a:solidFill>
                <a:latin typeface="+mn-lt"/>
                <a:cs typeface="+mn-cs"/>
              </a:defRPr>
            </a:lvl1pPr>
          </a:lstStyle>
          <a:p>
            <a:pPr>
              <a:defRPr/>
            </a:pPr>
            <a:fld id="{57033866-6AF4-4A2D-ACAA-9F63535E8C2A}" type="datetimeFigureOut">
              <a:rPr lang="es-CO">
                <a:solidFill>
                  <a:srgbClr val="022B44">
                    <a:tint val="75000"/>
                  </a:srgbClr>
                </a:solidFill>
              </a:rPr>
              <a:pPr>
                <a:defRPr/>
              </a:pPr>
              <a:t>13/04/2016</a:t>
            </a:fld>
            <a:endParaRPr lang="es-CO" dirty="0">
              <a:solidFill>
                <a:srgbClr val="022B44">
                  <a:tint val="75000"/>
                </a:srgbClr>
              </a:solidFill>
            </a:endParaRPr>
          </a:p>
        </p:txBody>
      </p:sp>
      <p:sp>
        <p:nvSpPr>
          <p:cNvPr id="5" name="4 Marcador de pie de página"/>
          <p:cNvSpPr>
            <a:spLocks noGrp="1"/>
          </p:cNvSpPr>
          <p:nvPr>
            <p:ph type="ftr" sz="quarter" idx="3"/>
          </p:nvPr>
        </p:nvSpPr>
        <p:spPr>
          <a:xfrm>
            <a:off x="3384550" y="6356358"/>
            <a:ext cx="3136900" cy="365125"/>
          </a:xfrm>
          <a:prstGeom prst="rect">
            <a:avLst/>
          </a:prstGeom>
        </p:spPr>
        <p:txBody>
          <a:bodyPr vert="horz" lIns="91440" tIns="45720" rIns="91440" bIns="45720" rtlCol="0" anchor="ctr"/>
          <a:lstStyle>
            <a:lvl1pPr algn="ctr" fontAlgn="auto">
              <a:spcBef>
                <a:spcPts val="0"/>
              </a:spcBef>
              <a:spcAft>
                <a:spcPts val="0"/>
              </a:spcAft>
              <a:defRPr sz="548">
                <a:solidFill>
                  <a:schemeClr val="tx1">
                    <a:tint val="75000"/>
                  </a:schemeClr>
                </a:solidFill>
                <a:latin typeface="+mn-lt"/>
                <a:cs typeface="+mn-cs"/>
              </a:defRPr>
            </a:lvl1pPr>
          </a:lstStyle>
          <a:p>
            <a:pPr>
              <a:defRPr/>
            </a:pPr>
            <a:endParaRPr lang="es-CO" dirty="0">
              <a:solidFill>
                <a:srgbClr val="022B44">
                  <a:tint val="75000"/>
                </a:srgbClr>
              </a:solidFill>
            </a:endParaRPr>
          </a:p>
        </p:txBody>
      </p:sp>
      <p:sp>
        <p:nvSpPr>
          <p:cNvPr id="6" name="5 Marcador de número de diapositiva"/>
          <p:cNvSpPr>
            <a:spLocks noGrp="1"/>
          </p:cNvSpPr>
          <p:nvPr>
            <p:ph type="sldNum" sz="quarter" idx="4"/>
          </p:nvPr>
        </p:nvSpPr>
        <p:spPr>
          <a:xfrm>
            <a:off x="7099300" y="6356358"/>
            <a:ext cx="2311400" cy="365125"/>
          </a:xfrm>
          <a:prstGeom prst="rect">
            <a:avLst/>
          </a:prstGeom>
        </p:spPr>
        <p:txBody>
          <a:bodyPr vert="horz" lIns="91440" tIns="45720" rIns="91440" bIns="45720" rtlCol="0" anchor="ctr"/>
          <a:lstStyle>
            <a:lvl1pPr algn="r" fontAlgn="auto">
              <a:spcBef>
                <a:spcPts val="0"/>
              </a:spcBef>
              <a:spcAft>
                <a:spcPts val="0"/>
              </a:spcAft>
              <a:defRPr sz="548">
                <a:solidFill>
                  <a:schemeClr val="tx1">
                    <a:tint val="75000"/>
                  </a:schemeClr>
                </a:solidFill>
                <a:latin typeface="+mn-lt"/>
                <a:cs typeface="+mn-cs"/>
              </a:defRPr>
            </a:lvl1pPr>
          </a:lstStyle>
          <a:p>
            <a:pPr>
              <a:defRPr/>
            </a:pPr>
            <a:fld id="{CDBDFA6C-B1FB-4021-845A-52808C171FEF}" type="slidenum">
              <a:rPr lang="es-CO">
                <a:solidFill>
                  <a:srgbClr val="022B44">
                    <a:tint val="75000"/>
                  </a:srgbClr>
                </a:solidFill>
              </a:rPr>
              <a:pPr>
                <a:defRPr/>
              </a:pPr>
              <a:t>‹Nº›</a:t>
            </a:fld>
            <a:endParaRPr lang="es-CO" dirty="0">
              <a:solidFill>
                <a:srgbClr val="022B44">
                  <a:tint val="75000"/>
                </a:srgbClr>
              </a:solidFill>
            </a:endParaRPr>
          </a:p>
        </p:txBody>
      </p:sp>
      <p:pic>
        <p:nvPicPr>
          <p:cNvPr id="2" name="Imagen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8467" y="92080"/>
            <a:ext cx="1013044" cy="742603"/>
          </a:xfrm>
          <a:prstGeom prst="rect">
            <a:avLst/>
          </a:prstGeom>
        </p:spPr>
      </p:pic>
      <p:pic>
        <p:nvPicPr>
          <p:cNvPr id="3" name="Imagen 2"/>
          <p:cNvPicPr>
            <a:picLocks noChangeAspect="1"/>
          </p:cNvPicPr>
          <p:nvPr userDrawn="1"/>
        </p:nvPicPr>
        <p:blipFill rotWithShape="1">
          <a:blip r:embed="rId17" cstate="print">
            <a:extLst>
              <a:ext uri="{28A0092B-C50C-407E-A947-70E740481C1C}">
                <a14:useLocalDpi xmlns:a14="http://schemas.microsoft.com/office/drawing/2010/main" val="0"/>
              </a:ext>
            </a:extLst>
          </a:blip>
          <a:srcRect l="4564" t="22700" r="2941" b="22701"/>
          <a:stretch/>
        </p:blipFill>
        <p:spPr>
          <a:xfrm>
            <a:off x="8255003" y="44451"/>
            <a:ext cx="1420773" cy="648072"/>
          </a:xfrm>
          <a:prstGeom prst="rect">
            <a:avLst/>
          </a:prstGeom>
        </p:spPr>
      </p:pic>
    </p:spTree>
    <p:extLst>
      <p:ext uri="{BB962C8B-B14F-4D97-AF65-F5344CB8AC3E}">
        <p14:creationId xmlns:p14="http://schemas.microsoft.com/office/powerpoint/2010/main" val="2003779361"/>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Lst>
  <p:timing>
    <p:tnLst>
      <p:par>
        <p:cTn id="1" dur="indefinite" restart="never" nodeType="tmRoot"/>
      </p:par>
    </p:tnLst>
  </p:timing>
  <p:txStyles>
    <p:titleStyle>
      <a:lvl1pPr algn="ctr" rtl="0" eaLnBrk="0" fontAlgn="base" hangingPunct="0">
        <a:spcBef>
          <a:spcPct val="0"/>
        </a:spcBef>
        <a:spcAft>
          <a:spcPct val="0"/>
        </a:spcAft>
        <a:defRPr sz="1828" b="1" kern="1200">
          <a:solidFill>
            <a:schemeClr val="tx1"/>
          </a:solidFill>
          <a:latin typeface="Impact" pitchFamily="34" charset="0"/>
          <a:ea typeface="+mj-ea"/>
          <a:cs typeface="+mj-cs"/>
        </a:defRPr>
      </a:lvl1pPr>
      <a:lvl2pPr algn="ctr" rtl="0" eaLnBrk="0" fontAlgn="base" hangingPunct="0">
        <a:spcBef>
          <a:spcPct val="0"/>
        </a:spcBef>
        <a:spcAft>
          <a:spcPct val="0"/>
        </a:spcAft>
        <a:defRPr sz="1828" b="1">
          <a:solidFill>
            <a:schemeClr val="tx1"/>
          </a:solidFill>
          <a:latin typeface="Impact" pitchFamily="34" charset="0"/>
        </a:defRPr>
      </a:lvl2pPr>
      <a:lvl3pPr algn="ctr" rtl="0" eaLnBrk="0" fontAlgn="base" hangingPunct="0">
        <a:spcBef>
          <a:spcPct val="0"/>
        </a:spcBef>
        <a:spcAft>
          <a:spcPct val="0"/>
        </a:spcAft>
        <a:defRPr sz="1828" b="1">
          <a:solidFill>
            <a:schemeClr val="tx1"/>
          </a:solidFill>
          <a:latin typeface="Impact" pitchFamily="34" charset="0"/>
        </a:defRPr>
      </a:lvl3pPr>
      <a:lvl4pPr algn="ctr" rtl="0" eaLnBrk="0" fontAlgn="base" hangingPunct="0">
        <a:spcBef>
          <a:spcPct val="0"/>
        </a:spcBef>
        <a:spcAft>
          <a:spcPct val="0"/>
        </a:spcAft>
        <a:defRPr sz="1828" b="1">
          <a:solidFill>
            <a:schemeClr val="tx1"/>
          </a:solidFill>
          <a:latin typeface="Impact" pitchFamily="34" charset="0"/>
        </a:defRPr>
      </a:lvl4pPr>
      <a:lvl5pPr algn="ctr" rtl="0" eaLnBrk="0" fontAlgn="base" hangingPunct="0">
        <a:spcBef>
          <a:spcPct val="0"/>
        </a:spcBef>
        <a:spcAft>
          <a:spcPct val="0"/>
        </a:spcAft>
        <a:defRPr sz="1828" b="1">
          <a:solidFill>
            <a:schemeClr val="tx1"/>
          </a:solidFill>
          <a:latin typeface="Impact" pitchFamily="34" charset="0"/>
        </a:defRPr>
      </a:lvl5pPr>
      <a:lvl6pPr marL="208955" algn="ctr" rtl="0" eaLnBrk="1" fontAlgn="base" hangingPunct="1">
        <a:spcBef>
          <a:spcPct val="0"/>
        </a:spcBef>
        <a:spcAft>
          <a:spcPct val="0"/>
        </a:spcAft>
        <a:defRPr sz="2011">
          <a:solidFill>
            <a:schemeClr val="tx1"/>
          </a:solidFill>
          <a:latin typeface="Calibri" pitchFamily="34" charset="0"/>
        </a:defRPr>
      </a:lvl6pPr>
      <a:lvl7pPr marL="417909" algn="ctr" rtl="0" eaLnBrk="1" fontAlgn="base" hangingPunct="1">
        <a:spcBef>
          <a:spcPct val="0"/>
        </a:spcBef>
        <a:spcAft>
          <a:spcPct val="0"/>
        </a:spcAft>
        <a:defRPr sz="2011">
          <a:solidFill>
            <a:schemeClr val="tx1"/>
          </a:solidFill>
          <a:latin typeface="Calibri" pitchFamily="34" charset="0"/>
        </a:defRPr>
      </a:lvl7pPr>
      <a:lvl8pPr marL="626864" algn="ctr" rtl="0" eaLnBrk="1" fontAlgn="base" hangingPunct="1">
        <a:spcBef>
          <a:spcPct val="0"/>
        </a:spcBef>
        <a:spcAft>
          <a:spcPct val="0"/>
        </a:spcAft>
        <a:defRPr sz="2011">
          <a:solidFill>
            <a:schemeClr val="tx1"/>
          </a:solidFill>
          <a:latin typeface="Calibri" pitchFamily="34" charset="0"/>
        </a:defRPr>
      </a:lvl8pPr>
      <a:lvl9pPr marL="835819" algn="ctr" rtl="0" eaLnBrk="1" fontAlgn="base" hangingPunct="1">
        <a:spcBef>
          <a:spcPct val="0"/>
        </a:spcBef>
        <a:spcAft>
          <a:spcPct val="0"/>
        </a:spcAft>
        <a:defRPr sz="2011">
          <a:solidFill>
            <a:schemeClr val="tx1"/>
          </a:solidFill>
          <a:latin typeface="Calibri" pitchFamily="34" charset="0"/>
        </a:defRPr>
      </a:lvl9pPr>
    </p:titleStyle>
    <p:bodyStyle>
      <a:lvl1pPr marL="156716" indent="-156716" algn="l" rtl="0" eaLnBrk="0" fontAlgn="base" hangingPunct="0">
        <a:spcBef>
          <a:spcPct val="20000"/>
        </a:spcBef>
        <a:spcAft>
          <a:spcPct val="0"/>
        </a:spcAft>
        <a:buFont typeface="Arial" charset="0"/>
        <a:buChar char="•"/>
        <a:defRPr sz="1463" kern="1200">
          <a:solidFill>
            <a:schemeClr val="tx1"/>
          </a:solidFill>
          <a:latin typeface="+mn-lt"/>
          <a:ea typeface="+mn-ea"/>
          <a:cs typeface="+mn-cs"/>
        </a:defRPr>
      </a:lvl1pPr>
      <a:lvl2pPr marL="339552" indent="-130597" algn="l" rtl="0" eaLnBrk="0" fontAlgn="base" hangingPunct="0">
        <a:spcBef>
          <a:spcPct val="20000"/>
        </a:spcBef>
        <a:spcAft>
          <a:spcPct val="0"/>
        </a:spcAft>
        <a:buFont typeface="Arial" charset="0"/>
        <a:buChar char="–"/>
        <a:defRPr sz="1280" kern="1200">
          <a:solidFill>
            <a:schemeClr val="tx1"/>
          </a:solidFill>
          <a:latin typeface="+mn-lt"/>
          <a:ea typeface="+mn-ea"/>
          <a:cs typeface="+mn-cs"/>
        </a:defRPr>
      </a:lvl2pPr>
      <a:lvl3pPr marL="522387" indent="-104478" algn="l" rtl="0" eaLnBrk="0" fontAlgn="base" hangingPunct="0">
        <a:spcBef>
          <a:spcPct val="20000"/>
        </a:spcBef>
        <a:spcAft>
          <a:spcPct val="0"/>
        </a:spcAft>
        <a:buFont typeface="Arial" charset="0"/>
        <a:buChar char="•"/>
        <a:defRPr sz="1097" kern="1200">
          <a:solidFill>
            <a:schemeClr val="tx1"/>
          </a:solidFill>
          <a:latin typeface="+mn-lt"/>
          <a:ea typeface="+mn-ea"/>
          <a:cs typeface="+mn-cs"/>
        </a:defRPr>
      </a:lvl3pPr>
      <a:lvl4pPr marL="731342" indent="-104478" algn="l" rtl="0" eaLnBrk="0" fontAlgn="base" hangingPunct="0">
        <a:spcBef>
          <a:spcPct val="20000"/>
        </a:spcBef>
        <a:spcAft>
          <a:spcPct val="0"/>
        </a:spcAft>
        <a:buFont typeface="Arial" charset="0"/>
        <a:buChar char="–"/>
        <a:defRPr sz="914" kern="1200">
          <a:solidFill>
            <a:schemeClr val="tx1"/>
          </a:solidFill>
          <a:latin typeface="+mn-lt"/>
          <a:ea typeface="+mn-ea"/>
          <a:cs typeface="+mn-cs"/>
        </a:defRPr>
      </a:lvl4pPr>
      <a:lvl5pPr marL="940297" indent="-104478" algn="l" rtl="0" eaLnBrk="0" fontAlgn="base" hangingPunct="0">
        <a:spcBef>
          <a:spcPct val="20000"/>
        </a:spcBef>
        <a:spcAft>
          <a:spcPct val="0"/>
        </a:spcAft>
        <a:buFont typeface="Arial" charset="0"/>
        <a:buChar char="»"/>
        <a:defRPr sz="914" kern="1200">
          <a:solidFill>
            <a:schemeClr val="tx1"/>
          </a:solidFill>
          <a:latin typeface="+mn-lt"/>
          <a:ea typeface="+mn-ea"/>
          <a:cs typeface="+mn-cs"/>
        </a:defRPr>
      </a:lvl5pPr>
      <a:lvl6pPr marL="1149251" indent="-104478" algn="l" defTabSz="417909" rtl="0" eaLnBrk="1" latinLnBrk="0" hangingPunct="1">
        <a:spcBef>
          <a:spcPct val="20000"/>
        </a:spcBef>
        <a:buFont typeface="Arial" pitchFamily="34" charset="0"/>
        <a:buChar char="•"/>
        <a:defRPr sz="914" kern="1200">
          <a:solidFill>
            <a:schemeClr val="tx1"/>
          </a:solidFill>
          <a:latin typeface="+mn-lt"/>
          <a:ea typeface="+mn-ea"/>
          <a:cs typeface="+mn-cs"/>
        </a:defRPr>
      </a:lvl6pPr>
      <a:lvl7pPr marL="1358206" indent="-104478" algn="l" defTabSz="417909" rtl="0" eaLnBrk="1" latinLnBrk="0" hangingPunct="1">
        <a:spcBef>
          <a:spcPct val="20000"/>
        </a:spcBef>
        <a:buFont typeface="Arial" pitchFamily="34" charset="0"/>
        <a:buChar char="•"/>
        <a:defRPr sz="914" kern="1200">
          <a:solidFill>
            <a:schemeClr val="tx1"/>
          </a:solidFill>
          <a:latin typeface="+mn-lt"/>
          <a:ea typeface="+mn-ea"/>
          <a:cs typeface="+mn-cs"/>
        </a:defRPr>
      </a:lvl7pPr>
      <a:lvl8pPr marL="1567161" indent="-104478" algn="l" defTabSz="417909" rtl="0" eaLnBrk="1" latinLnBrk="0" hangingPunct="1">
        <a:spcBef>
          <a:spcPct val="20000"/>
        </a:spcBef>
        <a:buFont typeface="Arial" pitchFamily="34" charset="0"/>
        <a:buChar char="•"/>
        <a:defRPr sz="914" kern="1200">
          <a:solidFill>
            <a:schemeClr val="tx1"/>
          </a:solidFill>
          <a:latin typeface="+mn-lt"/>
          <a:ea typeface="+mn-ea"/>
          <a:cs typeface="+mn-cs"/>
        </a:defRPr>
      </a:lvl8pPr>
      <a:lvl9pPr marL="1776115" indent="-104478" algn="l" defTabSz="417909" rtl="0" eaLnBrk="1" latinLnBrk="0" hangingPunct="1">
        <a:spcBef>
          <a:spcPct val="20000"/>
        </a:spcBef>
        <a:buFont typeface="Arial" pitchFamily="34" charset="0"/>
        <a:buChar char="•"/>
        <a:defRPr sz="914" kern="1200">
          <a:solidFill>
            <a:schemeClr val="tx1"/>
          </a:solidFill>
          <a:latin typeface="+mn-lt"/>
          <a:ea typeface="+mn-ea"/>
          <a:cs typeface="+mn-cs"/>
        </a:defRPr>
      </a:lvl9pPr>
    </p:bodyStyle>
    <p:otherStyle>
      <a:defPPr>
        <a:defRPr lang="es-CO"/>
      </a:defPPr>
      <a:lvl1pPr marL="0" algn="l" defTabSz="417909" rtl="0" eaLnBrk="1" latinLnBrk="0" hangingPunct="1">
        <a:defRPr sz="823" kern="1200">
          <a:solidFill>
            <a:schemeClr val="tx1"/>
          </a:solidFill>
          <a:latin typeface="+mn-lt"/>
          <a:ea typeface="+mn-ea"/>
          <a:cs typeface="+mn-cs"/>
        </a:defRPr>
      </a:lvl1pPr>
      <a:lvl2pPr marL="208955" algn="l" defTabSz="417909" rtl="0" eaLnBrk="1" latinLnBrk="0" hangingPunct="1">
        <a:defRPr sz="823" kern="1200">
          <a:solidFill>
            <a:schemeClr val="tx1"/>
          </a:solidFill>
          <a:latin typeface="+mn-lt"/>
          <a:ea typeface="+mn-ea"/>
          <a:cs typeface="+mn-cs"/>
        </a:defRPr>
      </a:lvl2pPr>
      <a:lvl3pPr marL="417909" algn="l" defTabSz="417909" rtl="0" eaLnBrk="1" latinLnBrk="0" hangingPunct="1">
        <a:defRPr sz="823" kern="1200">
          <a:solidFill>
            <a:schemeClr val="tx1"/>
          </a:solidFill>
          <a:latin typeface="+mn-lt"/>
          <a:ea typeface="+mn-ea"/>
          <a:cs typeface="+mn-cs"/>
        </a:defRPr>
      </a:lvl3pPr>
      <a:lvl4pPr marL="626864" algn="l" defTabSz="417909" rtl="0" eaLnBrk="1" latinLnBrk="0" hangingPunct="1">
        <a:defRPr sz="823" kern="1200">
          <a:solidFill>
            <a:schemeClr val="tx1"/>
          </a:solidFill>
          <a:latin typeface="+mn-lt"/>
          <a:ea typeface="+mn-ea"/>
          <a:cs typeface="+mn-cs"/>
        </a:defRPr>
      </a:lvl4pPr>
      <a:lvl5pPr marL="835819" algn="l" defTabSz="417909" rtl="0" eaLnBrk="1" latinLnBrk="0" hangingPunct="1">
        <a:defRPr sz="823" kern="1200">
          <a:solidFill>
            <a:schemeClr val="tx1"/>
          </a:solidFill>
          <a:latin typeface="+mn-lt"/>
          <a:ea typeface="+mn-ea"/>
          <a:cs typeface="+mn-cs"/>
        </a:defRPr>
      </a:lvl5pPr>
      <a:lvl6pPr marL="1044773" algn="l" defTabSz="417909" rtl="0" eaLnBrk="1" latinLnBrk="0" hangingPunct="1">
        <a:defRPr sz="823" kern="1200">
          <a:solidFill>
            <a:schemeClr val="tx1"/>
          </a:solidFill>
          <a:latin typeface="+mn-lt"/>
          <a:ea typeface="+mn-ea"/>
          <a:cs typeface="+mn-cs"/>
        </a:defRPr>
      </a:lvl6pPr>
      <a:lvl7pPr marL="1253728" algn="l" defTabSz="417909" rtl="0" eaLnBrk="1" latinLnBrk="0" hangingPunct="1">
        <a:defRPr sz="823" kern="1200">
          <a:solidFill>
            <a:schemeClr val="tx1"/>
          </a:solidFill>
          <a:latin typeface="+mn-lt"/>
          <a:ea typeface="+mn-ea"/>
          <a:cs typeface="+mn-cs"/>
        </a:defRPr>
      </a:lvl7pPr>
      <a:lvl8pPr marL="1462683" algn="l" defTabSz="417909" rtl="0" eaLnBrk="1" latinLnBrk="0" hangingPunct="1">
        <a:defRPr sz="823" kern="1200">
          <a:solidFill>
            <a:schemeClr val="tx1"/>
          </a:solidFill>
          <a:latin typeface="+mn-lt"/>
          <a:ea typeface="+mn-ea"/>
          <a:cs typeface="+mn-cs"/>
        </a:defRPr>
      </a:lvl8pPr>
      <a:lvl9pPr marL="1671638" algn="l" defTabSz="417909" rtl="0" eaLnBrk="1" latinLnBrk="0" hangingPunct="1">
        <a:defRPr sz="8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Objetivo%202.2.pptx" TargetMode="External"/><Relationship Id="rId2" Type="http://schemas.openxmlformats.org/officeDocument/2006/relationships/hyperlink" Target="Ejemplo%20Foco%202.xl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Ejemplo%20Foco%203.xl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Ejemplo%20Foco%204.xl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Objetivo%201.2.pptx" TargetMode="External"/><Relationship Id="rId2" Type="http://schemas.openxmlformats.org/officeDocument/2006/relationships/hyperlink" Target="Ejemplo%20Foco%201.xls" TargetMode="External"/><Relationship Id="rId1" Type="http://schemas.openxmlformats.org/officeDocument/2006/relationships/slideLayout" Target="../slideLayouts/slideLayout1.xml"/><Relationship Id="rId4" Type="http://schemas.openxmlformats.org/officeDocument/2006/relationships/hyperlink" Target="Objetivo%202.2.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ctrTitle"/>
          </p:nvPr>
        </p:nvSpPr>
        <p:spPr>
          <a:xfrm>
            <a:off x="742950" y="2130425"/>
            <a:ext cx="8420100" cy="1470025"/>
          </a:xfrm>
        </p:spPr>
        <p:txBody>
          <a:bodyPr/>
          <a:lstStyle/>
          <a:p>
            <a:pPr eaLnBrk="1" hangingPunct="1"/>
            <a:endParaRPr lang="es-ES" dirty="0" smtClean="0"/>
          </a:p>
        </p:txBody>
      </p:sp>
      <p:sp>
        <p:nvSpPr>
          <p:cNvPr id="3" name="2 Subtítulo"/>
          <p:cNvSpPr>
            <a:spLocks noGrp="1"/>
          </p:cNvSpPr>
          <p:nvPr>
            <p:ph type="subTitle" idx="1"/>
          </p:nvPr>
        </p:nvSpPr>
        <p:spPr/>
        <p:txBody>
          <a:bodyPr/>
          <a:lstStyle/>
          <a:p>
            <a:pPr eaLnBrk="1" hangingPunct="1">
              <a:defRPr/>
            </a:pPr>
            <a:endParaRPr lang="es-CO" dirty="0"/>
          </a:p>
        </p:txBody>
      </p:sp>
      <p:pic>
        <p:nvPicPr>
          <p:cNvPr id="4100" name="Picture 2" descr="D:\Manual de Identidad Corporativa\Manual JPG\MANUAL ANI FINAL PRIMERA PARTE-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373063"/>
            <a:ext cx="10023475" cy="723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Marcador de número de diapositiva"/>
          <p:cNvSpPr>
            <a:spLocks noGrp="1"/>
          </p:cNvSpPr>
          <p:nvPr>
            <p:ph type="sldNum" sz="quarter" idx="12"/>
          </p:nvPr>
        </p:nvSpPr>
        <p:spPr bwMode="auto">
          <a:xfrm>
            <a:off x="6819602" y="6160219"/>
            <a:ext cx="266990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1E4CAF0-F455-479C-AA7C-2B43D793DD7C}" type="slidenum">
              <a:rPr lang="es-CO" altLang="es-MX" sz="1200">
                <a:solidFill>
                  <a:srgbClr val="000000"/>
                </a:solidFill>
              </a:rPr>
              <a:pPr>
                <a:spcBef>
                  <a:spcPct val="0"/>
                </a:spcBef>
                <a:buFontTx/>
                <a:buNone/>
              </a:pPr>
              <a:t>10</a:t>
            </a:fld>
            <a:endParaRPr lang="es-CO" altLang="es-MX" sz="1200" dirty="0">
              <a:solidFill>
                <a:srgbClr val="000000"/>
              </a:solidFill>
            </a:endParaRPr>
          </a:p>
        </p:txBody>
      </p:sp>
      <p:sp>
        <p:nvSpPr>
          <p:cNvPr id="12" name="11 Rectángulo"/>
          <p:cNvSpPr/>
          <p:nvPr/>
        </p:nvSpPr>
        <p:spPr>
          <a:xfrm>
            <a:off x="0" y="396528"/>
            <a:ext cx="9906000" cy="584200"/>
          </a:xfrm>
          <a:prstGeom prst="rect">
            <a:avLst/>
          </a:prstGeom>
        </p:spPr>
        <p:txBody>
          <a:bodyPr>
            <a:spAutoFit/>
          </a:bodyPr>
          <a:lstStyle/>
          <a:p>
            <a:pPr algn="ctr" eaLnBrk="1" hangingPunct="1">
              <a:defRPr/>
            </a:pPr>
            <a:r>
              <a:rPr lang="es-CO" sz="3200" b="1" spc="50" dirty="0">
                <a:ln w="11430"/>
                <a:solidFill>
                  <a:schemeClr val="accent6">
                    <a:lumMod val="75000"/>
                  </a:schemeClr>
                </a:solidFill>
                <a:latin typeface="+mj-lt"/>
                <a:ea typeface="Helvetica Neue Bold Condensed" charset="0"/>
                <a:cs typeface="Impact"/>
              </a:rPr>
              <a:t>FOCOS ESTRATÉGICOS</a:t>
            </a:r>
          </a:p>
        </p:txBody>
      </p:sp>
      <p:sp>
        <p:nvSpPr>
          <p:cNvPr id="2" name="Rectángulo redondeado 1"/>
          <p:cNvSpPr/>
          <p:nvPr/>
        </p:nvSpPr>
        <p:spPr>
          <a:xfrm>
            <a:off x="574366" y="1190929"/>
            <a:ext cx="3370522"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sz="1600" b="1" dirty="0">
                <a:solidFill>
                  <a:schemeClr val="bg1"/>
                </a:solidFill>
              </a:rPr>
              <a:t>FOCOS ESTRATÉGICOS</a:t>
            </a:r>
          </a:p>
        </p:txBody>
      </p:sp>
      <p:sp>
        <p:nvSpPr>
          <p:cNvPr id="14" name="Rectángulo redondeado 13">
            <a:hlinkClick r:id="rId2" action="ppaction://hlinkfile"/>
          </p:cNvPr>
          <p:cNvSpPr/>
          <p:nvPr/>
        </p:nvSpPr>
        <p:spPr>
          <a:xfrm>
            <a:off x="488505" y="1910061"/>
            <a:ext cx="3456383" cy="4183235"/>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rgbClr val="366092"/>
                </a:solidFill>
              </a:rPr>
              <a:t>2. </a:t>
            </a:r>
            <a:r>
              <a:rPr lang="es-ES" sz="1400" dirty="0">
                <a:solidFill>
                  <a:srgbClr val="366092"/>
                </a:solidFill>
              </a:rPr>
              <a:t>Gestionar el desarrollo adecuado de los contratos de concesión en ejecución, facilitando la construcción oportuna de la infraestructura y el logro de los niveles de inversión propuestos en el PND</a:t>
            </a:r>
            <a:endParaRPr lang="es-CO" sz="1400" dirty="0">
              <a:solidFill>
                <a:srgbClr val="366092"/>
              </a:solidFill>
            </a:endParaRPr>
          </a:p>
        </p:txBody>
      </p:sp>
      <p:sp>
        <p:nvSpPr>
          <p:cNvPr id="15" name="Rectángulo redondeado 14"/>
          <p:cNvSpPr/>
          <p:nvPr/>
        </p:nvSpPr>
        <p:spPr>
          <a:xfrm>
            <a:off x="4209863" y="1189982"/>
            <a:ext cx="5400000"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sz="1600" b="1" dirty="0">
                <a:solidFill>
                  <a:schemeClr val="bg1"/>
                </a:solidFill>
              </a:rPr>
              <a:t>OBJETIVOS</a:t>
            </a:r>
          </a:p>
        </p:txBody>
      </p:sp>
      <p:sp>
        <p:nvSpPr>
          <p:cNvPr id="17" name="Rectángulo redondeado 16"/>
          <p:cNvSpPr/>
          <p:nvPr/>
        </p:nvSpPr>
        <p:spPr>
          <a:xfrm>
            <a:off x="4210937" y="1909445"/>
            <a:ext cx="5400000" cy="654701"/>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fontAlgn="ctr">
              <a:defRPr/>
            </a:pPr>
            <a:r>
              <a:rPr lang="es-MX" sz="1400" dirty="0">
                <a:solidFill>
                  <a:srgbClr val="366092"/>
                </a:solidFill>
              </a:rPr>
              <a:t>2.1. Gestionar adecuadamente la etapa de pre-construcción de los proyectos para su terminación </a:t>
            </a:r>
            <a:r>
              <a:rPr lang="es-MX" sz="1400" dirty="0" smtClean="0">
                <a:solidFill>
                  <a:srgbClr val="366092"/>
                </a:solidFill>
              </a:rPr>
              <a:t>oportuna, garantizando la sostenibilidad y </a:t>
            </a:r>
            <a:r>
              <a:rPr lang="es-MX" sz="1400" dirty="0">
                <a:solidFill>
                  <a:srgbClr val="366092"/>
                </a:solidFill>
              </a:rPr>
              <a:t>el uso eficiente de recursos. </a:t>
            </a:r>
            <a:endParaRPr lang="es-CO" sz="1400" dirty="0">
              <a:solidFill>
                <a:srgbClr val="366092"/>
              </a:solidFill>
            </a:endParaRPr>
          </a:p>
        </p:txBody>
      </p:sp>
      <p:sp>
        <p:nvSpPr>
          <p:cNvPr id="18" name="Rectángulo redondeado 17">
            <a:hlinkClick r:id="rId3" action="ppaction://hlinkpres?slideindex=1&amp;slidetitle="/>
          </p:cNvPr>
          <p:cNvSpPr/>
          <p:nvPr/>
        </p:nvSpPr>
        <p:spPr>
          <a:xfrm>
            <a:off x="4209863" y="2753166"/>
            <a:ext cx="5400000" cy="520619"/>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rgbClr val="366092"/>
                </a:solidFill>
              </a:rPr>
              <a:t>2.2. </a:t>
            </a:r>
            <a:r>
              <a:rPr lang="es-ES" sz="1400" dirty="0">
                <a:solidFill>
                  <a:srgbClr val="366092"/>
                </a:solidFill>
              </a:rPr>
              <a:t>Terminar en tiempo y calidad  las obras y planes de inversión </a:t>
            </a:r>
            <a:r>
              <a:rPr lang="es-ES" sz="1400" dirty="0" smtClean="0">
                <a:solidFill>
                  <a:srgbClr val="366092"/>
                </a:solidFill>
              </a:rPr>
              <a:t>programados, logrando el cumplimiento de las  metas del PND.</a:t>
            </a:r>
            <a:endParaRPr lang="es-CO" sz="1400" dirty="0">
              <a:solidFill>
                <a:srgbClr val="366092"/>
              </a:solidFill>
            </a:endParaRPr>
          </a:p>
        </p:txBody>
      </p:sp>
      <p:sp>
        <p:nvSpPr>
          <p:cNvPr id="19" name="Rectángulo redondeado 18"/>
          <p:cNvSpPr/>
          <p:nvPr/>
        </p:nvSpPr>
        <p:spPr>
          <a:xfrm>
            <a:off x="4209863" y="3430775"/>
            <a:ext cx="5400000" cy="694132"/>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rgbClr val="366092"/>
                </a:solidFill>
              </a:rPr>
              <a:t>2.3. </a:t>
            </a:r>
            <a:r>
              <a:rPr lang="es-ES" sz="1400" dirty="0">
                <a:solidFill>
                  <a:srgbClr val="366092"/>
                </a:solidFill>
              </a:rPr>
              <a:t>Desarrollar </a:t>
            </a:r>
            <a:r>
              <a:rPr lang="es-ES" sz="1400" dirty="0" smtClean="0">
                <a:solidFill>
                  <a:srgbClr val="366092"/>
                </a:solidFill>
              </a:rPr>
              <a:t>e implementar herramientas</a:t>
            </a:r>
            <a:r>
              <a:rPr lang="es-ES" sz="1400" dirty="0">
                <a:solidFill>
                  <a:srgbClr val="366092"/>
                </a:solidFill>
              </a:rPr>
              <a:t>, metodologías y sistemas para el  control y seguimiento integral  y eficiente de los proyectos.</a:t>
            </a:r>
            <a:endParaRPr lang="es-CO" sz="1400" dirty="0">
              <a:solidFill>
                <a:srgbClr val="366092"/>
              </a:solidFill>
            </a:endParaRPr>
          </a:p>
        </p:txBody>
      </p:sp>
      <p:sp>
        <p:nvSpPr>
          <p:cNvPr id="10" name="Rectángulo redondeado 9"/>
          <p:cNvSpPr/>
          <p:nvPr/>
        </p:nvSpPr>
        <p:spPr>
          <a:xfrm>
            <a:off x="4209863" y="4264272"/>
            <a:ext cx="5400000" cy="517030"/>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a:defRPr/>
            </a:pPr>
            <a:r>
              <a:rPr lang="es-MX" sz="1400" dirty="0" smtClean="0">
                <a:solidFill>
                  <a:srgbClr val="366092"/>
                </a:solidFill>
              </a:rPr>
              <a:t>2.4. </a:t>
            </a:r>
            <a:r>
              <a:rPr lang="es-ES" sz="1400" dirty="0" smtClean="0">
                <a:solidFill>
                  <a:srgbClr val="366092"/>
                </a:solidFill>
              </a:rPr>
              <a:t>Desarrollar Mecanismos agiles para acelerar la toma de decisiones en casos de conflicto.</a:t>
            </a:r>
            <a:endParaRPr lang="es-MX" sz="1400" dirty="0">
              <a:solidFill>
                <a:srgbClr val="366092"/>
              </a:solidFill>
            </a:endParaRPr>
          </a:p>
        </p:txBody>
      </p:sp>
      <p:sp>
        <p:nvSpPr>
          <p:cNvPr id="22" name="Rectángulo redondeado 9"/>
          <p:cNvSpPr/>
          <p:nvPr/>
        </p:nvSpPr>
        <p:spPr>
          <a:xfrm>
            <a:off x="4209863" y="5648274"/>
            <a:ext cx="5400000" cy="517030"/>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a:defRPr/>
            </a:pPr>
            <a:r>
              <a:rPr lang="es-MX" sz="1400" dirty="0" smtClean="0">
                <a:solidFill>
                  <a:srgbClr val="366092"/>
                </a:solidFill>
              </a:rPr>
              <a:t>2.6. Mantener la articulación de </a:t>
            </a:r>
            <a:r>
              <a:rPr lang="es-ES" sz="1400" dirty="0" smtClean="0">
                <a:solidFill>
                  <a:srgbClr val="366092"/>
                </a:solidFill>
              </a:rPr>
              <a:t>las </a:t>
            </a:r>
            <a:r>
              <a:rPr lang="es-ES" sz="1400" dirty="0">
                <a:solidFill>
                  <a:srgbClr val="366092"/>
                </a:solidFill>
              </a:rPr>
              <a:t>interventorías a los fines esenciales de la Agencia Nacional de Infraestructura-ANI. </a:t>
            </a:r>
            <a:endParaRPr lang="es-MX" sz="1400" dirty="0">
              <a:solidFill>
                <a:srgbClr val="366092"/>
              </a:solidFill>
            </a:endParaRPr>
          </a:p>
        </p:txBody>
      </p:sp>
      <p:sp>
        <p:nvSpPr>
          <p:cNvPr id="13" name="Rectángulo redondeado 19"/>
          <p:cNvSpPr/>
          <p:nvPr/>
        </p:nvSpPr>
        <p:spPr>
          <a:xfrm>
            <a:off x="4209863" y="4941168"/>
            <a:ext cx="5400000" cy="504056"/>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smtClean="0">
                <a:solidFill>
                  <a:srgbClr val="366092"/>
                </a:solidFill>
              </a:rPr>
              <a:t>2.5.</a:t>
            </a:r>
            <a:r>
              <a:rPr lang="es-ES" sz="1400" dirty="0" smtClean="0">
                <a:solidFill>
                  <a:srgbClr val="366092"/>
                </a:solidFill>
              </a:rPr>
              <a:t> </a:t>
            </a:r>
            <a:r>
              <a:rPr lang="es-ES" sz="1400" dirty="0">
                <a:solidFill>
                  <a:srgbClr val="366092"/>
                </a:solidFill>
              </a:rPr>
              <a:t>Fortalecer las estrategias y herramientas que garanticen </a:t>
            </a:r>
            <a:r>
              <a:rPr lang="es-ES" sz="1400" dirty="0" smtClean="0">
                <a:solidFill>
                  <a:srgbClr val="366092"/>
                </a:solidFill>
              </a:rPr>
              <a:t>una </a:t>
            </a:r>
            <a:r>
              <a:rPr lang="es-ES" sz="1400" dirty="0">
                <a:solidFill>
                  <a:srgbClr val="366092"/>
                </a:solidFill>
              </a:rPr>
              <a:t>adecuada gestión de riesgos de </a:t>
            </a:r>
            <a:r>
              <a:rPr lang="es-ES" sz="1400" dirty="0" smtClean="0">
                <a:solidFill>
                  <a:srgbClr val="366092"/>
                </a:solidFill>
              </a:rPr>
              <a:t>la entidad</a:t>
            </a:r>
            <a:endParaRPr lang="es-CO" sz="1400" dirty="0">
              <a:solidFill>
                <a:srgbClr val="366092"/>
              </a:solidFill>
            </a:endParaRPr>
          </a:p>
        </p:txBody>
      </p:sp>
    </p:spTree>
    <p:extLst>
      <p:ext uri="{BB962C8B-B14F-4D97-AF65-F5344CB8AC3E}">
        <p14:creationId xmlns:p14="http://schemas.microsoft.com/office/powerpoint/2010/main" val="133730644"/>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Marcador de número de diapositiva"/>
          <p:cNvSpPr>
            <a:spLocks noGrp="1"/>
          </p:cNvSpPr>
          <p:nvPr>
            <p:ph type="sldNum" sz="quarter" idx="12"/>
          </p:nvPr>
        </p:nvSpPr>
        <p:spPr bwMode="auto">
          <a:xfrm>
            <a:off x="7329488" y="6348413"/>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1E5D35-F333-41AA-83D9-8CD3BA82F73D}" type="slidenum">
              <a:rPr lang="es-CO" altLang="es-MX" sz="1200">
                <a:solidFill>
                  <a:srgbClr val="000000"/>
                </a:solidFill>
              </a:rPr>
              <a:pPr>
                <a:spcBef>
                  <a:spcPct val="0"/>
                </a:spcBef>
                <a:buFontTx/>
                <a:buNone/>
              </a:pPr>
              <a:t>11</a:t>
            </a:fld>
            <a:endParaRPr lang="es-CO" altLang="es-MX" sz="1200" dirty="0">
              <a:solidFill>
                <a:srgbClr val="000000"/>
              </a:solidFill>
            </a:endParaRPr>
          </a:p>
        </p:txBody>
      </p:sp>
      <p:sp>
        <p:nvSpPr>
          <p:cNvPr id="12" name="11 Rectángulo"/>
          <p:cNvSpPr/>
          <p:nvPr/>
        </p:nvSpPr>
        <p:spPr>
          <a:xfrm>
            <a:off x="0" y="324520"/>
            <a:ext cx="9906000" cy="584200"/>
          </a:xfrm>
          <a:prstGeom prst="rect">
            <a:avLst/>
          </a:prstGeom>
        </p:spPr>
        <p:txBody>
          <a:bodyPr>
            <a:spAutoFit/>
          </a:bodyPr>
          <a:lstStyle/>
          <a:p>
            <a:pPr algn="ctr" eaLnBrk="1" hangingPunct="1">
              <a:defRPr/>
            </a:pPr>
            <a:r>
              <a:rPr lang="es-CO" sz="3200" b="1" spc="50" dirty="0">
                <a:ln w="11430"/>
                <a:solidFill>
                  <a:schemeClr val="accent6">
                    <a:lumMod val="75000"/>
                  </a:schemeClr>
                </a:solidFill>
                <a:latin typeface="+mj-lt"/>
                <a:ea typeface="Helvetica Neue Bold Condensed" charset="0"/>
                <a:cs typeface="Impact"/>
              </a:rPr>
              <a:t>FOCOS ESTRATÉGICOS</a:t>
            </a:r>
          </a:p>
        </p:txBody>
      </p:sp>
      <p:sp>
        <p:nvSpPr>
          <p:cNvPr id="2" name="Rectángulo redondeado 1"/>
          <p:cNvSpPr/>
          <p:nvPr/>
        </p:nvSpPr>
        <p:spPr>
          <a:xfrm>
            <a:off x="560511" y="1186542"/>
            <a:ext cx="3528392"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b="1" dirty="0">
                <a:solidFill>
                  <a:schemeClr val="bg1"/>
                </a:solidFill>
              </a:rPr>
              <a:t>FOCOS ESTRATÉGICOS</a:t>
            </a:r>
          </a:p>
        </p:txBody>
      </p:sp>
      <p:sp>
        <p:nvSpPr>
          <p:cNvPr id="14" name="Rectángulo redondeado 13">
            <a:hlinkClick r:id="rId2" action="ppaction://hlinkfile"/>
          </p:cNvPr>
          <p:cNvSpPr/>
          <p:nvPr/>
        </p:nvSpPr>
        <p:spPr>
          <a:xfrm>
            <a:off x="488504" y="1846898"/>
            <a:ext cx="3600399" cy="4174390"/>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600" dirty="0">
                <a:solidFill>
                  <a:srgbClr val="366092"/>
                </a:solidFill>
              </a:rPr>
              <a:t>3.  Generar confianza en ciudadanos, estado, inversionistas, y usuarios de la infraestructura.</a:t>
            </a:r>
            <a:endParaRPr lang="es-CO" sz="1600" dirty="0">
              <a:solidFill>
                <a:srgbClr val="366092"/>
              </a:solidFill>
            </a:endParaRPr>
          </a:p>
        </p:txBody>
      </p:sp>
      <p:sp>
        <p:nvSpPr>
          <p:cNvPr id="15" name="Rectángulo redondeado 14"/>
          <p:cNvSpPr/>
          <p:nvPr/>
        </p:nvSpPr>
        <p:spPr>
          <a:xfrm>
            <a:off x="4305528" y="1186542"/>
            <a:ext cx="5400000"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b="1" dirty="0">
                <a:solidFill>
                  <a:schemeClr val="bg1"/>
                </a:solidFill>
              </a:rPr>
              <a:t>OBJETIVOS</a:t>
            </a:r>
          </a:p>
        </p:txBody>
      </p:sp>
      <p:sp>
        <p:nvSpPr>
          <p:cNvPr id="17" name="Rectángulo redondeado 16"/>
          <p:cNvSpPr/>
          <p:nvPr/>
        </p:nvSpPr>
        <p:spPr>
          <a:xfrm>
            <a:off x="4305528" y="1844824"/>
            <a:ext cx="5400000" cy="673152"/>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rgbClr val="366092"/>
                </a:solidFill>
              </a:rPr>
              <a:t>3.1. </a:t>
            </a:r>
            <a:r>
              <a:rPr lang="es-ES" sz="1400" dirty="0" smtClean="0">
                <a:solidFill>
                  <a:srgbClr val="366092"/>
                </a:solidFill>
              </a:rPr>
              <a:t>Fortalecer las estrategias </a:t>
            </a:r>
            <a:r>
              <a:rPr lang="es-ES" sz="1400" dirty="0">
                <a:solidFill>
                  <a:srgbClr val="366092"/>
                </a:solidFill>
              </a:rPr>
              <a:t>y </a:t>
            </a:r>
            <a:r>
              <a:rPr lang="es-ES" sz="1400" dirty="0" smtClean="0">
                <a:solidFill>
                  <a:srgbClr val="366092"/>
                </a:solidFill>
              </a:rPr>
              <a:t>herramientas que </a:t>
            </a:r>
            <a:r>
              <a:rPr lang="es-ES" sz="1400" dirty="0">
                <a:solidFill>
                  <a:srgbClr val="366092"/>
                </a:solidFill>
              </a:rPr>
              <a:t>garanticen </a:t>
            </a:r>
            <a:r>
              <a:rPr lang="es-ES" sz="1400" dirty="0" smtClean="0">
                <a:solidFill>
                  <a:srgbClr val="366092"/>
                </a:solidFill>
              </a:rPr>
              <a:t>transparencia y confiabilidad en todas las gestiones de la entidad.</a:t>
            </a:r>
            <a:endParaRPr lang="es-CO" sz="1400" dirty="0">
              <a:solidFill>
                <a:srgbClr val="366092"/>
              </a:solidFill>
            </a:endParaRPr>
          </a:p>
        </p:txBody>
      </p:sp>
      <p:sp>
        <p:nvSpPr>
          <p:cNvPr id="18" name="Rectángulo redondeado 17"/>
          <p:cNvSpPr/>
          <p:nvPr/>
        </p:nvSpPr>
        <p:spPr>
          <a:xfrm>
            <a:off x="4305528" y="2669358"/>
            <a:ext cx="5400000" cy="541544"/>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rgbClr val="366092"/>
                </a:solidFill>
              </a:rPr>
              <a:t>3.2. Implementar mecanismos periódicos y participativos de rendición de cuentas.</a:t>
            </a:r>
            <a:endParaRPr lang="es-CO" sz="1400" dirty="0">
              <a:solidFill>
                <a:srgbClr val="366092"/>
              </a:solidFill>
            </a:endParaRPr>
          </a:p>
        </p:txBody>
      </p:sp>
      <p:sp>
        <p:nvSpPr>
          <p:cNvPr id="19" name="Rectángulo redondeado 18"/>
          <p:cNvSpPr/>
          <p:nvPr/>
        </p:nvSpPr>
        <p:spPr>
          <a:xfrm>
            <a:off x="4305528" y="3365128"/>
            <a:ext cx="5400000" cy="511397"/>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rgbClr val="366092"/>
                </a:solidFill>
              </a:rPr>
              <a:t>3.3. </a:t>
            </a:r>
            <a:r>
              <a:rPr lang="es-MX" sz="1400" dirty="0" smtClean="0">
                <a:solidFill>
                  <a:srgbClr val="366092"/>
                </a:solidFill>
              </a:rPr>
              <a:t>Mantener una comunicación,  </a:t>
            </a:r>
            <a:r>
              <a:rPr lang="es-MX" sz="1400" dirty="0">
                <a:solidFill>
                  <a:srgbClr val="366092"/>
                </a:solidFill>
              </a:rPr>
              <a:t>interacción y gestión </a:t>
            </a:r>
            <a:r>
              <a:rPr lang="es-MX" sz="1400" dirty="0" smtClean="0">
                <a:solidFill>
                  <a:srgbClr val="366092"/>
                </a:solidFill>
              </a:rPr>
              <a:t>efectiva con las demás </a:t>
            </a:r>
            <a:r>
              <a:rPr lang="es-MX" sz="1400" dirty="0">
                <a:solidFill>
                  <a:srgbClr val="366092"/>
                </a:solidFill>
              </a:rPr>
              <a:t>entidades públicas.</a:t>
            </a:r>
            <a:endParaRPr lang="es-CO" sz="1400" dirty="0">
              <a:solidFill>
                <a:srgbClr val="366092"/>
              </a:solidFill>
            </a:endParaRPr>
          </a:p>
        </p:txBody>
      </p:sp>
      <p:sp>
        <p:nvSpPr>
          <p:cNvPr id="11" name="Rectángulo redondeado 10"/>
          <p:cNvSpPr/>
          <p:nvPr/>
        </p:nvSpPr>
        <p:spPr>
          <a:xfrm>
            <a:off x="4305528" y="4005063"/>
            <a:ext cx="5400000" cy="474681"/>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smtClean="0">
                <a:solidFill>
                  <a:srgbClr val="366092"/>
                </a:solidFill>
              </a:rPr>
              <a:t>3.4. </a:t>
            </a:r>
            <a:r>
              <a:rPr lang="es-MX" sz="1400" dirty="0">
                <a:solidFill>
                  <a:srgbClr val="366092"/>
                </a:solidFill>
              </a:rPr>
              <a:t>Desarrollar herramientas para divulgación oportuna de información confiable y relevante.</a:t>
            </a:r>
            <a:endParaRPr lang="es-CO" sz="1400" dirty="0">
              <a:solidFill>
                <a:srgbClr val="366092"/>
              </a:solidFill>
            </a:endParaRPr>
          </a:p>
        </p:txBody>
      </p:sp>
      <p:sp>
        <p:nvSpPr>
          <p:cNvPr id="25" name="Rectángulo redondeado 19"/>
          <p:cNvSpPr/>
          <p:nvPr/>
        </p:nvSpPr>
        <p:spPr>
          <a:xfrm>
            <a:off x="4305528" y="4599451"/>
            <a:ext cx="5400000" cy="717235"/>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smtClean="0">
                <a:solidFill>
                  <a:srgbClr val="366092"/>
                </a:solidFill>
              </a:rPr>
              <a:t>3.5. </a:t>
            </a:r>
            <a:r>
              <a:rPr lang="es-ES" sz="1400" dirty="0">
                <a:solidFill>
                  <a:srgbClr val="366092"/>
                </a:solidFill>
              </a:rPr>
              <a:t>Desarrollar </a:t>
            </a:r>
            <a:r>
              <a:rPr lang="es-ES" sz="1400" dirty="0" smtClean="0">
                <a:solidFill>
                  <a:srgbClr val="366092"/>
                </a:solidFill>
              </a:rPr>
              <a:t>procedimientos efectivos para gestionar oportunamente los trámites y  </a:t>
            </a:r>
            <a:r>
              <a:rPr lang="es-ES" sz="1400" dirty="0">
                <a:solidFill>
                  <a:srgbClr val="366092"/>
                </a:solidFill>
              </a:rPr>
              <a:t>permisos otorgados por la Agencia</a:t>
            </a:r>
            <a:endParaRPr lang="es-CO" sz="1400" dirty="0">
              <a:solidFill>
                <a:srgbClr val="366092"/>
              </a:solidFill>
            </a:endParaRPr>
          </a:p>
        </p:txBody>
      </p:sp>
      <p:sp>
        <p:nvSpPr>
          <p:cNvPr id="26" name="Rectángulo redondeado 10"/>
          <p:cNvSpPr/>
          <p:nvPr/>
        </p:nvSpPr>
        <p:spPr>
          <a:xfrm>
            <a:off x="4305528" y="5445224"/>
            <a:ext cx="5400000" cy="576064"/>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smtClean="0">
                <a:solidFill>
                  <a:srgbClr val="366092"/>
                </a:solidFill>
              </a:rPr>
              <a:t>3.6. </a:t>
            </a:r>
            <a:r>
              <a:rPr lang="es-ES" sz="1400" dirty="0">
                <a:solidFill>
                  <a:srgbClr val="366092"/>
                </a:solidFill>
              </a:rPr>
              <a:t>Adelantar acciones para generar reconocimiento, favorabilidad y seguimiento por formadores de opinión.</a:t>
            </a:r>
            <a:endParaRPr lang="es-CO" sz="1400" dirty="0">
              <a:solidFill>
                <a:srgbClr val="366092"/>
              </a:solidFill>
            </a:endParaRPr>
          </a:p>
        </p:txBody>
      </p:sp>
    </p:spTree>
    <p:extLst>
      <p:ext uri="{BB962C8B-B14F-4D97-AF65-F5344CB8AC3E}">
        <p14:creationId xmlns:p14="http://schemas.microsoft.com/office/powerpoint/2010/main" val="1986849044"/>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Marcador de número de diapositiva"/>
          <p:cNvSpPr>
            <a:spLocks noGrp="1"/>
          </p:cNvSpPr>
          <p:nvPr>
            <p:ph type="sldNum" sz="quarter" idx="12"/>
          </p:nvPr>
        </p:nvSpPr>
        <p:spPr bwMode="auto">
          <a:xfrm>
            <a:off x="6962775" y="6303963"/>
            <a:ext cx="2562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B1565C-2115-48E3-99CE-F237F7EED098}" type="slidenum">
              <a:rPr lang="es-CO" altLang="es-MX" sz="1200">
                <a:solidFill>
                  <a:srgbClr val="000000"/>
                </a:solidFill>
              </a:rPr>
              <a:pPr>
                <a:spcBef>
                  <a:spcPct val="0"/>
                </a:spcBef>
                <a:buFontTx/>
                <a:buNone/>
              </a:pPr>
              <a:t>12</a:t>
            </a:fld>
            <a:endParaRPr lang="es-CO" altLang="es-MX" sz="1200" dirty="0">
              <a:solidFill>
                <a:srgbClr val="000000"/>
              </a:solidFill>
            </a:endParaRPr>
          </a:p>
        </p:txBody>
      </p:sp>
      <p:sp>
        <p:nvSpPr>
          <p:cNvPr id="12" name="11 Rectángulo"/>
          <p:cNvSpPr/>
          <p:nvPr/>
        </p:nvSpPr>
        <p:spPr>
          <a:xfrm>
            <a:off x="200472" y="334643"/>
            <a:ext cx="9906000" cy="584200"/>
          </a:xfrm>
          <a:prstGeom prst="rect">
            <a:avLst/>
          </a:prstGeom>
        </p:spPr>
        <p:txBody>
          <a:bodyPr>
            <a:spAutoFit/>
          </a:bodyPr>
          <a:lstStyle/>
          <a:p>
            <a:pPr algn="ctr" eaLnBrk="1" hangingPunct="1">
              <a:defRPr/>
            </a:pPr>
            <a:r>
              <a:rPr lang="es-CO" sz="3200" b="1" spc="50" dirty="0">
                <a:ln w="11430"/>
                <a:solidFill>
                  <a:schemeClr val="accent6">
                    <a:lumMod val="75000"/>
                  </a:schemeClr>
                </a:solidFill>
                <a:latin typeface="+mj-lt"/>
                <a:ea typeface="Helvetica Neue Bold Condensed" charset="0"/>
                <a:cs typeface="Impact"/>
              </a:rPr>
              <a:t>FOCOS ESTRATÉGICOS</a:t>
            </a:r>
          </a:p>
        </p:txBody>
      </p:sp>
      <p:sp>
        <p:nvSpPr>
          <p:cNvPr id="2" name="Rectángulo redondeado 1"/>
          <p:cNvSpPr/>
          <p:nvPr/>
        </p:nvSpPr>
        <p:spPr>
          <a:xfrm>
            <a:off x="488504" y="1322338"/>
            <a:ext cx="3384376" cy="36004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b="1" dirty="0">
                <a:solidFill>
                  <a:schemeClr val="bg1"/>
                </a:solidFill>
              </a:rPr>
              <a:t>FOCOS ESTRATÉGICOS</a:t>
            </a:r>
          </a:p>
        </p:txBody>
      </p:sp>
      <p:sp>
        <p:nvSpPr>
          <p:cNvPr id="14" name="Rectángulo redondeado 13">
            <a:hlinkClick r:id="rId3" action="ppaction://hlinkfile"/>
          </p:cNvPr>
          <p:cNvSpPr/>
          <p:nvPr/>
        </p:nvSpPr>
        <p:spPr>
          <a:xfrm>
            <a:off x="416496" y="1836093"/>
            <a:ext cx="3528392" cy="4092890"/>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600" dirty="0">
                <a:solidFill>
                  <a:srgbClr val="366092"/>
                </a:solidFill>
              </a:rPr>
              <a:t>4. </a:t>
            </a:r>
            <a:r>
              <a:rPr lang="es-ES" sz="1600" dirty="0">
                <a:solidFill>
                  <a:srgbClr val="366092"/>
                </a:solidFill>
              </a:rPr>
              <a:t>Fortalecer la gestión y toma de decisiones oportuna de la </a:t>
            </a:r>
            <a:r>
              <a:rPr lang="es-ES" sz="1600" dirty="0" smtClean="0">
                <a:solidFill>
                  <a:srgbClr val="366092"/>
                </a:solidFill>
              </a:rPr>
              <a:t>Entidad, basados </a:t>
            </a:r>
            <a:r>
              <a:rPr lang="es-ES" sz="1600" dirty="0">
                <a:solidFill>
                  <a:srgbClr val="366092"/>
                </a:solidFill>
              </a:rPr>
              <a:t>en el trabajo en equipo que permita la consolidación de una Agencia competitiva con solidez técnica y moral </a:t>
            </a:r>
            <a:endParaRPr lang="es-CO" sz="1600" dirty="0">
              <a:solidFill>
                <a:srgbClr val="366092"/>
              </a:solidFill>
            </a:endParaRPr>
          </a:p>
        </p:txBody>
      </p:sp>
      <p:sp>
        <p:nvSpPr>
          <p:cNvPr id="15" name="Rectángulo redondeado 14"/>
          <p:cNvSpPr/>
          <p:nvPr/>
        </p:nvSpPr>
        <p:spPr>
          <a:xfrm>
            <a:off x="4197424" y="1322338"/>
            <a:ext cx="5436096" cy="36004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sz="1600" b="1" dirty="0">
                <a:solidFill>
                  <a:schemeClr val="bg1"/>
                </a:solidFill>
              </a:rPr>
              <a:t>OBJETIVOS</a:t>
            </a:r>
          </a:p>
        </p:txBody>
      </p:sp>
      <p:sp>
        <p:nvSpPr>
          <p:cNvPr id="21" name="Rectángulo redondeado 16"/>
          <p:cNvSpPr/>
          <p:nvPr/>
        </p:nvSpPr>
        <p:spPr>
          <a:xfrm>
            <a:off x="4216021" y="2708920"/>
            <a:ext cx="5400000" cy="702328"/>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smtClean="0">
                <a:solidFill>
                  <a:srgbClr val="366092"/>
                </a:solidFill>
              </a:rPr>
              <a:t>4.2. </a:t>
            </a:r>
            <a:r>
              <a:rPr lang="es-ES" sz="1400" dirty="0">
                <a:solidFill>
                  <a:srgbClr val="366092"/>
                </a:solidFill>
              </a:rPr>
              <a:t>Contar con un sistema de información en línea que apoye la gestión oportuna, la trazabilidad y toma de decisiones debidamente soportadas</a:t>
            </a:r>
            <a:r>
              <a:rPr lang="es-MX" sz="1400" dirty="0">
                <a:solidFill>
                  <a:srgbClr val="366092"/>
                </a:solidFill>
              </a:rPr>
              <a:t>.</a:t>
            </a:r>
            <a:endParaRPr lang="es-CO" sz="1400" dirty="0">
              <a:solidFill>
                <a:srgbClr val="366092"/>
              </a:solidFill>
            </a:endParaRPr>
          </a:p>
        </p:txBody>
      </p:sp>
      <p:sp>
        <p:nvSpPr>
          <p:cNvPr id="23" name="Rectángulo redondeado 19"/>
          <p:cNvSpPr/>
          <p:nvPr/>
        </p:nvSpPr>
        <p:spPr>
          <a:xfrm>
            <a:off x="4219543" y="3577228"/>
            <a:ext cx="5400000" cy="715868"/>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fontAlgn="ctr">
              <a:defRPr/>
            </a:pPr>
            <a:r>
              <a:rPr lang="es-MX" sz="1400" dirty="0" smtClean="0">
                <a:solidFill>
                  <a:srgbClr val="366092"/>
                </a:solidFill>
              </a:rPr>
              <a:t>4.3.</a:t>
            </a:r>
            <a:r>
              <a:rPr lang="es-ES" sz="1400" dirty="0" smtClean="0">
                <a:solidFill>
                  <a:srgbClr val="366092"/>
                </a:solidFill>
              </a:rPr>
              <a:t> </a:t>
            </a:r>
            <a:r>
              <a:rPr lang="es-ES" sz="1400" dirty="0">
                <a:solidFill>
                  <a:srgbClr val="366092"/>
                </a:solidFill>
              </a:rPr>
              <a:t>Implementar el Sistema Integrado de Gestión que optimice los procesos basados en el mejoramiento </a:t>
            </a:r>
            <a:r>
              <a:rPr lang="es-ES" sz="1400" dirty="0" smtClean="0">
                <a:solidFill>
                  <a:srgbClr val="366092"/>
                </a:solidFill>
              </a:rPr>
              <a:t>continuo,  articulando </a:t>
            </a:r>
            <a:r>
              <a:rPr lang="es-MX" sz="1400" dirty="0" smtClean="0">
                <a:solidFill>
                  <a:srgbClr val="366092"/>
                </a:solidFill>
              </a:rPr>
              <a:t>la </a:t>
            </a:r>
            <a:r>
              <a:rPr lang="es-MX" sz="1400" dirty="0">
                <a:solidFill>
                  <a:srgbClr val="366092"/>
                </a:solidFill>
              </a:rPr>
              <a:t>gestión de los equipos a la planeación estratégica</a:t>
            </a:r>
            <a:r>
              <a:rPr lang="es-MX" sz="1400" dirty="0" smtClean="0">
                <a:solidFill>
                  <a:srgbClr val="366092"/>
                </a:solidFill>
              </a:rPr>
              <a:t>.</a:t>
            </a:r>
            <a:endParaRPr lang="es-ES" sz="1400" dirty="0">
              <a:solidFill>
                <a:srgbClr val="366092"/>
              </a:solidFill>
            </a:endParaRPr>
          </a:p>
        </p:txBody>
      </p:sp>
      <p:sp>
        <p:nvSpPr>
          <p:cNvPr id="24" name="Rectángulo redondeado 19"/>
          <p:cNvSpPr/>
          <p:nvPr/>
        </p:nvSpPr>
        <p:spPr>
          <a:xfrm>
            <a:off x="4216022" y="4437112"/>
            <a:ext cx="5400000" cy="466007"/>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smtClean="0">
                <a:solidFill>
                  <a:srgbClr val="366092"/>
                </a:solidFill>
              </a:rPr>
              <a:t>4.4.</a:t>
            </a:r>
            <a:r>
              <a:rPr lang="es-ES" sz="1400" dirty="0" smtClean="0">
                <a:solidFill>
                  <a:srgbClr val="366092"/>
                </a:solidFill>
              </a:rPr>
              <a:t> </a:t>
            </a:r>
            <a:r>
              <a:rPr lang="es-ES" sz="1400" dirty="0">
                <a:solidFill>
                  <a:srgbClr val="366092"/>
                </a:solidFill>
              </a:rPr>
              <a:t>Implementar estrategias y herramientas de gestión del conocimiento para el fortalecer la toma de </a:t>
            </a:r>
            <a:r>
              <a:rPr lang="es-ES" sz="1400" dirty="0" smtClean="0">
                <a:solidFill>
                  <a:srgbClr val="366092"/>
                </a:solidFill>
              </a:rPr>
              <a:t>decisiones</a:t>
            </a:r>
            <a:r>
              <a:rPr lang="es-MX" sz="1400" dirty="0" smtClean="0">
                <a:solidFill>
                  <a:srgbClr val="366092"/>
                </a:solidFill>
              </a:rPr>
              <a:t>.</a:t>
            </a:r>
            <a:endParaRPr lang="es-CO" sz="1400" dirty="0">
              <a:solidFill>
                <a:srgbClr val="366092"/>
              </a:solidFill>
            </a:endParaRPr>
          </a:p>
        </p:txBody>
      </p:sp>
      <p:sp>
        <p:nvSpPr>
          <p:cNvPr id="16" name="Rectángulo redondeado 9"/>
          <p:cNvSpPr/>
          <p:nvPr/>
        </p:nvSpPr>
        <p:spPr>
          <a:xfrm>
            <a:off x="4197424" y="5047135"/>
            <a:ext cx="5400000" cy="881848"/>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fontAlgn="ctr">
              <a:defRPr/>
            </a:pPr>
            <a:r>
              <a:rPr lang="es-MX" sz="1400" dirty="0" smtClean="0">
                <a:solidFill>
                  <a:srgbClr val="366092"/>
                </a:solidFill>
              </a:rPr>
              <a:t>4.5</a:t>
            </a:r>
            <a:r>
              <a:rPr lang="es-MX" sz="1400" dirty="0">
                <a:solidFill>
                  <a:srgbClr val="366092"/>
                </a:solidFill>
              </a:rPr>
              <a:t>. Gestionar la consecución, ejecución y control de los recursos físicos y financieros de manera  oportuna y eficiente que permita el adecuado funcionamiento de la Entidad y  desarrollo de los proyectos a su cargo..</a:t>
            </a:r>
          </a:p>
        </p:txBody>
      </p:sp>
      <p:sp>
        <p:nvSpPr>
          <p:cNvPr id="19" name="Rectángulo redondeado 18"/>
          <p:cNvSpPr/>
          <p:nvPr/>
        </p:nvSpPr>
        <p:spPr>
          <a:xfrm>
            <a:off x="4216023" y="1848358"/>
            <a:ext cx="5400000" cy="721353"/>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fontAlgn="ctr">
              <a:defRPr/>
            </a:pPr>
            <a:r>
              <a:rPr lang="es-MX" sz="1400" dirty="0" smtClean="0">
                <a:solidFill>
                  <a:srgbClr val="366092"/>
                </a:solidFill>
              </a:rPr>
              <a:t>4.1. </a:t>
            </a:r>
            <a:r>
              <a:rPr lang="es-ES" sz="1400" dirty="0" smtClean="0">
                <a:solidFill>
                  <a:srgbClr val="366092"/>
                </a:solidFill>
              </a:rPr>
              <a:t>Desarrollar estrategias </a:t>
            </a:r>
            <a:r>
              <a:rPr lang="es-ES" sz="1400" dirty="0">
                <a:solidFill>
                  <a:srgbClr val="366092"/>
                </a:solidFill>
              </a:rPr>
              <a:t>y mecanismos de trabajo en equipo </a:t>
            </a:r>
            <a:r>
              <a:rPr lang="es-ES" sz="1400" dirty="0" smtClean="0">
                <a:solidFill>
                  <a:srgbClr val="366092"/>
                </a:solidFill>
              </a:rPr>
              <a:t>que fortalezcan el Talento Humano y  promuevan un clima organizacional motivado y armónico</a:t>
            </a:r>
            <a:r>
              <a:rPr lang="es-MX" sz="1400" dirty="0" smtClean="0">
                <a:solidFill>
                  <a:srgbClr val="366092"/>
                </a:solidFill>
              </a:rPr>
              <a:t>, </a:t>
            </a:r>
            <a:r>
              <a:rPr lang="es-ES" sz="1400" dirty="0" smtClean="0">
                <a:solidFill>
                  <a:srgbClr val="366092"/>
                </a:solidFill>
              </a:rPr>
              <a:t> para mejorar la gestión de la Entidad</a:t>
            </a:r>
            <a:r>
              <a:rPr lang="es-MX" sz="1400" dirty="0" smtClean="0">
                <a:solidFill>
                  <a:srgbClr val="366092"/>
                </a:solidFill>
              </a:rPr>
              <a:t>.</a:t>
            </a:r>
            <a:endParaRPr lang="es-CO" sz="1400" dirty="0">
              <a:solidFill>
                <a:srgbClr val="366092"/>
              </a:solidFill>
            </a:endParaRPr>
          </a:p>
        </p:txBody>
      </p:sp>
    </p:spTree>
    <p:extLst>
      <p:ext uri="{BB962C8B-B14F-4D97-AF65-F5344CB8AC3E}">
        <p14:creationId xmlns:p14="http://schemas.microsoft.com/office/powerpoint/2010/main" val="1858166712"/>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B5FD29-C22B-4FAC-85C9-699B891AFC0E}" type="slidenum">
              <a:rPr lang="es-CO" altLang="es-MX" sz="1200" smtClean="0">
                <a:solidFill>
                  <a:srgbClr val="000000"/>
                </a:solidFill>
              </a:rPr>
              <a:pPr>
                <a:spcBef>
                  <a:spcPct val="0"/>
                </a:spcBef>
                <a:buFontTx/>
                <a:buNone/>
              </a:pPr>
              <a:t>13</a:t>
            </a:fld>
            <a:endParaRPr lang="es-CO" altLang="es-MX" sz="1200" dirty="0" smtClean="0">
              <a:solidFill>
                <a:srgbClr val="000000"/>
              </a:solidFill>
            </a:endParaRPr>
          </a:p>
        </p:txBody>
      </p:sp>
      <p:sp>
        <p:nvSpPr>
          <p:cNvPr id="6" name="5 Rectángulo"/>
          <p:cNvSpPr/>
          <p:nvPr/>
        </p:nvSpPr>
        <p:spPr>
          <a:xfrm>
            <a:off x="-39688" y="2924175"/>
            <a:ext cx="9906001" cy="830997"/>
          </a:xfrm>
          <a:prstGeom prst="rect">
            <a:avLst/>
          </a:prstGeom>
        </p:spPr>
        <p:txBody>
          <a:bodyPr>
            <a:spAutoFit/>
          </a:bodyPr>
          <a:lstStyle/>
          <a:p>
            <a:pPr algn="ctr">
              <a:defRPr/>
            </a:pPr>
            <a:r>
              <a:rPr lang="es-CO" sz="4800" b="1" spc="50" dirty="0" smtClean="0">
                <a:ln w="11430"/>
                <a:solidFill>
                  <a:srgbClr val="6D96C7">
                    <a:lumMod val="75000"/>
                  </a:srgbClr>
                </a:solidFill>
                <a:latin typeface="Calibri" pitchFamily="34" charset="0"/>
                <a:ea typeface="Helvetica Neue Bold Condensed" charset="0"/>
                <a:cs typeface="Calibri" pitchFamily="34" charset="0"/>
              </a:rPr>
              <a:t>PRINCIPIOS Y VALORES</a:t>
            </a:r>
            <a:endParaRPr lang="es-CO" sz="4800" b="1" spc="50" dirty="0" smtClean="0">
              <a:ln w="11430"/>
              <a:solidFill>
                <a:srgbClr val="6D96C7">
                  <a:lumMod val="75000"/>
                </a:srgbClr>
              </a:solidFill>
              <a:latin typeface="Calibri" pitchFamily="34" charset="0"/>
              <a:ea typeface="Helvetica Neue Bold Condensed" charset="0"/>
              <a:cs typeface="Calibri" pitchFamily="34" charset="0"/>
            </a:endParaRPr>
          </a:p>
        </p:txBody>
      </p:sp>
    </p:spTree>
    <p:extLst>
      <p:ext uri="{BB962C8B-B14F-4D97-AF65-F5344CB8AC3E}">
        <p14:creationId xmlns:p14="http://schemas.microsoft.com/office/powerpoint/2010/main" val="2232310866"/>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Rectángulo"/>
          <p:cNvSpPr/>
          <p:nvPr/>
        </p:nvSpPr>
        <p:spPr>
          <a:xfrm>
            <a:off x="1214493" y="1092370"/>
            <a:ext cx="7429500" cy="415498"/>
          </a:xfrm>
          <a:prstGeom prst="rect">
            <a:avLst/>
          </a:prstGeom>
        </p:spPr>
        <p:txBody>
          <a:bodyPr>
            <a:spAutoFit/>
          </a:bodyPr>
          <a:lstStyle/>
          <a:p>
            <a:pPr algn="ctr">
              <a:defRPr/>
            </a:pPr>
            <a:r>
              <a:rPr lang="es-CO" sz="2100" b="1" spc="37" dirty="0">
                <a:ln w="11430"/>
                <a:solidFill>
                  <a:srgbClr val="6D96C7">
                    <a:lumMod val="75000"/>
                  </a:srgbClr>
                </a:solidFill>
                <a:latin typeface="Calibri"/>
                <a:ea typeface="Helvetica Neue Bold Condensed" charset="0"/>
                <a:cs typeface="Impact"/>
              </a:rPr>
              <a:t>VALORES</a:t>
            </a:r>
          </a:p>
        </p:txBody>
      </p:sp>
      <p:sp>
        <p:nvSpPr>
          <p:cNvPr id="11" name="11 Rectángulo"/>
          <p:cNvSpPr/>
          <p:nvPr/>
        </p:nvSpPr>
        <p:spPr>
          <a:xfrm>
            <a:off x="1658634" y="2904952"/>
            <a:ext cx="6711755" cy="830997"/>
          </a:xfrm>
          <a:prstGeom prst="rect">
            <a:avLst/>
          </a:prstGeom>
        </p:spPr>
        <p:txBody>
          <a:bodyPr wrap="square">
            <a:spAutoFit/>
          </a:bodyPr>
          <a:lstStyle/>
          <a:p>
            <a:pPr algn="just">
              <a:defRPr/>
            </a:pPr>
            <a:r>
              <a:rPr lang="es-CO" sz="1200" b="1" spc="37" dirty="0">
                <a:ln w="11430"/>
                <a:solidFill>
                  <a:srgbClr val="6D96C7">
                    <a:lumMod val="75000"/>
                  </a:srgbClr>
                </a:solidFill>
                <a:latin typeface="Calibri"/>
                <a:ea typeface="Helvetica Neue Bold Condensed" charset="0"/>
                <a:cs typeface="Impact"/>
              </a:rPr>
              <a:t>2. HONESTIDAD:</a:t>
            </a:r>
          </a:p>
          <a:p>
            <a:pPr algn="just">
              <a:defRPr/>
            </a:pPr>
            <a:r>
              <a:rPr lang="es-ES" sz="900" dirty="0">
                <a:solidFill>
                  <a:srgbClr val="6D96C7">
                    <a:lumMod val="75000"/>
                  </a:srgbClr>
                </a:solidFill>
                <a:latin typeface="Calibri"/>
              </a:rPr>
              <a:t>Constituye una cualidad de cada servidor público y contratista vinculado a la Agencia Nacional de Infraestructura. Consiste en comportarse y expresarse con sinceridad y coherencia, respetando los valores de la justicia y la verdad. Este es un valor imprescindible para que las relaciones en la Entidad se desarrollen en un ambiente de confianza y solidaridad. La honestidad afianza el respaldo, seguridad y credibilidad en las personas.</a:t>
            </a:r>
            <a:endParaRPr lang="es-CO" sz="900" spc="37" dirty="0">
              <a:ln w="11430"/>
              <a:solidFill>
                <a:srgbClr val="6D96C7">
                  <a:lumMod val="75000"/>
                </a:srgbClr>
              </a:solidFill>
              <a:latin typeface="Calibri"/>
              <a:ea typeface="Helvetica Neue Bold Condensed" charset="0"/>
              <a:cs typeface="Impact"/>
            </a:endParaRPr>
          </a:p>
        </p:txBody>
      </p:sp>
      <p:sp>
        <p:nvSpPr>
          <p:cNvPr id="12" name="11 Rectángulo"/>
          <p:cNvSpPr/>
          <p:nvPr/>
        </p:nvSpPr>
        <p:spPr>
          <a:xfrm>
            <a:off x="1658634" y="3788327"/>
            <a:ext cx="6735409" cy="830997"/>
          </a:xfrm>
          <a:prstGeom prst="rect">
            <a:avLst/>
          </a:prstGeom>
        </p:spPr>
        <p:txBody>
          <a:bodyPr wrap="square">
            <a:spAutoFit/>
          </a:bodyPr>
          <a:lstStyle/>
          <a:p>
            <a:pPr algn="just">
              <a:defRPr/>
            </a:pPr>
            <a:r>
              <a:rPr lang="es-CO" sz="1200" b="1" spc="37" dirty="0">
                <a:ln w="11430"/>
                <a:solidFill>
                  <a:srgbClr val="6D96C7">
                    <a:lumMod val="75000"/>
                  </a:srgbClr>
                </a:solidFill>
                <a:latin typeface="Calibri"/>
                <a:ea typeface="Helvetica Neue Bold Condensed" charset="0"/>
                <a:cs typeface="Impact"/>
              </a:rPr>
              <a:t>3. RESPONSABILIDAD:</a:t>
            </a:r>
          </a:p>
          <a:p>
            <a:pPr algn="just">
              <a:defRPr/>
            </a:pPr>
            <a:r>
              <a:rPr lang="es-ES" sz="900" dirty="0">
                <a:solidFill>
                  <a:srgbClr val="6D96C7">
                    <a:lumMod val="75000"/>
                  </a:srgbClr>
                </a:solidFill>
                <a:latin typeface="Calibri"/>
              </a:rPr>
              <a:t>Es asumir los roles y actividades encomendadas con compromiso y solidaridad, haciendo el mejor esfuerzo por conseguir los objetivos de la Agencia Nacional de Infraestructura con un manejo eficiente de los recursos, asegurando la óptima gestión en las inversiones de infraestructura para el territorio nacional, prevaleciendo el bien común por encima de los intereses particulares. Es la obligación de todos los miembros de la Entidad, para responder por sus actos y contribuir </a:t>
            </a:r>
            <a:r>
              <a:rPr lang="es-CO" sz="900" dirty="0">
                <a:solidFill>
                  <a:srgbClr val="6D96C7">
                    <a:lumMod val="75000"/>
                  </a:srgbClr>
                </a:solidFill>
                <a:latin typeface="Calibri"/>
              </a:rPr>
              <a:t>al bienestar de la sociedad</a:t>
            </a:r>
            <a:r>
              <a:rPr lang="es-ES" sz="900" dirty="0">
                <a:solidFill>
                  <a:srgbClr val="6D96C7">
                    <a:lumMod val="75000"/>
                  </a:srgbClr>
                </a:solidFill>
                <a:latin typeface="Calibri"/>
              </a:rPr>
              <a:t>.</a:t>
            </a:r>
            <a:endParaRPr lang="es-CO" sz="900" dirty="0">
              <a:solidFill>
                <a:srgbClr val="6D96C7">
                  <a:lumMod val="75000"/>
                </a:srgbClr>
              </a:solidFill>
              <a:latin typeface="Calibri"/>
            </a:endParaRPr>
          </a:p>
        </p:txBody>
      </p:sp>
      <p:sp>
        <p:nvSpPr>
          <p:cNvPr id="13" name="11 Rectángulo"/>
          <p:cNvSpPr/>
          <p:nvPr/>
        </p:nvSpPr>
        <p:spPr>
          <a:xfrm>
            <a:off x="1658634" y="4667873"/>
            <a:ext cx="6711755" cy="692497"/>
          </a:xfrm>
          <a:prstGeom prst="rect">
            <a:avLst/>
          </a:prstGeom>
        </p:spPr>
        <p:txBody>
          <a:bodyPr wrap="square">
            <a:spAutoFit/>
          </a:bodyPr>
          <a:lstStyle/>
          <a:p>
            <a:pPr algn="just">
              <a:defRPr/>
            </a:pPr>
            <a:r>
              <a:rPr lang="es-CO" sz="1200" b="1" spc="37" dirty="0">
                <a:ln w="11430"/>
                <a:solidFill>
                  <a:srgbClr val="6D96C7">
                    <a:lumMod val="75000"/>
                  </a:srgbClr>
                </a:solidFill>
                <a:latin typeface="Calibri"/>
                <a:ea typeface="Helvetica Neue Bold Condensed" charset="0"/>
                <a:cs typeface="Impact"/>
              </a:rPr>
              <a:t>4. LEALTAD:</a:t>
            </a:r>
          </a:p>
          <a:p>
            <a:pPr algn="just">
              <a:defRPr/>
            </a:pPr>
            <a:r>
              <a:rPr lang="es-ES" sz="900" dirty="0">
                <a:solidFill>
                  <a:srgbClr val="6D96C7">
                    <a:lumMod val="75000"/>
                  </a:srgbClr>
                </a:solidFill>
                <a:latin typeface="Calibri"/>
              </a:rPr>
              <a:t>Implica cumplir con un compromiso, aún frente a circunstancias cambiantes y adversas. Los Servidores Públicos y colaboradores de la Agencia Nacional de Infraestructura, manifiestan el compromiso institucional frente a cualquier circunstancia para desarrollar con los más altos estándares la misión y visión propuestos por la Entidad.</a:t>
            </a:r>
            <a:endParaRPr lang="es-CO" sz="900" dirty="0">
              <a:solidFill>
                <a:srgbClr val="6D96C7">
                  <a:lumMod val="75000"/>
                </a:srgbClr>
              </a:solidFill>
              <a:latin typeface="Calibri"/>
            </a:endParaRPr>
          </a:p>
        </p:txBody>
      </p:sp>
      <p:sp>
        <p:nvSpPr>
          <p:cNvPr id="10" name="11 Rectángulo"/>
          <p:cNvSpPr/>
          <p:nvPr/>
        </p:nvSpPr>
        <p:spPr>
          <a:xfrm>
            <a:off x="1651957" y="2129591"/>
            <a:ext cx="6711755" cy="692497"/>
          </a:xfrm>
          <a:prstGeom prst="rect">
            <a:avLst/>
          </a:prstGeom>
        </p:spPr>
        <p:txBody>
          <a:bodyPr wrap="square">
            <a:spAutoFit/>
          </a:bodyPr>
          <a:lstStyle/>
          <a:p>
            <a:pPr algn="just">
              <a:defRPr/>
            </a:pPr>
            <a:r>
              <a:rPr lang="es-CO" sz="1200" b="1" spc="37" dirty="0">
                <a:ln w="11430"/>
                <a:solidFill>
                  <a:srgbClr val="6D96C7">
                    <a:lumMod val="75000"/>
                  </a:srgbClr>
                </a:solidFill>
                <a:latin typeface="Calibri"/>
                <a:ea typeface="Helvetica Neue Bold Condensed" charset="0"/>
                <a:cs typeface="Impact"/>
              </a:rPr>
              <a:t>1. RESPETO:</a:t>
            </a:r>
          </a:p>
          <a:p>
            <a:pPr algn="just">
              <a:defRPr/>
            </a:pPr>
            <a:r>
              <a:rPr lang="es-CO" sz="900" dirty="0">
                <a:solidFill>
                  <a:srgbClr val="6D96C7">
                    <a:lumMod val="75000"/>
                  </a:srgbClr>
                </a:solidFill>
                <a:latin typeface="Calibri"/>
              </a:rPr>
              <a:t>El respeto permite que podamos reconocer, aceptar, apreciar y valorar las cualidades del prójimo y sus derechos. El respeto es el reconocimiento del valor propio y de los derechos de los individuos y de la sociedad. Hace posible que nuestra Entidad  y la sociedad vivan en paz, en una sana convivencia con base en normas e instituciones. Implica reconocer en sí y en los demás los derechos y las obligaciones.</a:t>
            </a:r>
            <a:endParaRPr lang="es-CO" sz="900" spc="37" dirty="0">
              <a:ln w="11430"/>
              <a:solidFill>
                <a:srgbClr val="6D96C7">
                  <a:lumMod val="75000"/>
                </a:srgbClr>
              </a:solidFill>
              <a:latin typeface="Calibri"/>
              <a:ea typeface="Helvetica Neue Bold Condensed" charset="0"/>
              <a:cs typeface="Impact"/>
            </a:endParaRPr>
          </a:p>
        </p:txBody>
      </p:sp>
      <p:sp>
        <p:nvSpPr>
          <p:cNvPr id="9" name="1 Rectángulo"/>
          <p:cNvSpPr/>
          <p:nvPr/>
        </p:nvSpPr>
        <p:spPr>
          <a:xfrm>
            <a:off x="1658634" y="1592796"/>
            <a:ext cx="6679247" cy="507831"/>
          </a:xfrm>
          <a:prstGeom prst="rect">
            <a:avLst/>
          </a:prstGeom>
        </p:spPr>
        <p:txBody>
          <a:bodyPr wrap="square">
            <a:spAutoFit/>
          </a:bodyPr>
          <a:lstStyle/>
          <a:p>
            <a:pPr algn="just"/>
            <a:r>
              <a:rPr lang="es-CO" sz="900" dirty="0">
                <a:solidFill>
                  <a:srgbClr val="6D96C7">
                    <a:lumMod val="75000"/>
                  </a:srgbClr>
                </a:solidFill>
                <a:latin typeface="Calibri"/>
              </a:rPr>
              <a:t>Los valores hacen referencia a la forma de ser y actuar de las personas que son altamente deseables como atributos o cualidades propias y de los demás, por cuanto posibilitan la construcción de una convivencia gratificante en el marco de la dignidad humana, permiten llevar a la práctica los principios éticos.</a:t>
            </a:r>
          </a:p>
        </p:txBody>
      </p:sp>
    </p:spTree>
    <p:extLst>
      <p:ext uri="{BB962C8B-B14F-4D97-AF65-F5344CB8AC3E}">
        <p14:creationId xmlns:p14="http://schemas.microsoft.com/office/powerpoint/2010/main" val="407871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Rectángulo"/>
          <p:cNvSpPr/>
          <p:nvPr/>
        </p:nvSpPr>
        <p:spPr>
          <a:xfrm>
            <a:off x="1238250" y="1106744"/>
            <a:ext cx="7429500" cy="461665"/>
          </a:xfrm>
          <a:prstGeom prst="rect">
            <a:avLst/>
          </a:prstGeom>
        </p:spPr>
        <p:txBody>
          <a:bodyPr>
            <a:spAutoFit/>
          </a:bodyPr>
          <a:lstStyle/>
          <a:p>
            <a:pPr algn="ctr">
              <a:defRPr/>
            </a:pPr>
            <a:r>
              <a:rPr lang="es-CO" sz="2400" b="1" spc="37" dirty="0">
                <a:ln w="11430"/>
                <a:solidFill>
                  <a:srgbClr val="6D96C7">
                    <a:lumMod val="75000"/>
                  </a:srgbClr>
                </a:solidFill>
                <a:latin typeface="Calibri"/>
                <a:ea typeface="Helvetica Neue Bold Condensed" charset="0"/>
                <a:cs typeface="Impact"/>
              </a:rPr>
              <a:t>PRINCIPIOS</a:t>
            </a:r>
          </a:p>
        </p:txBody>
      </p:sp>
      <p:sp>
        <p:nvSpPr>
          <p:cNvPr id="8" name="1 Rectángulo"/>
          <p:cNvSpPr/>
          <p:nvPr/>
        </p:nvSpPr>
        <p:spPr>
          <a:xfrm>
            <a:off x="1597123" y="2109978"/>
            <a:ext cx="6711755" cy="3594574"/>
          </a:xfrm>
          <a:prstGeom prst="rect">
            <a:avLst/>
          </a:prstGeom>
        </p:spPr>
        <p:txBody>
          <a:bodyPr wrap="square">
            <a:spAutoFit/>
          </a:bodyPr>
          <a:lstStyle/>
          <a:p>
            <a:pPr algn="just"/>
            <a:r>
              <a:rPr lang="es-CO" sz="1138" dirty="0">
                <a:solidFill>
                  <a:srgbClr val="6D96C7">
                    <a:lumMod val="75000"/>
                  </a:srgbClr>
                </a:solidFill>
                <a:latin typeface="Calibri"/>
              </a:rPr>
              <a:t>Los principios son las normas internas y creencias básicas sobre la forma correcta como nos debemos relacionar con los otros y con el mundo, desde las cuales se erige el sistema de valores éticos al cual se adscriben las personas y grupos de la Entidad Pública.</a:t>
            </a:r>
          </a:p>
          <a:p>
            <a:pPr algn="just"/>
            <a:endParaRPr lang="es-CO" sz="1138" dirty="0">
              <a:solidFill>
                <a:srgbClr val="6D96C7">
                  <a:lumMod val="75000"/>
                </a:srgbClr>
              </a:solidFill>
              <a:latin typeface="Calibri"/>
            </a:endParaRPr>
          </a:p>
          <a:p>
            <a:pPr algn="just"/>
            <a:endParaRPr lang="es-CO" sz="1138" dirty="0">
              <a:solidFill>
                <a:srgbClr val="6D96C7">
                  <a:lumMod val="75000"/>
                </a:srgbClr>
              </a:solidFill>
              <a:latin typeface="Calibri"/>
            </a:endParaRPr>
          </a:p>
          <a:p>
            <a:r>
              <a:rPr lang="es-CO" sz="1138" b="1" dirty="0">
                <a:solidFill>
                  <a:srgbClr val="6D96C7">
                    <a:lumMod val="75000"/>
                  </a:srgbClr>
                </a:solidFill>
                <a:latin typeface="Calibri"/>
              </a:rPr>
              <a:t>1. TRANSPARENCIA:</a:t>
            </a:r>
            <a:r>
              <a:rPr lang="es-CO" sz="1138" dirty="0">
                <a:solidFill>
                  <a:srgbClr val="6D96C7">
                    <a:lumMod val="75000"/>
                  </a:srgbClr>
                </a:solidFill>
                <a:latin typeface="Calibri"/>
              </a:rPr>
              <a:t> </a:t>
            </a:r>
            <a:r>
              <a:rPr lang="es-ES" sz="1138" dirty="0">
                <a:solidFill>
                  <a:srgbClr val="6D96C7">
                    <a:lumMod val="75000"/>
                  </a:srgbClr>
                </a:solidFill>
                <a:latin typeface="Calibri"/>
              </a:rPr>
              <a:t>Característica que deben tener toda personas de bien, consistente en comunicar sus pensamientos, sentimientos y propuestas sin ocultar nada, actuar de manera honrada, sencilla y directa</a:t>
            </a:r>
            <a:endParaRPr lang="es-CO" sz="1138" dirty="0">
              <a:solidFill>
                <a:srgbClr val="6D96C7">
                  <a:lumMod val="75000"/>
                </a:srgbClr>
              </a:solidFill>
              <a:latin typeface="Calibri"/>
            </a:endParaRPr>
          </a:p>
          <a:p>
            <a:pPr algn="just"/>
            <a:endParaRPr lang="es-CO" sz="1138" dirty="0">
              <a:solidFill>
                <a:srgbClr val="6D96C7">
                  <a:lumMod val="75000"/>
                </a:srgbClr>
              </a:solidFill>
              <a:latin typeface="Calibri"/>
            </a:endParaRPr>
          </a:p>
          <a:p>
            <a:r>
              <a:rPr lang="es-CO" sz="1138" b="1" dirty="0">
                <a:solidFill>
                  <a:srgbClr val="6D96C7">
                    <a:lumMod val="75000"/>
                  </a:srgbClr>
                </a:solidFill>
                <a:latin typeface="Calibri"/>
              </a:rPr>
              <a:t>2. TRABAJO EN EQUIPO: </a:t>
            </a:r>
            <a:r>
              <a:rPr lang="es-CO" sz="1138" dirty="0">
                <a:solidFill>
                  <a:srgbClr val="6D96C7">
                    <a:lumMod val="75000"/>
                  </a:srgbClr>
                </a:solidFill>
                <a:latin typeface="Calibri"/>
              </a:rPr>
              <a:t>Es una forma de trabajo organizado en donde la base fundamental es que las personas que lo constituyen adoptan una actitud compartida de colaboración y participación frente al logro de resultados específicos para lo cual deben realizar actividades interdependientes. </a:t>
            </a:r>
            <a:r>
              <a:rPr lang="es-ES" sz="1138" dirty="0">
                <a:solidFill>
                  <a:srgbClr val="6D96C7">
                    <a:lumMod val="75000"/>
                  </a:srgbClr>
                </a:solidFill>
                <a:latin typeface="Calibri"/>
              </a:rPr>
              <a:t>En la Agencia Nacional de Infraestructura, el trabajo en equipo es primordial, lo que lleva al desarrollo de las metas propuestas por el Gobierno Nacional, dejando en alto en nombre de la Entidad con reconocimiento de eficiencia, eficacia y efectividad.</a:t>
            </a:r>
            <a:endParaRPr lang="es-CO" sz="1138" dirty="0">
              <a:solidFill>
                <a:srgbClr val="6D96C7">
                  <a:lumMod val="75000"/>
                </a:srgbClr>
              </a:solidFill>
              <a:latin typeface="Calibri"/>
            </a:endParaRPr>
          </a:p>
          <a:p>
            <a:pPr algn="just"/>
            <a:endParaRPr lang="es-CO" sz="1138" dirty="0">
              <a:solidFill>
                <a:srgbClr val="6D96C7">
                  <a:lumMod val="75000"/>
                </a:srgbClr>
              </a:solidFill>
              <a:latin typeface="Calibri"/>
            </a:endParaRPr>
          </a:p>
          <a:p>
            <a:r>
              <a:rPr lang="es-CO" sz="1138" b="1" dirty="0">
                <a:solidFill>
                  <a:srgbClr val="6D96C7">
                    <a:lumMod val="75000"/>
                  </a:srgbClr>
                </a:solidFill>
                <a:latin typeface="Calibri"/>
              </a:rPr>
              <a:t>3. </a:t>
            </a:r>
            <a:r>
              <a:rPr lang="es-ES" sz="1138" b="1" dirty="0">
                <a:solidFill>
                  <a:srgbClr val="6D96C7">
                    <a:lumMod val="75000"/>
                  </a:srgbClr>
                </a:solidFill>
                <a:latin typeface="Calibri"/>
              </a:rPr>
              <a:t>EL TALENTO HUMANO ES EL CAPITAL MÁS VALIOSO DE LA ENTIDAD: </a:t>
            </a:r>
            <a:r>
              <a:rPr lang="es-ES" sz="1138" dirty="0">
                <a:solidFill>
                  <a:srgbClr val="6D96C7">
                    <a:lumMod val="75000"/>
                  </a:srgbClr>
                </a:solidFill>
                <a:latin typeface="Calibri"/>
              </a:rPr>
              <a:t>La Agencia Nacional de Infraestructura reconoce que el capital humano es el pilar fundamental que permite concretar las políticas, planes y programas formulados para cumplir la misión y la visión; </a:t>
            </a:r>
            <a:r>
              <a:rPr lang="es-CO" sz="1138" dirty="0">
                <a:solidFill>
                  <a:srgbClr val="6D96C7">
                    <a:lumMod val="75000"/>
                  </a:srgbClr>
                </a:solidFill>
                <a:latin typeface="Calibri"/>
              </a:rPr>
              <a:t>el capital humano es un recurso estratégico para los procesos de productividad de la Entidad.</a:t>
            </a:r>
          </a:p>
          <a:p>
            <a:pPr algn="just"/>
            <a:endParaRPr lang="es-CO" sz="1138" dirty="0">
              <a:solidFill>
                <a:srgbClr val="6D96C7">
                  <a:lumMod val="75000"/>
                </a:srgbClr>
              </a:solidFill>
              <a:latin typeface="Calibri"/>
            </a:endParaRPr>
          </a:p>
        </p:txBody>
      </p:sp>
    </p:spTree>
    <p:extLst>
      <p:ext uri="{BB962C8B-B14F-4D97-AF65-F5344CB8AC3E}">
        <p14:creationId xmlns:p14="http://schemas.microsoft.com/office/powerpoint/2010/main" val="3827264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1D1FD4-C9A2-4921-A2AC-B4CA9B462577}" type="slidenum">
              <a:rPr lang="es-CO" altLang="es-MX" sz="1200">
                <a:solidFill>
                  <a:srgbClr val="000000"/>
                </a:solidFill>
              </a:rPr>
              <a:pPr>
                <a:spcBef>
                  <a:spcPct val="0"/>
                </a:spcBef>
                <a:buFontTx/>
                <a:buNone/>
              </a:pPr>
              <a:t>2</a:t>
            </a:fld>
            <a:endParaRPr lang="es-CO" altLang="es-MX" sz="1200" dirty="0">
              <a:solidFill>
                <a:srgbClr val="000000"/>
              </a:solidFill>
            </a:endParaRPr>
          </a:p>
        </p:txBody>
      </p:sp>
      <p:sp>
        <p:nvSpPr>
          <p:cNvPr id="6" name="5 Rectángulo"/>
          <p:cNvSpPr/>
          <p:nvPr/>
        </p:nvSpPr>
        <p:spPr>
          <a:xfrm>
            <a:off x="-39688" y="2781300"/>
            <a:ext cx="9906001" cy="1570038"/>
          </a:xfrm>
          <a:prstGeom prst="rect">
            <a:avLst/>
          </a:prstGeom>
        </p:spPr>
        <p:txBody>
          <a:bodyPr>
            <a:spAutoFit/>
          </a:bodyPr>
          <a:lstStyle/>
          <a:p>
            <a:pPr algn="ctr" eaLnBrk="1" hangingPunct="1">
              <a:defRPr/>
            </a:pPr>
            <a:r>
              <a:rPr lang="es-CO" sz="4800" b="1" spc="50" dirty="0">
                <a:ln w="11430"/>
                <a:solidFill>
                  <a:schemeClr val="accent6">
                    <a:lumMod val="75000"/>
                  </a:schemeClr>
                </a:solidFill>
                <a:latin typeface="Calibri" pitchFamily="34" charset="0"/>
                <a:ea typeface="Helvetica Neue Bold Condensed" charset="0"/>
                <a:cs typeface="Calibri" pitchFamily="34" charset="0"/>
              </a:rPr>
              <a:t>PLAN ESTRATEGICO</a:t>
            </a:r>
          </a:p>
          <a:p>
            <a:pPr algn="ctr" eaLnBrk="1" hangingPunct="1">
              <a:defRPr/>
            </a:pPr>
            <a:r>
              <a:rPr lang="es-CO" sz="4800" b="1" spc="50" dirty="0">
                <a:ln w="11430"/>
                <a:solidFill>
                  <a:schemeClr val="accent6">
                    <a:lumMod val="75000"/>
                  </a:schemeClr>
                </a:solidFill>
                <a:latin typeface="Calibri" pitchFamily="34" charset="0"/>
                <a:ea typeface="Helvetica Neue Bold Condensed" charset="0"/>
                <a:cs typeface="Calibri" pitchFamily="34" charset="0"/>
              </a:rPr>
              <a:t>2015 - 2020</a:t>
            </a:r>
          </a:p>
        </p:txBody>
      </p:sp>
    </p:spTree>
    <p:extLst>
      <p:ext uri="{BB962C8B-B14F-4D97-AF65-F5344CB8AC3E}">
        <p14:creationId xmlns:p14="http://schemas.microsoft.com/office/powerpoint/2010/main" val="3537121504"/>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l="21933" t="29974" r="23795" b="19643"/>
          <a:stretch>
            <a:fillRect/>
          </a:stretch>
        </p:blipFill>
        <p:spPr bwMode="auto">
          <a:xfrm>
            <a:off x="-4763" y="1341438"/>
            <a:ext cx="9910763"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4 Rectángulo"/>
          <p:cNvSpPr>
            <a:spLocks noChangeArrowheads="1"/>
          </p:cNvSpPr>
          <p:nvPr/>
        </p:nvSpPr>
        <p:spPr bwMode="auto">
          <a:xfrm>
            <a:off x="-39688" y="549275"/>
            <a:ext cx="9906001"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CO" altLang="es-MX" sz="2800" b="1" dirty="0">
                <a:solidFill>
                  <a:srgbClr val="406FA7"/>
                </a:solidFill>
                <a:latin typeface="Calibri" pitchFamily="-65" charset="0"/>
              </a:rPr>
              <a:t>ALINEACION PLANEACIÓN ESTRATEGICA</a:t>
            </a:r>
          </a:p>
          <a:p>
            <a:pPr algn="ctr"/>
            <a:r>
              <a:rPr lang="es-CO" altLang="es-MX" sz="2000" b="1" dirty="0">
                <a:solidFill>
                  <a:srgbClr val="406FA7"/>
                </a:solidFill>
                <a:latin typeface="Calibri" pitchFamily="-65" charset="0"/>
              </a:rPr>
              <a:t>Decreto 2482 de diciembre 3 de 2012</a:t>
            </a:r>
          </a:p>
          <a:p>
            <a:pPr algn="ctr"/>
            <a:endParaRPr lang="es-CO" altLang="es-MX" sz="2000" b="1" dirty="0">
              <a:solidFill>
                <a:srgbClr val="406FA7"/>
              </a:solidFill>
              <a:latin typeface="Calibri" pitchFamily="-65" charset="0"/>
            </a:endParaRPr>
          </a:p>
        </p:txBody>
      </p:sp>
      <p:sp>
        <p:nvSpPr>
          <p:cNvPr id="2" name="1 Rectángulo"/>
          <p:cNvSpPr/>
          <p:nvPr/>
        </p:nvSpPr>
        <p:spPr>
          <a:xfrm>
            <a:off x="1064568" y="1341438"/>
            <a:ext cx="792088" cy="863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smtClean="0">
              <a:solidFill>
                <a:schemeClr val="bg1"/>
              </a:solidFill>
            </a:endParaRPr>
          </a:p>
        </p:txBody>
      </p:sp>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438" y="1535237"/>
            <a:ext cx="1039579" cy="47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758820" y="2204864"/>
            <a:ext cx="1301379"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solidFill>
                  <a:schemeClr val="accent2">
                    <a:lumMod val="75000"/>
                  </a:schemeClr>
                </a:solidFill>
              </a:rPr>
              <a:t>PMT</a:t>
            </a:r>
            <a:endParaRPr lang="es-CO" b="1" dirty="0" smtClean="0">
              <a:solidFill>
                <a:schemeClr val="accent2">
                  <a:lumMod val="75000"/>
                </a:schemeClr>
              </a:solidFill>
            </a:endParaRPr>
          </a:p>
        </p:txBody>
      </p:sp>
      <p:pic>
        <p:nvPicPr>
          <p:cNvPr id="7" name="Picture 2" descr="D:\Cesar\Manual de imagen Gobierno 2014\Logos nuevos\MINTRANSPORTE-01.jpg"/>
          <p:cNvPicPr>
            <a:picLocks noChangeAspect="1" noChangeArrowheads="1"/>
          </p:cNvPicPr>
          <p:nvPr/>
        </p:nvPicPr>
        <p:blipFill>
          <a:blip r:embed="rId4" cstate="print"/>
          <a:srcRect l="6635" t="31484" r="4896" b="37032"/>
          <a:stretch>
            <a:fillRect/>
          </a:stretch>
        </p:blipFill>
        <p:spPr bwMode="auto">
          <a:xfrm>
            <a:off x="2288704" y="2204864"/>
            <a:ext cx="1335121" cy="445689"/>
          </a:xfrm>
          <a:prstGeom prst="rect">
            <a:avLst/>
          </a:prstGeom>
          <a:noFill/>
        </p:spPr>
      </p:pic>
    </p:spTree>
    <p:extLst>
      <p:ext uri="{BB962C8B-B14F-4D97-AF65-F5344CB8AC3E}">
        <p14:creationId xmlns:p14="http://schemas.microsoft.com/office/powerpoint/2010/main" val="1454855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96816" y="908720"/>
            <a:ext cx="1368152" cy="1296144"/>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b="1" dirty="0" smtClean="0">
                <a:solidFill>
                  <a:schemeClr val="accent6">
                    <a:lumMod val="50000"/>
                  </a:schemeClr>
                </a:solidFill>
              </a:rPr>
              <a:t>Colombia en </a:t>
            </a:r>
            <a:r>
              <a:rPr lang="es-ES" b="1" dirty="0" smtClean="0">
                <a:solidFill>
                  <a:srgbClr val="FF0000"/>
                </a:solidFill>
              </a:rPr>
              <a:t>paz</a:t>
            </a:r>
            <a:endParaRPr lang="es-CO" b="1" dirty="0" smtClean="0">
              <a:solidFill>
                <a:srgbClr val="FF0000"/>
              </a:solidFill>
            </a:endParaRPr>
          </a:p>
        </p:txBody>
      </p:sp>
      <p:sp>
        <p:nvSpPr>
          <p:cNvPr id="6" name="5 Rectángulo"/>
          <p:cNvSpPr/>
          <p:nvPr/>
        </p:nvSpPr>
        <p:spPr>
          <a:xfrm>
            <a:off x="4989944" y="908720"/>
            <a:ext cx="1368152" cy="1296144"/>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b="1" dirty="0" smtClean="0">
                <a:solidFill>
                  <a:schemeClr val="accent6">
                    <a:lumMod val="50000"/>
                  </a:schemeClr>
                </a:solidFill>
              </a:rPr>
              <a:t>Colombia </a:t>
            </a:r>
            <a:r>
              <a:rPr lang="es-ES" b="1" dirty="0" smtClean="0">
                <a:solidFill>
                  <a:srgbClr val="FF0000"/>
                </a:solidFill>
              </a:rPr>
              <a:t>equitativa</a:t>
            </a:r>
            <a:r>
              <a:rPr lang="es-ES" b="1" dirty="0" smtClean="0">
                <a:solidFill>
                  <a:schemeClr val="accent6">
                    <a:lumMod val="50000"/>
                  </a:schemeClr>
                </a:solidFill>
              </a:rPr>
              <a:t> y sin pobreza extrema</a:t>
            </a:r>
            <a:endParaRPr lang="es-CO" b="1" dirty="0">
              <a:solidFill>
                <a:schemeClr val="accent6">
                  <a:lumMod val="50000"/>
                </a:schemeClr>
              </a:solidFill>
            </a:endParaRPr>
          </a:p>
        </p:txBody>
      </p:sp>
      <p:sp>
        <p:nvSpPr>
          <p:cNvPr id="7" name="6 Rectángulo"/>
          <p:cNvSpPr/>
          <p:nvPr/>
        </p:nvSpPr>
        <p:spPr>
          <a:xfrm>
            <a:off x="6681192" y="908720"/>
            <a:ext cx="1368152" cy="1296144"/>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b="1" dirty="0" smtClean="0">
                <a:solidFill>
                  <a:schemeClr val="accent6">
                    <a:lumMod val="50000"/>
                  </a:schemeClr>
                </a:solidFill>
              </a:rPr>
              <a:t>Colombia la más </a:t>
            </a:r>
            <a:r>
              <a:rPr lang="es-ES" b="1" dirty="0" smtClean="0">
                <a:solidFill>
                  <a:srgbClr val="FF0000"/>
                </a:solidFill>
              </a:rPr>
              <a:t>educada</a:t>
            </a:r>
            <a:endParaRPr lang="es-CO" b="1" dirty="0" smtClean="0">
              <a:solidFill>
                <a:srgbClr val="FF0000"/>
              </a:solidFill>
            </a:endParaRPr>
          </a:p>
        </p:txBody>
      </p:sp>
      <p:sp>
        <p:nvSpPr>
          <p:cNvPr id="8" name="7 Rectángulo"/>
          <p:cNvSpPr/>
          <p:nvPr/>
        </p:nvSpPr>
        <p:spPr>
          <a:xfrm>
            <a:off x="3728864" y="2492896"/>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600" b="1" dirty="0" smtClean="0">
                <a:solidFill>
                  <a:schemeClr val="accent6">
                    <a:lumMod val="50000"/>
                  </a:schemeClr>
                </a:solidFill>
              </a:rPr>
              <a:t>Competitividad Estratégica e Infraestructura</a:t>
            </a:r>
            <a:endParaRPr lang="es-CO" sz="1600" b="1" dirty="0" smtClean="0">
              <a:solidFill>
                <a:schemeClr val="accent6">
                  <a:lumMod val="50000"/>
                </a:schemeClr>
              </a:solidFill>
            </a:endParaRPr>
          </a:p>
        </p:txBody>
      </p:sp>
      <p:sp>
        <p:nvSpPr>
          <p:cNvPr id="9" name="8 CuadroTexto"/>
          <p:cNvSpPr txBox="1"/>
          <p:nvPr/>
        </p:nvSpPr>
        <p:spPr>
          <a:xfrm>
            <a:off x="920552" y="1340768"/>
            <a:ext cx="1368152" cy="461665"/>
          </a:xfrm>
          <a:prstGeom prst="rect">
            <a:avLst/>
          </a:prstGeom>
          <a:noFill/>
        </p:spPr>
        <p:txBody>
          <a:bodyPr wrap="square" rtlCol="0">
            <a:spAutoFit/>
          </a:bodyPr>
          <a:lstStyle/>
          <a:p>
            <a:pPr algn="ctr"/>
            <a:r>
              <a:rPr lang="es-ES" sz="2400" b="1" dirty="0">
                <a:solidFill>
                  <a:srgbClr val="406FA7"/>
                </a:solidFill>
                <a:latin typeface="Calibri" pitchFamily="-65" charset="0"/>
              </a:rPr>
              <a:t>Pilares</a:t>
            </a:r>
            <a:endParaRPr lang="es-CO" sz="2400" b="1" dirty="0">
              <a:solidFill>
                <a:srgbClr val="406FA7"/>
              </a:solidFill>
              <a:latin typeface="Calibri" pitchFamily="-65" charset="0"/>
            </a:endParaRPr>
          </a:p>
        </p:txBody>
      </p:sp>
      <p:sp>
        <p:nvSpPr>
          <p:cNvPr id="10" name="9 CuadroTexto"/>
          <p:cNvSpPr txBox="1"/>
          <p:nvPr/>
        </p:nvSpPr>
        <p:spPr>
          <a:xfrm>
            <a:off x="560512" y="3240684"/>
            <a:ext cx="2232248" cy="830997"/>
          </a:xfrm>
          <a:prstGeom prst="rect">
            <a:avLst/>
          </a:prstGeom>
          <a:noFill/>
        </p:spPr>
        <p:txBody>
          <a:bodyPr wrap="square" rtlCol="0">
            <a:spAutoFit/>
          </a:bodyPr>
          <a:lstStyle/>
          <a:p>
            <a:pPr algn="ctr"/>
            <a:r>
              <a:rPr lang="es-ES" sz="2400" b="1" dirty="0">
                <a:solidFill>
                  <a:srgbClr val="406FA7"/>
                </a:solidFill>
                <a:latin typeface="Calibri" pitchFamily="-65" charset="0"/>
              </a:rPr>
              <a:t>Estrategias transversales</a:t>
            </a:r>
            <a:endParaRPr lang="es-CO" sz="2400" b="1" dirty="0">
              <a:solidFill>
                <a:srgbClr val="406FA7"/>
              </a:solidFill>
              <a:latin typeface="Calibri" pitchFamily="-65" charset="0"/>
            </a:endParaRPr>
          </a:p>
        </p:txBody>
      </p:sp>
      <p:cxnSp>
        <p:nvCxnSpPr>
          <p:cNvPr id="12" name="11 Conector recto"/>
          <p:cNvCxnSpPr/>
          <p:nvPr/>
        </p:nvCxnSpPr>
        <p:spPr>
          <a:xfrm>
            <a:off x="2816850" y="2348880"/>
            <a:ext cx="681667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12 Elipse"/>
          <p:cNvSpPr/>
          <p:nvPr/>
        </p:nvSpPr>
        <p:spPr>
          <a:xfrm>
            <a:off x="3080792" y="2492896"/>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C00000"/>
                </a:solidFill>
              </a:rPr>
              <a:t>A</a:t>
            </a:r>
            <a:endParaRPr lang="es-CO" b="1" dirty="0" smtClean="0">
              <a:solidFill>
                <a:srgbClr val="C00000"/>
              </a:solidFill>
            </a:endParaRPr>
          </a:p>
        </p:txBody>
      </p:sp>
      <p:sp>
        <p:nvSpPr>
          <p:cNvPr id="14" name="13 Rectángulo"/>
          <p:cNvSpPr/>
          <p:nvPr/>
        </p:nvSpPr>
        <p:spPr>
          <a:xfrm>
            <a:off x="3728864" y="2996952"/>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600" b="1" dirty="0" smtClean="0">
                <a:solidFill>
                  <a:schemeClr val="accent6">
                    <a:lumMod val="50000"/>
                  </a:schemeClr>
                </a:solidFill>
              </a:rPr>
              <a:t>Movilidad Social</a:t>
            </a:r>
            <a:endParaRPr lang="es-CO" sz="1600" b="1" dirty="0" smtClean="0">
              <a:solidFill>
                <a:schemeClr val="accent6">
                  <a:lumMod val="50000"/>
                </a:schemeClr>
              </a:solidFill>
            </a:endParaRPr>
          </a:p>
        </p:txBody>
      </p:sp>
      <p:sp>
        <p:nvSpPr>
          <p:cNvPr id="15" name="14 Elipse"/>
          <p:cNvSpPr/>
          <p:nvPr/>
        </p:nvSpPr>
        <p:spPr>
          <a:xfrm>
            <a:off x="3080792" y="3006188"/>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rPr>
              <a:t>B</a:t>
            </a:r>
            <a:endParaRPr lang="es-CO" b="1" dirty="0">
              <a:solidFill>
                <a:srgbClr val="C00000"/>
              </a:solidFill>
            </a:endParaRPr>
          </a:p>
        </p:txBody>
      </p:sp>
      <p:sp>
        <p:nvSpPr>
          <p:cNvPr id="16" name="15 Rectángulo"/>
          <p:cNvSpPr/>
          <p:nvPr/>
        </p:nvSpPr>
        <p:spPr>
          <a:xfrm>
            <a:off x="3728864" y="3501008"/>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600" b="1" dirty="0" smtClean="0">
                <a:solidFill>
                  <a:schemeClr val="accent6">
                    <a:lumMod val="50000"/>
                  </a:schemeClr>
                </a:solidFill>
              </a:rPr>
              <a:t>Transformación del campo</a:t>
            </a:r>
            <a:endParaRPr lang="es-CO" sz="1600" b="1" dirty="0" smtClean="0">
              <a:solidFill>
                <a:schemeClr val="accent6">
                  <a:lumMod val="50000"/>
                </a:schemeClr>
              </a:solidFill>
            </a:endParaRPr>
          </a:p>
        </p:txBody>
      </p:sp>
      <p:sp>
        <p:nvSpPr>
          <p:cNvPr id="17" name="16 Elipse"/>
          <p:cNvSpPr/>
          <p:nvPr/>
        </p:nvSpPr>
        <p:spPr>
          <a:xfrm>
            <a:off x="3080792" y="3501008"/>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rPr>
              <a:t>C</a:t>
            </a:r>
            <a:endParaRPr lang="es-CO" b="1" dirty="0">
              <a:solidFill>
                <a:srgbClr val="C00000"/>
              </a:solidFill>
            </a:endParaRPr>
          </a:p>
        </p:txBody>
      </p:sp>
      <p:sp>
        <p:nvSpPr>
          <p:cNvPr id="18" name="17 Rectángulo"/>
          <p:cNvSpPr/>
          <p:nvPr/>
        </p:nvSpPr>
        <p:spPr>
          <a:xfrm>
            <a:off x="3728864" y="4005064"/>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600" b="1" dirty="0" smtClean="0">
                <a:solidFill>
                  <a:schemeClr val="accent6">
                    <a:lumMod val="50000"/>
                  </a:schemeClr>
                </a:solidFill>
              </a:rPr>
              <a:t>Seguridad y Justicia Para la Construcción de Paz</a:t>
            </a:r>
          </a:p>
        </p:txBody>
      </p:sp>
      <p:sp>
        <p:nvSpPr>
          <p:cNvPr id="19" name="18 Elipse"/>
          <p:cNvSpPr/>
          <p:nvPr/>
        </p:nvSpPr>
        <p:spPr>
          <a:xfrm>
            <a:off x="3080792" y="4005064"/>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rPr>
              <a:t>D</a:t>
            </a:r>
            <a:endParaRPr lang="es-CO" b="1" dirty="0">
              <a:solidFill>
                <a:srgbClr val="C00000"/>
              </a:solidFill>
            </a:endParaRPr>
          </a:p>
        </p:txBody>
      </p:sp>
      <p:sp>
        <p:nvSpPr>
          <p:cNvPr id="20" name="19 Rectángulo"/>
          <p:cNvSpPr/>
          <p:nvPr/>
        </p:nvSpPr>
        <p:spPr>
          <a:xfrm>
            <a:off x="3728864" y="4509120"/>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600" b="1" dirty="0" smtClean="0">
                <a:solidFill>
                  <a:schemeClr val="accent6">
                    <a:lumMod val="50000"/>
                  </a:schemeClr>
                </a:solidFill>
              </a:rPr>
              <a:t>Buen Gobierno</a:t>
            </a:r>
          </a:p>
        </p:txBody>
      </p:sp>
      <p:sp>
        <p:nvSpPr>
          <p:cNvPr id="21" name="20 Elipse"/>
          <p:cNvSpPr/>
          <p:nvPr/>
        </p:nvSpPr>
        <p:spPr>
          <a:xfrm>
            <a:off x="3080792" y="450912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rPr>
              <a:t>E</a:t>
            </a:r>
            <a:endParaRPr lang="es-CO" b="1" dirty="0">
              <a:solidFill>
                <a:srgbClr val="C00000"/>
              </a:solidFill>
            </a:endParaRPr>
          </a:p>
        </p:txBody>
      </p:sp>
      <p:sp>
        <p:nvSpPr>
          <p:cNvPr id="22" name="21 Rectángulo"/>
          <p:cNvSpPr/>
          <p:nvPr/>
        </p:nvSpPr>
        <p:spPr>
          <a:xfrm>
            <a:off x="3728864" y="5013176"/>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600" b="1" dirty="0" smtClean="0">
                <a:solidFill>
                  <a:schemeClr val="accent6">
                    <a:lumMod val="50000"/>
                  </a:schemeClr>
                </a:solidFill>
              </a:rPr>
              <a:t>Crecimiento Verde</a:t>
            </a:r>
          </a:p>
        </p:txBody>
      </p:sp>
      <p:sp>
        <p:nvSpPr>
          <p:cNvPr id="23" name="22 Elipse"/>
          <p:cNvSpPr/>
          <p:nvPr/>
        </p:nvSpPr>
        <p:spPr>
          <a:xfrm>
            <a:off x="3080792" y="5013176"/>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rPr>
              <a:t>F</a:t>
            </a:r>
            <a:endParaRPr lang="es-CO" b="1" dirty="0">
              <a:solidFill>
                <a:srgbClr val="C00000"/>
              </a:solidFill>
            </a:endParaRPr>
          </a:p>
        </p:txBody>
      </p:sp>
      <p:sp>
        <p:nvSpPr>
          <p:cNvPr id="24" name="23 CuadroTexto"/>
          <p:cNvSpPr txBox="1"/>
          <p:nvPr/>
        </p:nvSpPr>
        <p:spPr>
          <a:xfrm>
            <a:off x="584602" y="5592329"/>
            <a:ext cx="2232248" cy="830997"/>
          </a:xfrm>
          <a:prstGeom prst="rect">
            <a:avLst/>
          </a:prstGeom>
          <a:noFill/>
        </p:spPr>
        <p:txBody>
          <a:bodyPr wrap="square" rtlCol="0">
            <a:spAutoFit/>
          </a:bodyPr>
          <a:lstStyle/>
          <a:p>
            <a:pPr algn="ctr"/>
            <a:r>
              <a:rPr lang="es-ES" sz="2400" b="1" dirty="0">
                <a:solidFill>
                  <a:srgbClr val="406FA7"/>
                </a:solidFill>
                <a:latin typeface="Calibri" pitchFamily="-65" charset="0"/>
              </a:rPr>
              <a:t>Estrategias Regionales</a:t>
            </a:r>
            <a:endParaRPr lang="es-CO" sz="2400" b="1" dirty="0">
              <a:solidFill>
                <a:srgbClr val="406FA7"/>
              </a:solidFill>
              <a:latin typeface="Calibri" pitchFamily="-65" charset="0"/>
            </a:endParaRPr>
          </a:p>
        </p:txBody>
      </p:sp>
      <p:sp>
        <p:nvSpPr>
          <p:cNvPr id="25" name="24 Trapecio"/>
          <p:cNvSpPr/>
          <p:nvPr/>
        </p:nvSpPr>
        <p:spPr>
          <a:xfrm>
            <a:off x="3152800" y="5805264"/>
            <a:ext cx="835465"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bg1"/>
                </a:solidFill>
              </a:rPr>
              <a:t>Caribe</a:t>
            </a:r>
            <a:endParaRPr lang="es-CO" sz="1200" b="1" dirty="0" smtClean="0">
              <a:solidFill>
                <a:schemeClr val="bg1"/>
              </a:solidFill>
            </a:endParaRPr>
          </a:p>
        </p:txBody>
      </p:sp>
      <p:sp>
        <p:nvSpPr>
          <p:cNvPr id="26" name="25 Trapecio"/>
          <p:cNvSpPr/>
          <p:nvPr/>
        </p:nvSpPr>
        <p:spPr>
          <a:xfrm>
            <a:off x="4077930" y="5805264"/>
            <a:ext cx="1091094"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bg1"/>
                </a:solidFill>
              </a:rPr>
              <a:t>Eje Cafetero y Antioquia</a:t>
            </a:r>
            <a:endParaRPr lang="es-CO" sz="1200" b="1" dirty="0" smtClean="0">
              <a:solidFill>
                <a:schemeClr val="bg1"/>
              </a:solidFill>
            </a:endParaRPr>
          </a:p>
        </p:txBody>
      </p:sp>
      <p:sp>
        <p:nvSpPr>
          <p:cNvPr id="27" name="26 Trapecio"/>
          <p:cNvSpPr/>
          <p:nvPr/>
        </p:nvSpPr>
        <p:spPr>
          <a:xfrm>
            <a:off x="5302066" y="5805264"/>
            <a:ext cx="947078"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bg1"/>
                </a:solidFill>
              </a:rPr>
              <a:t>Centro oriente</a:t>
            </a:r>
            <a:endParaRPr lang="es-CO" sz="1200" b="1" dirty="0" smtClean="0">
              <a:solidFill>
                <a:schemeClr val="bg1"/>
              </a:solidFill>
            </a:endParaRPr>
          </a:p>
        </p:txBody>
      </p:sp>
      <p:sp>
        <p:nvSpPr>
          <p:cNvPr id="28" name="27 Trapecio"/>
          <p:cNvSpPr/>
          <p:nvPr/>
        </p:nvSpPr>
        <p:spPr>
          <a:xfrm>
            <a:off x="6382186" y="5805264"/>
            <a:ext cx="875070"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bg1"/>
                </a:solidFill>
              </a:rPr>
              <a:t>Pacífico</a:t>
            </a:r>
            <a:endParaRPr lang="es-CO" sz="1200" b="1" dirty="0" smtClean="0">
              <a:solidFill>
                <a:schemeClr val="bg1"/>
              </a:solidFill>
            </a:endParaRPr>
          </a:p>
        </p:txBody>
      </p:sp>
      <p:sp>
        <p:nvSpPr>
          <p:cNvPr id="29" name="28 Trapecio"/>
          <p:cNvSpPr/>
          <p:nvPr/>
        </p:nvSpPr>
        <p:spPr>
          <a:xfrm>
            <a:off x="7401272" y="5805264"/>
            <a:ext cx="875070"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bg1"/>
                </a:solidFill>
              </a:rPr>
              <a:t>Llanos</a:t>
            </a:r>
            <a:endParaRPr lang="es-CO" sz="1200" b="1" dirty="0" smtClean="0">
              <a:solidFill>
                <a:schemeClr val="bg1"/>
              </a:solidFill>
            </a:endParaRPr>
          </a:p>
        </p:txBody>
      </p:sp>
      <p:sp>
        <p:nvSpPr>
          <p:cNvPr id="30" name="29 Trapecio"/>
          <p:cNvSpPr/>
          <p:nvPr/>
        </p:nvSpPr>
        <p:spPr>
          <a:xfrm>
            <a:off x="8398410" y="5805264"/>
            <a:ext cx="875070"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bg1"/>
                </a:solidFill>
              </a:rPr>
              <a:t>Sur</a:t>
            </a:r>
            <a:endParaRPr lang="es-CO" sz="1200" b="1" dirty="0" smtClean="0">
              <a:solidFill>
                <a:schemeClr val="bg1"/>
              </a:solidFill>
            </a:endParaRPr>
          </a:p>
        </p:txBody>
      </p:sp>
      <p:sp>
        <p:nvSpPr>
          <p:cNvPr id="31" name="30 Rectángulo"/>
          <p:cNvSpPr/>
          <p:nvPr/>
        </p:nvSpPr>
        <p:spPr>
          <a:xfrm>
            <a:off x="1496616" y="116632"/>
            <a:ext cx="6670218" cy="461665"/>
          </a:xfrm>
          <a:prstGeom prst="rect">
            <a:avLst/>
          </a:prstGeom>
        </p:spPr>
        <p:txBody>
          <a:bodyPr wrap="square">
            <a:spAutoFit/>
          </a:bodyPr>
          <a:lstStyle/>
          <a:p>
            <a:pPr algn="ctr"/>
            <a:r>
              <a:rPr lang="es-CO" sz="2400" b="1" dirty="0">
                <a:solidFill>
                  <a:srgbClr val="406FA7"/>
                </a:solidFill>
                <a:latin typeface="Calibri" pitchFamily="-65" charset="0"/>
              </a:rPr>
              <a:t>Bases del Plan Nacional de Desarrollo 2014-2018</a:t>
            </a:r>
          </a:p>
        </p:txBody>
      </p:sp>
      <p:cxnSp>
        <p:nvCxnSpPr>
          <p:cNvPr id="32" name="31 Conector recto"/>
          <p:cNvCxnSpPr/>
          <p:nvPr/>
        </p:nvCxnSpPr>
        <p:spPr>
          <a:xfrm>
            <a:off x="2816850" y="5570199"/>
            <a:ext cx="681667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7" name="36 Flecha izquierda"/>
          <p:cNvSpPr/>
          <p:nvPr/>
        </p:nvSpPr>
        <p:spPr>
          <a:xfrm>
            <a:off x="8625408" y="2455952"/>
            <a:ext cx="792088" cy="432048"/>
          </a:xfrm>
          <a:prstGeom prst="leftArrow">
            <a:avLst>
              <a:gd name="adj1" fmla="val 67103"/>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dirty="0" smtClean="0">
                <a:solidFill>
                  <a:schemeClr val="bg1"/>
                </a:solidFill>
              </a:rPr>
              <a:t>ANI</a:t>
            </a:r>
            <a:endParaRPr lang="es-CO" b="1" dirty="0" smtClean="0">
              <a:solidFill>
                <a:schemeClr val="bg1"/>
              </a:solidFill>
            </a:endParaRPr>
          </a:p>
        </p:txBody>
      </p:sp>
    </p:spTree>
    <p:extLst>
      <p:ext uri="{BB962C8B-B14F-4D97-AF65-F5344CB8AC3E}">
        <p14:creationId xmlns:p14="http://schemas.microsoft.com/office/powerpoint/2010/main" val="275319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73" name="Picture 45" descr="Conectividad dig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518" y="1339558"/>
            <a:ext cx="1513577" cy="1614483"/>
          </a:xfrm>
          <a:prstGeom prst="rect">
            <a:avLst/>
          </a:prstGeom>
          <a:noFill/>
          <a:extLst>
            <a:ext uri="{909E8E84-426E-40DD-AFC4-6F175D3DCCD1}">
              <a14:hiddenFill xmlns:a14="http://schemas.microsoft.com/office/drawing/2010/main">
                <a:solidFill>
                  <a:srgbClr val="FFFFFF"/>
                </a:solidFill>
              </a14:hiddenFill>
            </a:ext>
          </a:extLst>
        </p:spPr>
      </p:pic>
      <p:grpSp>
        <p:nvGrpSpPr>
          <p:cNvPr id="22531" name="Grupo 4"/>
          <p:cNvGrpSpPr>
            <a:grpSpLocks/>
          </p:cNvGrpSpPr>
          <p:nvPr/>
        </p:nvGrpSpPr>
        <p:grpSpPr bwMode="auto">
          <a:xfrm>
            <a:off x="416496" y="1700808"/>
            <a:ext cx="1440160" cy="1857330"/>
            <a:chOff x="560512" y="2810565"/>
            <a:chExt cx="2028914" cy="1897458"/>
          </a:xfrm>
        </p:grpSpPr>
        <p:pic>
          <p:nvPicPr>
            <p:cNvPr id="22560" name="Picture 8" descr="http://tendenciasgerenciales.files.wordpress.com/2013/02/competitividad25.jpg"/>
            <p:cNvPicPr>
              <a:picLocks noChangeAspect="1" noChangeArrowheads="1"/>
            </p:cNvPicPr>
            <p:nvPr/>
          </p:nvPicPr>
          <p:blipFill>
            <a:blip r:embed="rId4">
              <a:extLst>
                <a:ext uri="{28A0092B-C50C-407E-A947-70E740481C1C}">
                  <a14:useLocalDpi xmlns:a14="http://schemas.microsoft.com/office/drawing/2010/main" val="0"/>
                </a:ext>
              </a:extLst>
            </a:blip>
            <a:srcRect t="13333" r="5000" b="16667"/>
            <a:stretch>
              <a:fillRect/>
            </a:stretch>
          </p:blipFill>
          <p:spPr bwMode="auto">
            <a:xfrm>
              <a:off x="560512" y="2810565"/>
              <a:ext cx="2028914" cy="112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1" name="CuadroTexto 6"/>
            <p:cNvSpPr txBox="1">
              <a:spLocks noChangeArrowheads="1"/>
            </p:cNvSpPr>
            <p:nvPr/>
          </p:nvSpPr>
          <p:spPr bwMode="auto">
            <a:xfrm>
              <a:off x="592244" y="3953400"/>
              <a:ext cx="1997182" cy="75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MX" altLang="es-MX" sz="1400" dirty="0" smtClean="0"/>
                <a:t>Competitividad para la paz y la equidad</a:t>
              </a:r>
              <a:endParaRPr lang="es-MX" altLang="es-MX" sz="1400" dirty="0"/>
            </a:p>
          </p:txBody>
        </p:sp>
      </p:grpSp>
      <p:grpSp>
        <p:nvGrpSpPr>
          <p:cNvPr id="22532" name="Grupo 15"/>
          <p:cNvGrpSpPr>
            <a:grpSpLocks/>
          </p:cNvGrpSpPr>
          <p:nvPr/>
        </p:nvGrpSpPr>
        <p:grpSpPr bwMode="auto">
          <a:xfrm>
            <a:off x="7485063" y="1052736"/>
            <a:ext cx="2068512" cy="2895600"/>
            <a:chOff x="7542312" y="1490115"/>
            <a:chExt cx="2068622" cy="2895894"/>
          </a:xfrm>
        </p:grpSpPr>
        <p:grpSp>
          <p:nvGrpSpPr>
            <p:cNvPr id="22553" name="Grupo 16"/>
            <p:cNvGrpSpPr>
              <a:grpSpLocks/>
            </p:cNvGrpSpPr>
            <p:nvPr/>
          </p:nvGrpSpPr>
          <p:grpSpPr bwMode="auto">
            <a:xfrm>
              <a:off x="7542312" y="1490115"/>
              <a:ext cx="2068622" cy="2520280"/>
              <a:chOff x="3008784" y="1916832"/>
              <a:chExt cx="2549481" cy="3312368"/>
            </a:xfrm>
          </p:grpSpPr>
          <p:pic>
            <p:nvPicPr>
              <p:cNvPr id="22555" name="Imagen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08784" y="1916832"/>
                <a:ext cx="2549481"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descr="http://4.bp.blogspot.com/__ZR4fsge11M/TORQP0cmvSI/AAAAAAAABvs/IiFoXfsiA5c/s1600/Cartagena.jpg"/>
              <p:cNvPicPr/>
              <p:nvPr/>
            </p:nvPicPr>
            <p:blipFill>
              <a:blip r:embed="rId6" cstate="print"/>
              <a:srcRect/>
              <a:stretch>
                <a:fillRect/>
              </a:stretch>
            </p:blipFill>
            <p:spPr bwMode="auto">
              <a:xfrm>
                <a:off x="4269086" y="3645024"/>
                <a:ext cx="611906" cy="554202"/>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0" name="Imagen 19" descr="http://t0.gstatic.com/images?q=tbn:ANd9GcQE8iVHeMpNi23cbQRNiDSiFAu7T7hjB2dSpJwfOKeB8V1HY6Lsea-gwTYHwQ"/>
              <p:cNvPicPr/>
              <p:nvPr/>
            </p:nvPicPr>
            <p:blipFill>
              <a:blip r:embed="rId7" cstate="print"/>
              <a:srcRect/>
              <a:stretch>
                <a:fillRect/>
              </a:stretch>
            </p:blipFill>
            <p:spPr bwMode="auto">
              <a:xfrm>
                <a:off x="3577182" y="3406028"/>
                <a:ext cx="645105" cy="505071"/>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1" name="Imagen 20"/>
              <p:cNvPicPr/>
              <p:nvPr/>
            </p:nvPicPr>
            <p:blipFill>
              <a:blip r:embed="rId8" cstate="print"/>
              <a:srcRect/>
              <a:stretch>
                <a:fillRect/>
              </a:stretch>
            </p:blipFill>
            <p:spPr bwMode="auto">
              <a:xfrm>
                <a:off x="4260725" y="3068960"/>
                <a:ext cx="619373" cy="525952"/>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 name="Imagen 21"/>
              <p:cNvPicPr/>
              <p:nvPr/>
            </p:nvPicPr>
            <p:blipFill rotWithShape="1">
              <a:blip r:embed="rId9" cstate="print">
                <a:extLst/>
              </a:blip>
              <a:srcRect t="7218" b="13386"/>
              <a:stretch/>
            </p:blipFill>
            <p:spPr bwMode="auto">
              <a:xfrm>
                <a:off x="3577182" y="2780928"/>
                <a:ext cx="645105" cy="563783"/>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pic>
        </p:grpSp>
        <p:sp>
          <p:nvSpPr>
            <p:cNvPr id="22554" name="CuadroTexto 3"/>
            <p:cNvSpPr txBox="1">
              <a:spLocks noChangeArrowheads="1"/>
            </p:cNvSpPr>
            <p:nvPr/>
          </p:nvSpPr>
          <p:spPr bwMode="auto">
            <a:xfrm>
              <a:off x="7542312" y="3862789"/>
              <a:ext cx="20162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MX" altLang="es-MX" sz="1400" dirty="0" smtClean="0"/>
                <a:t>Plan Estratégico Sectorial</a:t>
              </a:r>
              <a:endParaRPr lang="es-MX" altLang="es-MX" sz="1400" dirty="0"/>
            </a:p>
          </p:txBody>
        </p:sp>
      </p:grpSp>
      <p:sp>
        <p:nvSpPr>
          <p:cNvPr id="22551" name="CuadroTexto 7"/>
          <p:cNvSpPr txBox="1">
            <a:spLocks noChangeArrowheads="1"/>
          </p:cNvSpPr>
          <p:nvPr/>
        </p:nvSpPr>
        <p:spPr bwMode="auto">
          <a:xfrm flipH="1">
            <a:off x="3670457" y="2918657"/>
            <a:ext cx="18473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CO" altLang="es-MX" sz="1400" dirty="0" smtClean="0"/>
              <a:t>Infraestructura para la integración territorial</a:t>
            </a:r>
            <a:endParaRPr lang="es-MX" altLang="es-MX" sz="1400" dirty="0"/>
          </a:p>
        </p:txBody>
      </p:sp>
      <p:sp>
        <p:nvSpPr>
          <p:cNvPr id="23" name="Flecha derecha 22"/>
          <p:cNvSpPr/>
          <p:nvPr/>
        </p:nvSpPr>
        <p:spPr>
          <a:xfrm>
            <a:off x="2067843" y="2321693"/>
            <a:ext cx="1183476" cy="597442"/>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lvl1pPr>
              <a:defRPr sz="2400">
                <a:solidFill>
                  <a:schemeClr val="tx1"/>
                </a:solidFill>
                <a:latin typeface="Arial" panose="020B0604020202020204" pitchFamily="34" charset="0"/>
                <a:cs typeface="Arial" panose="020B0604020202020204" pitchFamily="34" charset="0"/>
              </a:defRPr>
            </a:lvl1pPr>
            <a:lvl2pPr marL="37931725" indent="-37474525">
              <a:defRPr sz="24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400">
                <a:solidFill>
                  <a:schemeClr val="tx1"/>
                </a:solidFill>
                <a:latin typeface="Arial" panose="020B0604020202020204" pitchFamily="34" charset="0"/>
                <a:cs typeface="Arial" panose="020B0604020202020204" pitchFamily="34" charset="0"/>
              </a:defRPr>
            </a:lvl4pPr>
            <a:lvl5pPr>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defRPr/>
            </a:pPr>
            <a:endParaRPr lang="es-MX" altLang="es-MX" sz="1800" b="1" dirty="0" smtClean="0">
              <a:solidFill>
                <a:schemeClr val="bg1"/>
              </a:solidFill>
              <a:latin typeface="Calibri" panose="020F0502020204030204" pitchFamily="34" charset="0"/>
            </a:endParaRPr>
          </a:p>
        </p:txBody>
      </p:sp>
      <p:sp>
        <p:nvSpPr>
          <p:cNvPr id="30" name="Flecha derecha 29"/>
          <p:cNvSpPr/>
          <p:nvPr/>
        </p:nvSpPr>
        <p:spPr>
          <a:xfrm>
            <a:off x="6091891" y="2295269"/>
            <a:ext cx="1183476" cy="597442"/>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lvl1pPr>
              <a:defRPr sz="2400">
                <a:solidFill>
                  <a:schemeClr val="tx1"/>
                </a:solidFill>
                <a:latin typeface="Arial" panose="020B0604020202020204" pitchFamily="34" charset="0"/>
                <a:cs typeface="Arial" panose="020B0604020202020204" pitchFamily="34" charset="0"/>
              </a:defRPr>
            </a:lvl1pPr>
            <a:lvl2pPr marL="37931725" indent="-37474525">
              <a:defRPr sz="24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400">
                <a:solidFill>
                  <a:schemeClr val="tx1"/>
                </a:solidFill>
                <a:latin typeface="Arial" panose="020B0604020202020204" pitchFamily="34" charset="0"/>
                <a:cs typeface="Arial" panose="020B0604020202020204" pitchFamily="34" charset="0"/>
              </a:defRPr>
            </a:lvl4pPr>
            <a:lvl5pPr>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defRPr/>
            </a:pPr>
            <a:endParaRPr lang="es-MX" altLang="es-MX" sz="1800" b="1" dirty="0" smtClean="0">
              <a:solidFill>
                <a:schemeClr val="bg1"/>
              </a:solidFill>
              <a:latin typeface="Calibri" panose="020F0502020204030204" pitchFamily="34" charset="0"/>
            </a:endParaRPr>
          </a:p>
        </p:txBody>
      </p:sp>
      <p:pic>
        <p:nvPicPr>
          <p:cNvPr id="22540" name="Picture 14" descr="http://inghenia.com/wordpress/wp-content/uploads/2009/09/mee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4138" y="3568700"/>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CuadroTexto 31"/>
          <p:cNvSpPr txBox="1">
            <a:spLocks noChangeArrowheads="1"/>
          </p:cNvSpPr>
          <p:nvPr/>
        </p:nvSpPr>
        <p:spPr bwMode="auto">
          <a:xfrm>
            <a:off x="5383213" y="5949950"/>
            <a:ext cx="2016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MX" altLang="es-MX" sz="1400" dirty="0"/>
              <a:t>Plan Estratégico Institucional</a:t>
            </a:r>
          </a:p>
        </p:txBody>
      </p:sp>
      <p:sp>
        <p:nvSpPr>
          <p:cNvPr id="25" name="Flecha doblada hacia arriba 24"/>
          <p:cNvSpPr/>
          <p:nvPr/>
        </p:nvSpPr>
        <p:spPr>
          <a:xfrm rot="16200000" flipH="1">
            <a:off x="7830598" y="4481414"/>
            <a:ext cx="1199151" cy="966532"/>
          </a:xfrm>
          <a:prstGeom prst="bentUpArrow">
            <a:avLst>
              <a:gd name="adj1" fmla="val 31916"/>
              <a:gd name="adj2" fmla="val 38754"/>
              <a:gd name="adj3" fmla="val 25000"/>
            </a:avLst>
          </a:prstGeom>
        </p:spPr>
        <p:style>
          <a:lnRef idx="0">
            <a:schemeClr val="accent3"/>
          </a:lnRef>
          <a:fillRef idx="3">
            <a:schemeClr val="accent3"/>
          </a:fillRef>
          <a:effectRef idx="3">
            <a:schemeClr val="accent3"/>
          </a:effectRef>
          <a:fontRef idx="minor">
            <a:schemeClr val="lt1"/>
          </a:fontRef>
        </p:style>
        <p:txBody>
          <a:bodyPr anchor="ctr"/>
          <a:lstStyle>
            <a:lvl1pPr>
              <a:defRPr sz="2400">
                <a:solidFill>
                  <a:schemeClr val="tx1"/>
                </a:solidFill>
                <a:latin typeface="Arial" panose="020B0604020202020204" pitchFamily="34" charset="0"/>
                <a:cs typeface="Arial" panose="020B0604020202020204" pitchFamily="34" charset="0"/>
              </a:defRPr>
            </a:lvl1pPr>
            <a:lvl2pPr marL="37931725" indent="-37474525">
              <a:defRPr sz="24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400">
                <a:solidFill>
                  <a:schemeClr val="tx1"/>
                </a:solidFill>
                <a:latin typeface="Arial" panose="020B0604020202020204" pitchFamily="34" charset="0"/>
                <a:cs typeface="Arial" panose="020B0604020202020204" pitchFamily="34" charset="0"/>
              </a:defRPr>
            </a:lvl4pPr>
            <a:lvl5pPr>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defRPr/>
            </a:pPr>
            <a:endParaRPr lang="es-MX" altLang="es-MX" sz="1800" b="1" dirty="0" smtClean="0">
              <a:solidFill>
                <a:schemeClr val="bg1"/>
              </a:solidFill>
              <a:latin typeface="Calibri" panose="020F0502020204030204" pitchFamily="34" charset="0"/>
            </a:endParaRPr>
          </a:p>
        </p:txBody>
      </p:sp>
      <p:pic>
        <p:nvPicPr>
          <p:cNvPr id="22545" name="Picture 16" descr="http://adrianavarro.com/blog/wp-content/uploads/2010/05/team.up_.jpg"/>
          <p:cNvPicPr>
            <a:picLocks noChangeAspect="1" noChangeArrowheads="1"/>
          </p:cNvPicPr>
          <p:nvPr/>
        </p:nvPicPr>
        <p:blipFill>
          <a:blip r:embed="rId11">
            <a:extLst>
              <a:ext uri="{28A0092B-C50C-407E-A947-70E740481C1C}">
                <a14:useLocalDpi xmlns:a14="http://schemas.microsoft.com/office/drawing/2010/main" val="0"/>
              </a:ext>
            </a:extLst>
          </a:blip>
          <a:srcRect l="6995" r="3799" b="7062"/>
          <a:stretch>
            <a:fillRect/>
          </a:stretch>
        </p:blipFill>
        <p:spPr bwMode="auto">
          <a:xfrm>
            <a:off x="1455217" y="4356100"/>
            <a:ext cx="1665288"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6" name="CuadroTexto 34"/>
          <p:cNvSpPr txBox="1">
            <a:spLocks noChangeArrowheads="1"/>
          </p:cNvSpPr>
          <p:nvPr/>
        </p:nvSpPr>
        <p:spPr bwMode="auto">
          <a:xfrm>
            <a:off x="1280592" y="5929313"/>
            <a:ext cx="2016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MX" altLang="es-MX" sz="1400" dirty="0"/>
              <a:t>Plan de Acción</a:t>
            </a:r>
          </a:p>
        </p:txBody>
      </p:sp>
      <p:sp>
        <p:nvSpPr>
          <p:cNvPr id="36" name="Flecha derecha 35"/>
          <p:cNvSpPr/>
          <p:nvPr/>
        </p:nvSpPr>
        <p:spPr>
          <a:xfrm flipH="1">
            <a:off x="3512840" y="4799618"/>
            <a:ext cx="1101519" cy="597442"/>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lvl1pPr>
              <a:defRPr sz="2400">
                <a:solidFill>
                  <a:schemeClr val="tx1"/>
                </a:solidFill>
                <a:latin typeface="Arial" panose="020B0604020202020204" pitchFamily="34" charset="0"/>
                <a:cs typeface="Arial" panose="020B0604020202020204" pitchFamily="34" charset="0"/>
              </a:defRPr>
            </a:lvl1pPr>
            <a:lvl2pPr marL="37931725" indent="-37474525">
              <a:defRPr sz="24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400">
                <a:solidFill>
                  <a:schemeClr val="tx1"/>
                </a:solidFill>
                <a:latin typeface="Arial" panose="020B0604020202020204" pitchFamily="34" charset="0"/>
                <a:cs typeface="Arial" panose="020B0604020202020204" pitchFamily="34" charset="0"/>
              </a:defRPr>
            </a:lvl4pPr>
            <a:lvl5pPr>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defRPr/>
            </a:pPr>
            <a:endParaRPr lang="es-MX" altLang="es-MX" sz="1800" b="1" dirty="0" smtClean="0">
              <a:solidFill>
                <a:schemeClr val="bg1"/>
              </a:solidFill>
              <a:latin typeface="Calibri" panose="020F0502020204030204" pitchFamily="34" charset="0"/>
            </a:endParaRPr>
          </a:p>
        </p:txBody>
      </p:sp>
      <p:sp>
        <p:nvSpPr>
          <p:cNvPr id="26" name="CuadroTexto 25"/>
          <p:cNvSpPr txBox="1"/>
          <p:nvPr/>
        </p:nvSpPr>
        <p:spPr>
          <a:xfrm>
            <a:off x="2432720" y="260648"/>
            <a:ext cx="4250909" cy="954107"/>
          </a:xfrm>
          <a:prstGeom prst="rect">
            <a:avLst/>
          </a:prstGeom>
          <a:noFill/>
        </p:spPr>
        <p:txBody>
          <a:bodyPr wrap="square">
            <a:spAutoFit/>
          </a:bodyPr>
          <a:lstStyle/>
          <a:p>
            <a:pPr algn="ctr">
              <a:defRPr/>
            </a:pPr>
            <a:r>
              <a:rPr lang="es-MX" sz="2800" dirty="0">
                <a:ln>
                  <a:solidFill>
                    <a:schemeClr val="accent4"/>
                  </a:solidFill>
                </a:ln>
                <a:solidFill>
                  <a:schemeClr val="accent4"/>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PLANEACIÓN </a:t>
            </a:r>
            <a:r>
              <a:rPr lang="es-MX" sz="2800" dirty="0" smtClean="0">
                <a:ln>
                  <a:solidFill>
                    <a:schemeClr val="accent4"/>
                  </a:solidFill>
                </a:ln>
                <a:solidFill>
                  <a:schemeClr val="accent4"/>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ESTRATÉGICA - 2015</a:t>
            </a:r>
            <a:endParaRPr lang="es-MX" sz="2800" dirty="0">
              <a:ln>
                <a:solidFill>
                  <a:schemeClr val="accent4"/>
                </a:solidFill>
              </a:ln>
              <a:solidFill>
                <a:schemeClr val="accent4"/>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10" name="9 CuadroTexto"/>
          <p:cNvSpPr txBox="1"/>
          <p:nvPr/>
        </p:nvSpPr>
        <p:spPr>
          <a:xfrm>
            <a:off x="4638748" y="2522089"/>
            <a:ext cx="1232957" cy="230832"/>
          </a:xfrm>
          <a:prstGeom prst="rect">
            <a:avLst/>
          </a:prstGeom>
          <a:solidFill>
            <a:schemeClr val="bg1"/>
          </a:solidFill>
        </p:spPr>
        <p:txBody>
          <a:bodyPr wrap="square" rtlCol="0">
            <a:spAutoFit/>
          </a:bodyPr>
          <a:lstStyle/>
          <a:p>
            <a:r>
              <a:rPr lang="es-ES" sz="900" dirty="0" smtClean="0">
                <a:latin typeface="Arial" panose="020B0604020202020204" pitchFamily="34" charset="0"/>
                <a:cs typeface="Arial" panose="020B0604020202020204" pitchFamily="34" charset="0"/>
              </a:rPr>
              <a:t>Intermodalidad</a:t>
            </a:r>
            <a:endParaRPr lang="es-CO" sz="900" dirty="0">
              <a:latin typeface="Arial" panose="020B0604020202020204" pitchFamily="34" charset="0"/>
              <a:cs typeface="Arial" panose="020B0604020202020204" pitchFamily="34" charset="0"/>
            </a:endParaRPr>
          </a:p>
        </p:txBody>
      </p:sp>
      <p:sp>
        <p:nvSpPr>
          <p:cNvPr id="40" name="39 CuadroTexto"/>
          <p:cNvSpPr txBox="1"/>
          <p:nvPr/>
        </p:nvSpPr>
        <p:spPr>
          <a:xfrm>
            <a:off x="3385564" y="2513293"/>
            <a:ext cx="792088" cy="230832"/>
          </a:xfrm>
          <a:prstGeom prst="rect">
            <a:avLst/>
          </a:prstGeom>
          <a:solidFill>
            <a:schemeClr val="bg1"/>
          </a:solidFill>
        </p:spPr>
        <p:txBody>
          <a:bodyPr wrap="square" rtlCol="0">
            <a:spAutoFit/>
          </a:bodyPr>
          <a:lstStyle/>
          <a:p>
            <a:pPr algn="r"/>
            <a:r>
              <a:rPr lang="es-ES" sz="900" dirty="0" smtClean="0">
                <a:latin typeface="Arial" panose="020B0604020202020204" pitchFamily="34" charset="0"/>
                <a:cs typeface="Arial" panose="020B0604020202020204" pitchFamily="34" charset="0"/>
              </a:rPr>
              <a:t>Seguridad</a:t>
            </a:r>
          </a:p>
        </p:txBody>
      </p:sp>
      <p:sp>
        <p:nvSpPr>
          <p:cNvPr id="41" name="40 CuadroTexto"/>
          <p:cNvSpPr txBox="1"/>
          <p:nvPr/>
        </p:nvSpPr>
        <p:spPr>
          <a:xfrm>
            <a:off x="4675346" y="1464395"/>
            <a:ext cx="842504" cy="369332"/>
          </a:xfrm>
          <a:prstGeom prst="rect">
            <a:avLst/>
          </a:prstGeom>
          <a:solidFill>
            <a:schemeClr val="bg1"/>
          </a:solidFill>
        </p:spPr>
        <p:txBody>
          <a:bodyPr wrap="square" rtlCol="0">
            <a:spAutoFit/>
          </a:bodyPr>
          <a:lstStyle/>
          <a:p>
            <a:r>
              <a:rPr lang="es-ES" sz="900" dirty="0" smtClean="0">
                <a:latin typeface="Arial" panose="020B0604020202020204" pitchFamily="34" charset="0"/>
                <a:cs typeface="Arial" panose="020B0604020202020204" pitchFamily="34" charset="0"/>
              </a:rPr>
              <a:t>Integración </a:t>
            </a:r>
          </a:p>
          <a:p>
            <a:r>
              <a:rPr lang="es-ES" sz="900" dirty="0" smtClean="0">
                <a:latin typeface="Arial" panose="020B0604020202020204" pitchFamily="34" charset="0"/>
                <a:cs typeface="Arial" panose="020B0604020202020204" pitchFamily="34" charset="0"/>
              </a:rPr>
              <a:t>regional</a:t>
            </a:r>
            <a:endParaRPr lang="es-CO" sz="900" dirty="0">
              <a:latin typeface="Arial" panose="020B0604020202020204" pitchFamily="34" charset="0"/>
              <a:cs typeface="Arial" panose="020B0604020202020204" pitchFamily="34" charset="0"/>
            </a:endParaRPr>
          </a:p>
        </p:txBody>
      </p:sp>
      <p:sp>
        <p:nvSpPr>
          <p:cNvPr id="11" name="10 Rectángulo"/>
          <p:cNvSpPr/>
          <p:nvPr/>
        </p:nvSpPr>
        <p:spPr>
          <a:xfrm>
            <a:off x="3540716" y="1602895"/>
            <a:ext cx="665567" cy="230832"/>
          </a:xfrm>
          <a:prstGeom prst="rect">
            <a:avLst/>
          </a:prstGeom>
          <a:solidFill>
            <a:schemeClr val="bg1"/>
          </a:solidFill>
        </p:spPr>
        <p:txBody>
          <a:bodyPr wrap="square" rtlCol="0">
            <a:spAutoFit/>
          </a:bodyPr>
          <a:lstStyle/>
          <a:p>
            <a:r>
              <a:rPr lang="es-ES" sz="900" dirty="0" smtClean="0">
                <a:latin typeface="Arial" panose="020B0604020202020204" pitchFamily="34" charset="0"/>
                <a:cs typeface="Arial" panose="020B0604020202020204" pitchFamily="34" charset="0"/>
              </a:rPr>
              <a:t>Servicio</a:t>
            </a:r>
            <a:endParaRPr lang="es-E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655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92560" y="1412776"/>
            <a:ext cx="8064500" cy="4031873"/>
          </a:xfrm>
          <a:prstGeom prst="rect">
            <a:avLst/>
          </a:prstGeom>
        </p:spPr>
        <p:txBody>
          <a:bodyPr>
            <a:spAutoFit/>
          </a:bodyPr>
          <a:lstStyle/>
          <a:p>
            <a:pPr algn="just">
              <a:defRPr/>
            </a:pPr>
            <a:r>
              <a:rPr lang="es-ES" sz="3200" spc="50" dirty="0">
                <a:ln w="11430"/>
                <a:solidFill>
                  <a:schemeClr val="accent6">
                    <a:lumMod val="75000"/>
                  </a:schemeClr>
                </a:solidFill>
                <a:latin typeface="+mj-lt"/>
                <a:ea typeface="Helvetica Neue Bold Condensed" charset="0"/>
                <a:cs typeface="Impact"/>
              </a:rPr>
              <a:t>Desarrollamos infraestructura de transporte nacional a través de Asociaciones Público Privadas, para generar conectividad y servicio de calidad. Nuestra labor la hacemos mediante una gestión eficiente, técnica,  transparente y confiable; </a:t>
            </a:r>
            <a:r>
              <a:rPr lang="es-MX" sz="3200" spc="50" dirty="0">
                <a:ln w="11430"/>
                <a:solidFill>
                  <a:schemeClr val="accent6">
                    <a:lumMod val="75000"/>
                  </a:schemeClr>
                </a:solidFill>
                <a:latin typeface="+mj-lt"/>
                <a:ea typeface="Helvetica Neue Bold Condensed" charset="0"/>
                <a:cs typeface="Impact"/>
              </a:rPr>
              <a:t>promoviendo el trabajo en equipo y el crecimiento personal y profesional de nuestro talento humano</a:t>
            </a:r>
            <a:r>
              <a:rPr lang="es-ES" sz="3200" spc="50" dirty="0">
                <a:ln w="11430"/>
                <a:solidFill>
                  <a:schemeClr val="accent6">
                    <a:lumMod val="75000"/>
                  </a:schemeClr>
                </a:solidFill>
                <a:latin typeface="+mj-lt"/>
                <a:ea typeface="Helvetica Neue Bold Condensed" charset="0"/>
                <a:cs typeface="Impact"/>
              </a:rPr>
              <a:t>. </a:t>
            </a:r>
          </a:p>
        </p:txBody>
      </p:sp>
      <p:sp>
        <p:nvSpPr>
          <p:cNvPr id="3" name="2 Rectángulo"/>
          <p:cNvSpPr/>
          <p:nvPr/>
        </p:nvSpPr>
        <p:spPr>
          <a:xfrm>
            <a:off x="-39690" y="573475"/>
            <a:ext cx="9906001" cy="830997"/>
          </a:xfrm>
          <a:prstGeom prst="rect">
            <a:avLst/>
          </a:prstGeom>
        </p:spPr>
        <p:txBody>
          <a:bodyPr>
            <a:spAutoFit/>
          </a:bodyPr>
          <a:lstStyle/>
          <a:p>
            <a:pPr algn="ctr" eaLnBrk="1" hangingPunct="1">
              <a:defRPr/>
            </a:pPr>
            <a:r>
              <a:rPr lang="es-CO" sz="4800" b="1" spc="50" dirty="0" smtClean="0">
                <a:ln w="11430"/>
                <a:solidFill>
                  <a:schemeClr val="accent6">
                    <a:lumMod val="75000"/>
                  </a:schemeClr>
                </a:solidFill>
                <a:latin typeface="Calibri" pitchFamily="34" charset="0"/>
                <a:ea typeface="Helvetica Neue Bold Condensed" charset="0"/>
                <a:cs typeface="Calibri" pitchFamily="34" charset="0"/>
              </a:rPr>
              <a:t>MISIÓN</a:t>
            </a:r>
          </a:p>
        </p:txBody>
      </p:sp>
    </p:spTree>
    <p:extLst>
      <p:ext uri="{BB962C8B-B14F-4D97-AF65-F5344CB8AC3E}">
        <p14:creationId xmlns:p14="http://schemas.microsoft.com/office/powerpoint/2010/main" val="3470734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92188" y="1773238"/>
            <a:ext cx="8064500" cy="2554545"/>
          </a:xfrm>
          <a:prstGeom prst="rect">
            <a:avLst/>
          </a:prstGeom>
        </p:spPr>
        <p:txBody>
          <a:bodyPr>
            <a:spAutoFit/>
          </a:bodyPr>
          <a:lstStyle/>
          <a:p>
            <a:pPr algn="just">
              <a:defRPr/>
            </a:pPr>
            <a:r>
              <a:rPr lang="es-ES" sz="3200" spc="50" dirty="0">
                <a:ln w="11430"/>
                <a:solidFill>
                  <a:schemeClr val="accent6">
                    <a:lumMod val="75000"/>
                  </a:schemeClr>
                </a:solidFill>
                <a:latin typeface="+mj-lt"/>
                <a:ea typeface="Helvetica Neue Bold Condensed" charset="0"/>
                <a:cs typeface="Impact"/>
              </a:rPr>
              <a:t>Para el año 2020 la infraestructura de transporte nacional estará entre las mejores de Latinoamérica y la ANI será reconocida a nivel mundial como una entidad modelo en la estructuración y gestión de proyectos.</a:t>
            </a:r>
          </a:p>
        </p:txBody>
      </p:sp>
      <p:sp>
        <p:nvSpPr>
          <p:cNvPr id="3" name="2 Rectángulo"/>
          <p:cNvSpPr/>
          <p:nvPr/>
        </p:nvSpPr>
        <p:spPr>
          <a:xfrm>
            <a:off x="-39688" y="548680"/>
            <a:ext cx="9906001" cy="830263"/>
          </a:xfrm>
          <a:prstGeom prst="rect">
            <a:avLst/>
          </a:prstGeom>
        </p:spPr>
        <p:txBody>
          <a:bodyPr>
            <a:spAutoFit/>
          </a:bodyPr>
          <a:lstStyle/>
          <a:p>
            <a:pPr algn="ctr" eaLnBrk="1" hangingPunct="1">
              <a:defRPr/>
            </a:pPr>
            <a:r>
              <a:rPr lang="es-CO" sz="4800" b="1" spc="50" dirty="0" smtClean="0">
                <a:ln w="11430"/>
                <a:solidFill>
                  <a:schemeClr val="accent6">
                    <a:lumMod val="75000"/>
                  </a:schemeClr>
                </a:solidFill>
                <a:latin typeface="Calibri" pitchFamily="34" charset="0"/>
                <a:ea typeface="Helvetica Neue Bold Condensed" charset="0"/>
                <a:cs typeface="Calibri" pitchFamily="34" charset="0"/>
              </a:rPr>
              <a:t>VISIÓN</a:t>
            </a:r>
            <a:endParaRPr lang="es-CO" sz="4800" b="1" spc="50" dirty="0">
              <a:ln w="11430"/>
              <a:solidFill>
                <a:schemeClr val="accent6">
                  <a:lumMod val="75000"/>
                </a:schemeClr>
              </a:solidFill>
              <a:latin typeface="Calibri" pitchFamily="34" charset="0"/>
              <a:ea typeface="Helvetica Neue Bold Condensed" charset="0"/>
              <a:cs typeface="Calibri" pitchFamily="34" charset="0"/>
            </a:endParaRPr>
          </a:p>
        </p:txBody>
      </p:sp>
    </p:spTree>
    <p:extLst>
      <p:ext uri="{BB962C8B-B14F-4D97-AF65-F5344CB8AC3E}">
        <p14:creationId xmlns:p14="http://schemas.microsoft.com/office/powerpoint/2010/main" val="3793618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B5FD29-C22B-4FAC-85C9-699B891AFC0E}" type="slidenum">
              <a:rPr lang="es-CO" altLang="es-MX" sz="1200" smtClean="0">
                <a:solidFill>
                  <a:srgbClr val="000000"/>
                </a:solidFill>
              </a:rPr>
              <a:pPr>
                <a:spcBef>
                  <a:spcPct val="0"/>
                </a:spcBef>
                <a:buFontTx/>
                <a:buNone/>
              </a:pPr>
              <a:t>8</a:t>
            </a:fld>
            <a:endParaRPr lang="es-CO" altLang="es-MX" sz="1200" dirty="0" smtClean="0">
              <a:solidFill>
                <a:srgbClr val="000000"/>
              </a:solidFill>
            </a:endParaRPr>
          </a:p>
        </p:txBody>
      </p:sp>
      <p:sp>
        <p:nvSpPr>
          <p:cNvPr id="6" name="5 Rectángulo"/>
          <p:cNvSpPr/>
          <p:nvPr/>
        </p:nvSpPr>
        <p:spPr>
          <a:xfrm>
            <a:off x="-39688" y="2924175"/>
            <a:ext cx="9906001" cy="830997"/>
          </a:xfrm>
          <a:prstGeom prst="rect">
            <a:avLst/>
          </a:prstGeom>
        </p:spPr>
        <p:txBody>
          <a:bodyPr>
            <a:spAutoFit/>
          </a:bodyPr>
          <a:lstStyle/>
          <a:p>
            <a:pPr algn="ctr" eaLnBrk="1" hangingPunct="1">
              <a:defRPr/>
            </a:pPr>
            <a:r>
              <a:rPr lang="es-CO" sz="4800" b="1" spc="50" dirty="0">
                <a:ln w="11430"/>
                <a:solidFill>
                  <a:schemeClr val="accent6">
                    <a:lumMod val="75000"/>
                  </a:schemeClr>
                </a:solidFill>
                <a:latin typeface="Calibri" pitchFamily="34" charset="0"/>
                <a:ea typeface="Helvetica Neue Bold Condensed" charset="0"/>
                <a:cs typeface="Calibri" pitchFamily="34" charset="0"/>
              </a:rPr>
              <a:t>FOCOS </a:t>
            </a:r>
            <a:r>
              <a:rPr lang="es-CO" sz="4800" b="1" spc="50" dirty="0" smtClean="0">
                <a:ln w="11430"/>
                <a:solidFill>
                  <a:schemeClr val="accent6">
                    <a:lumMod val="75000"/>
                  </a:schemeClr>
                </a:solidFill>
                <a:latin typeface="Calibri" pitchFamily="34" charset="0"/>
                <a:ea typeface="Helvetica Neue Bold Condensed" charset="0"/>
                <a:cs typeface="Calibri" pitchFamily="34" charset="0"/>
              </a:rPr>
              <a:t>ESTRATÉGICOS</a:t>
            </a:r>
          </a:p>
        </p:txBody>
      </p:sp>
    </p:spTree>
    <p:extLst>
      <p:ext uri="{BB962C8B-B14F-4D97-AF65-F5344CB8AC3E}">
        <p14:creationId xmlns:p14="http://schemas.microsoft.com/office/powerpoint/2010/main" val="1942524538"/>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260648"/>
            <a:ext cx="9906000" cy="584200"/>
          </a:xfrm>
          <a:prstGeom prst="rect">
            <a:avLst/>
          </a:prstGeom>
        </p:spPr>
        <p:txBody>
          <a:bodyPr>
            <a:spAutoFit/>
          </a:bodyPr>
          <a:lstStyle/>
          <a:p>
            <a:pPr algn="ctr" eaLnBrk="1" hangingPunct="1">
              <a:defRPr/>
            </a:pPr>
            <a:r>
              <a:rPr lang="es-CO" sz="3200" b="1" spc="50" dirty="0">
                <a:ln w="11430"/>
                <a:solidFill>
                  <a:schemeClr val="accent6">
                    <a:lumMod val="75000"/>
                  </a:schemeClr>
                </a:solidFill>
                <a:latin typeface="+mj-lt"/>
                <a:ea typeface="Helvetica Neue Bold Condensed" charset="0"/>
                <a:cs typeface="Impact"/>
              </a:rPr>
              <a:t>FOCOS ESTRATÉGICOS</a:t>
            </a:r>
          </a:p>
        </p:txBody>
      </p:sp>
      <p:sp>
        <p:nvSpPr>
          <p:cNvPr id="2" name="Rectángulo redondeado 1"/>
          <p:cNvSpPr/>
          <p:nvPr/>
        </p:nvSpPr>
        <p:spPr>
          <a:xfrm>
            <a:off x="380492" y="1059944"/>
            <a:ext cx="3528392" cy="445879"/>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sz="1600" b="1" dirty="0">
                <a:solidFill>
                  <a:schemeClr val="bg1"/>
                </a:solidFill>
              </a:rPr>
              <a:t>FOCOS ESTRATÉGICOS</a:t>
            </a:r>
          </a:p>
        </p:txBody>
      </p:sp>
      <p:sp>
        <p:nvSpPr>
          <p:cNvPr id="14" name="Rectángulo redondeado 13">
            <a:hlinkClick r:id="rId2" action="ppaction://hlinkfile"/>
          </p:cNvPr>
          <p:cNvSpPr/>
          <p:nvPr/>
        </p:nvSpPr>
        <p:spPr>
          <a:xfrm>
            <a:off x="344488" y="1720919"/>
            <a:ext cx="3600400" cy="4745391"/>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rgbClr val="366092"/>
                </a:solidFill>
              </a:rPr>
              <a:t>1. </a:t>
            </a:r>
            <a:r>
              <a:rPr lang="es-ES" sz="1400" dirty="0">
                <a:solidFill>
                  <a:srgbClr val="366092"/>
                </a:solidFill>
              </a:rPr>
              <a:t>Desarrollo de infraestructura de transporte generadora de </a:t>
            </a:r>
            <a:r>
              <a:rPr lang="es-ES" sz="1400" dirty="0" smtClean="0">
                <a:solidFill>
                  <a:srgbClr val="366092"/>
                </a:solidFill>
              </a:rPr>
              <a:t>competitividad, empleo y crecimiento sostenible,  </a:t>
            </a:r>
            <a:r>
              <a:rPr lang="es-ES" sz="1400" dirty="0">
                <a:solidFill>
                  <a:srgbClr val="366092"/>
                </a:solidFill>
              </a:rPr>
              <a:t>mediante contratación de proyectos APP (Asociaciones Publico Privadas) en todos lo modos por $50 </a:t>
            </a:r>
            <a:r>
              <a:rPr lang="es-ES" sz="1400" dirty="0" smtClean="0">
                <a:solidFill>
                  <a:srgbClr val="366092"/>
                </a:solidFill>
              </a:rPr>
              <a:t>billones.</a:t>
            </a:r>
            <a:endParaRPr lang="es-CO" sz="1400" dirty="0">
              <a:solidFill>
                <a:srgbClr val="366092"/>
              </a:solidFill>
            </a:endParaRPr>
          </a:p>
        </p:txBody>
      </p:sp>
      <p:sp>
        <p:nvSpPr>
          <p:cNvPr id="15" name="Rectángulo redondeado 14"/>
          <p:cNvSpPr/>
          <p:nvPr/>
        </p:nvSpPr>
        <p:spPr>
          <a:xfrm>
            <a:off x="4232920" y="1087935"/>
            <a:ext cx="5400000" cy="445879"/>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sz="1600" b="1" dirty="0">
                <a:solidFill>
                  <a:schemeClr val="bg1"/>
                </a:solidFill>
              </a:rPr>
              <a:t>OBJETIVOS</a:t>
            </a:r>
          </a:p>
        </p:txBody>
      </p:sp>
      <p:sp>
        <p:nvSpPr>
          <p:cNvPr id="17" name="Rectángulo redondeado 16"/>
          <p:cNvSpPr/>
          <p:nvPr/>
        </p:nvSpPr>
        <p:spPr>
          <a:xfrm>
            <a:off x="4232920" y="1720920"/>
            <a:ext cx="5400000" cy="527696"/>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rgbClr val="366092"/>
                </a:solidFill>
              </a:rPr>
              <a:t>1.1. </a:t>
            </a:r>
            <a:r>
              <a:rPr lang="es-ES" sz="1400" dirty="0">
                <a:solidFill>
                  <a:srgbClr val="366092"/>
                </a:solidFill>
              </a:rPr>
              <a:t>Finalizar la Estructuración y adjudicar los proyectos restantes del programa 4G de INICIATIVA PUBLICA en el 2015.</a:t>
            </a:r>
            <a:endParaRPr lang="es-CO" sz="1400" dirty="0">
              <a:solidFill>
                <a:srgbClr val="366092"/>
              </a:solidFill>
            </a:endParaRPr>
          </a:p>
        </p:txBody>
      </p:sp>
      <p:sp>
        <p:nvSpPr>
          <p:cNvPr id="18" name="Rectángulo redondeado 17">
            <a:hlinkClick r:id="rId3" action="ppaction://hlinkpres?slideindex=1&amp;slidetitle="/>
          </p:cNvPr>
          <p:cNvSpPr/>
          <p:nvPr/>
        </p:nvSpPr>
        <p:spPr>
          <a:xfrm>
            <a:off x="4232920" y="2420888"/>
            <a:ext cx="5400000" cy="481837"/>
          </a:xfrm>
          <a:prstGeom prst="roundRect">
            <a:avLst>
              <a:gd name="adj" fmla="val 26745"/>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rgbClr val="366092"/>
                </a:solidFill>
              </a:rPr>
              <a:t>1.2. </a:t>
            </a:r>
            <a:r>
              <a:rPr lang="es-ES" sz="1400" dirty="0">
                <a:solidFill>
                  <a:srgbClr val="366092"/>
                </a:solidFill>
              </a:rPr>
              <a:t>Adjudicar como mínimo 15 proyectos del programa de 4G de INICIATIVA PRIVADA al </a:t>
            </a:r>
            <a:r>
              <a:rPr lang="es-ES" sz="1400" dirty="0" smtClean="0">
                <a:solidFill>
                  <a:srgbClr val="366092"/>
                </a:solidFill>
              </a:rPr>
              <a:t>2018.</a:t>
            </a:r>
            <a:endParaRPr lang="es-CO" sz="1400" dirty="0">
              <a:solidFill>
                <a:srgbClr val="366092"/>
              </a:solidFill>
            </a:endParaRPr>
          </a:p>
        </p:txBody>
      </p:sp>
      <p:sp>
        <p:nvSpPr>
          <p:cNvPr id="19" name="Rectángulo redondeado 18"/>
          <p:cNvSpPr/>
          <p:nvPr/>
        </p:nvSpPr>
        <p:spPr>
          <a:xfrm>
            <a:off x="4232920" y="3021902"/>
            <a:ext cx="5400000" cy="597174"/>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rgbClr val="366092"/>
                </a:solidFill>
              </a:rPr>
              <a:t>1.3. </a:t>
            </a:r>
            <a:r>
              <a:rPr lang="es-ES" sz="1400" dirty="0">
                <a:solidFill>
                  <a:srgbClr val="366092"/>
                </a:solidFill>
              </a:rPr>
              <a:t>Adjudicar proyectos APP de iniciativa privada que permitan la reactivación efectiva del sistema férreo en Colombia.</a:t>
            </a:r>
            <a:endParaRPr lang="es-CO" sz="1400" dirty="0">
              <a:solidFill>
                <a:srgbClr val="366092"/>
              </a:solidFill>
            </a:endParaRPr>
          </a:p>
        </p:txBody>
      </p:sp>
      <p:sp>
        <p:nvSpPr>
          <p:cNvPr id="16" name="Rectángulo redondeado 19"/>
          <p:cNvSpPr/>
          <p:nvPr/>
        </p:nvSpPr>
        <p:spPr>
          <a:xfrm>
            <a:off x="4248078" y="4330905"/>
            <a:ext cx="5400000" cy="686322"/>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smtClean="0">
                <a:solidFill>
                  <a:srgbClr val="366092"/>
                </a:solidFill>
              </a:rPr>
              <a:t>1.5. </a:t>
            </a:r>
            <a:r>
              <a:rPr lang="es-ES" sz="1400" dirty="0">
                <a:solidFill>
                  <a:srgbClr val="366092"/>
                </a:solidFill>
              </a:rPr>
              <a:t>Apoyar el desarrollo del Plan Maestro de Trasporte en sus diferentes componentes y articular los proyectos de la entidad </a:t>
            </a:r>
            <a:r>
              <a:rPr lang="es-ES" sz="1400" dirty="0" smtClean="0">
                <a:solidFill>
                  <a:srgbClr val="366092"/>
                </a:solidFill>
              </a:rPr>
              <a:t>a </a:t>
            </a:r>
            <a:r>
              <a:rPr lang="es-ES" sz="1400" dirty="0">
                <a:solidFill>
                  <a:srgbClr val="366092"/>
                </a:solidFill>
              </a:rPr>
              <a:t>dicho Plan </a:t>
            </a:r>
            <a:endParaRPr lang="es-CO" sz="1400" dirty="0">
              <a:solidFill>
                <a:srgbClr val="366092"/>
              </a:solidFill>
            </a:endParaRPr>
          </a:p>
        </p:txBody>
      </p:sp>
      <p:sp>
        <p:nvSpPr>
          <p:cNvPr id="11" name="Rectángulo redondeado 10"/>
          <p:cNvSpPr/>
          <p:nvPr/>
        </p:nvSpPr>
        <p:spPr>
          <a:xfrm>
            <a:off x="4251184" y="5949280"/>
            <a:ext cx="5400000" cy="517030"/>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a:defRPr/>
            </a:pPr>
            <a:r>
              <a:rPr lang="es-MX" sz="1400" dirty="0" smtClean="0">
                <a:solidFill>
                  <a:srgbClr val="366092"/>
                </a:solidFill>
              </a:rPr>
              <a:t>1.7. </a:t>
            </a:r>
            <a:r>
              <a:rPr lang="es-ES" sz="1400" dirty="0">
                <a:solidFill>
                  <a:srgbClr val="366092"/>
                </a:solidFill>
              </a:rPr>
              <a:t>Garantizar sinergia, aprendizaje y transición entre los proyectos existentes y los nuevos proyectos.</a:t>
            </a:r>
            <a:endParaRPr lang="es-MX" sz="1400" dirty="0">
              <a:solidFill>
                <a:srgbClr val="366092"/>
              </a:solidFill>
            </a:endParaRPr>
          </a:p>
        </p:txBody>
      </p:sp>
      <p:sp>
        <p:nvSpPr>
          <p:cNvPr id="13" name="Rectángulo redondeado 12">
            <a:hlinkClick r:id="rId4" action="ppaction://hlinkpres?slideindex=1&amp;slidetitle="/>
          </p:cNvPr>
          <p:cNvSpPr/>
          <p:nvPr/>
        </p:nvSpPr>
        <p:spPr>
          <a:xfrm>
            <a:off x="4248654" y="5157192"/>
            <a:ext cx="5400000" cy="664865"/>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smtClean="0">
                <a:solidFill>
                  <a:srgbClr val="366092"/>
                </a:solidFill>
              </a:rPr>
              <a:t>1.6. </a:t>
            </a:r>
            <a:r>
              <a:rPr lang="es-ES" sz="1400" dirty="0" smtClean="0">
                <a:solidFill>
                  <a:srgbClr val="366092"/>
                </a:solidFill>
              </a:rPr>
              <a:t>Contar con un esquema de amigable componedor  estandarizado e integrado a los contratos, que optimice la defensa de los intereses del estado. </a:t>
            </a:r>
            <a:endParaRPr lang="es-CO" sz="1400" dirty="0">
              <a:solidFill>
                <a:srgbClr val="366092"/>
              </a:solidFill>
            </a:endParaRPr>
          </a:p>
        </p:txBody>
      </p:sp>
      <p:sp>
        <p:nvSpPr>
          <p:cNvPr id="20" name="Rectángulo redondeado 19">
            <a:hlinkClick r:id="rId3" action="ppaction://hlinkpres?slideindex=1&amp;slidetitle="/>
          </p:cNvPr>
          <p:cNvSpPr/>
          <p:nvPr/>
        </p:nvSpPr>
        <p:spPr>
          <a:xfrm>
            <a:off x="4248078" y="3746299"/>
            <a:ext cx="5400000" cy="457615"/>
          </a:xfrm>
          <a:prstGeom prst="roundRect">
            <a:avLst>
              <a:gd name="adj" fmla="val 26745"/>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smtClean="0">
                <a:solidFill>
                  <a:srgbClr val="366092"/>
                </a:solidFill>
              </a:rPr>
              <a:t>1.4. </a:t>
            </a:r>
            <a:r>
              <a:rPr lang="es-ES" sz="1400" dirty="0" smtClean="0">
                <a:solidFill>
                  <a:srgbClr val="366092"/>
                </a:solidFill>
              </a:rPr>
              <a:t>Ampliar las inversiones en los contratos de concesión existentes.</a:t>
            </a:r>
            <a:endParaRPr lang="es-CO" sz="1400" dirty="0">
              <a:solidFill>
                <a:srgbClr val="366092"/>
              </a:solidFill>
            </a:endParaRPr>
          </a:p>
        </p:txBody>
      </p:sp>
    </p:spTree>
    <p:extLst>
      <p:ext uri="{BB962C8B-B14F-4D97-AF65-F5344CB8AC3E}">
        <p14:creationId xmlns:p14="http://schemas.microsoft.com/office/powerpoint/2010/main" val="1590421610"/>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plantilla ANI">
  <a:themeElements>
    <a:clrScheme name="Personalizado 5">
      <a:dk1>
        <a:srgbClr val="022B44"/>
      </a:dk1>
      <a:lt1>
        <a:sysClr val="window" lastClr="FFFFFF"/>
      </a:lt1>
      <a:dk2>
        <a:srgbClr val="FFFFFF"/>
      </a:dk2>
      <a:lt2>
        <a:srgbClr val="D8D8D8"/>
      </a:lt2>
      <a:accent1>
        <a:srgbClr val="B8CCE4"/>
      </a:accent1>
      <a:accent2>
        <a:srgbClr val="EFA674"/>
      </a:accent2>
      <a:accent3>
        <a:srgbClr val="366092"/>
      </a:accent3>
      <a:accent4>
        <a:srgbClr val="DB620F"/>
      </a:accent4>
      <a:accent5>
        <a:srgbClr val="FBD5B5"/>
      </a:accent5>
      <a:accent6>
        <a:srgbClr val="6D96C7"/>
      </a:accent6>
      <a:hlink>
        <a:srgbClr val="000000"/>
      </a:hlink>
      <a:folHlink>
        <a:srgbClr val="DB620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50000"/>
          </a:schemeClr>
        </a:solidFill>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plantilla ANI">
  <a:themeElements>
    <a:clrScheme name="Personalizado 5">
      <a:dk1>
        <a:srgbClr val="022B44"/>
      </a:dk1>
      <a:lt1>
        <a:sysClr val="window" lastClr="FFFFFF"/>
      </a:lt1>
      <a:dk2>
        <a:srgbClr val="FFFFFF"/>
      </a:dk2>
      <a:lt2>
        <a:srgbClr val="D8D8D8"/>
      </a:lt2>
      <a:accent1>
        <a:srgbClr val="B8CCE4"/>
      </a:accent1>
      <a:accent2>
        <a:srgbClr val="EFA674"/>
      </a:accent2>
      <a:accent3>
        <a:srgbClr val="366092"/>
      </a:accent3>
      <a:accent4>
        <a:srgbClr val="DB620F"/>
      </a:accent4>
      <a:accent5>
        <a:srgbClr val="FBD5B5"/>
      </a:accent5>
      <a:accent6>
        <a:srgbClr val="6D96C7"/>
      </a:accent6>
      <a:hlink>
        <a:srgbClr val="000000"/>
      </a:hlink>
      <a:folHlink>
        <a:srgbClr val="DB620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50000"/>
          </a:schemeClr>
        </a:solidFill>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0846F9BF3B16C48936972048782B32C" ma:contentTypeVersion="2" ma:contentTypeDescription="Crear nuevo documento." ma:contentTypeScope="" ma:versionID="7228716f08b996d190b3ebce0c94b401">
  <xsd:schema xmlns:xsd="http://www.w3.org/2001/XMLSchema" xmlns:xs="http://www.w3.org/2001/XMLSchema" xmlns:p="http://schemas.microsoft.com/office/2006/metadata/properties" xmlns:ns3="0e633155-f12f-4ca9-84e3-c4811bf76f11" targetNamespace="http://schemas.microsoft.com/office/2006/metadata/properties" ma:root="true" ma:fieldsID="c1407f219f21b47594f3c1362c6211ba" ns3:_="">
    <xsd:import namespace="0e633155-f12f-4ca9-84e3-c4811bf76f11"/>
    <xsd:element name="properties">
      <xsd:complexType>
        <xsd:sequence>
          <xsd:element name="documentManagement">
            <xsd:complexType>
              <xsd:all>
                <xsd:element ref="ns3:SharedWithUser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633155-f12f-4ca9-84e3-c4811bf76f11"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 de la sugerencia para compartir"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6C307F-1FD8-4295-B003-3C04C2618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633155-f12f-4ca9-84e3-c4811bf76f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2E5102-1F36-4DBD-B294-7180EDBC5184}">
  <ds:schemaRefs>
    <ds:schemaRef ds:uri="http://purl.org/dc/dcmitype/"/>
    <ds:schemaRef ds:uri="http://schemas.microsoft.com/office/2006/documentManagement/types"/>
    <ds:schemaRef ds:uri="http://purl.org/dc/elements/1.1/"/>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0e633155-f12f-4ca9-84e3-c4811bf76f11"/>
  </ds:schemaRefs>
</ds:datastoreItem>
</file>

<file path=customXml/itemProps3.xml><?xml version="1.0" encoding="utf-8"?>
<ds:datastoreItem xmlns:ds="http://schemas.openxmlformats.org/officeDocument/2006/customXml" ds:itemID="{E3FFB5C6-CE6B-44BE-90AD-AE9D13F20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plantilla ANI</Template>
  <TotalTime>13259</TotalTime>
  <Words>1395</Words>
  <Application>Microsoft Office PowerPoint</Application>
  <PresentationFormat>A4 (210 x 297 mm)</PresentationFormat>
  <Paragraphs>115</Paragraphs>
  <Slides>15</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15</vt:i4>
      </vt:variant>
    </vt:vector>
  </HeadingPairs>
  <TitlesOfParts>
    <vt:vector size="21" baseType="lpstr">
      <vt:lpstr>Arial</vt:lpstr>
      <vt:lpstr>Calibri</vt:lpstr>
      <vt:lpstr>Helvetica Neue Bold Condensed</vt:lpstr>
      <vt:lpstr>Impact</vt:lpstr>
      <vt:lpstr>plantilla ANI</vt:lpstr>
      <vt:lpstr>1_plantilla ANI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nrojas</dc:creator>
  <cp:lastModifiedBy>Hector Eduardo Vanegas Gàmez</cp:lastModifiedBy>
  <cp:revision>301</cp:revision>
  <cp:lastPrinted>2014-12-12T14:34:55Z</cp:lastPrinted>
  <dcterms:created xsi:type="dcterms:W3CDTF">2012-11-16T19:55:35Z</dcterms:created>
  <dcterms:modified xsi:type="dcterms:W3CDTF">2016-04-13T16:52:53Z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0x010100D0846F9BF3B16C48936972048782B32C</vt:lpwstr>
  </property>
</Properties>
</file>