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3.xml" ContentType="application/vnd.openxmlformats-officedocument.themeOverr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4092" r:id="rId2"/>
  </p:sldMasterIdLst>
  <p:notesMasterIdLst>
    <p:notesMasterId r:id="rId15"/>
  </p:notesMasterIdLst>
  <p:handoutMasterIdLst>
    <p:handoutMasterId r:id="rId16"/>
  </p:handoutMasterIdLst>
  <p:sldIdLst>
    <p:sldId id="393" r:id="rId3"/>
    <p:sldId id="345" r:id="rId4"/>
    <p:sldId id="395" r:id="rId5"/>
    <p:sldId id="359" r:id="rId6"/>
    <p:sldId id="396" r:id="rId7"/>
    <p:sldId id="360" r:id="rId8"/>
    <p:sldId id="391" r:id="rId9"/>
    <p:sldId id="397" r:id="rId10"/>
    <p:sldId id="382" r:id="rId11"/>
    <p:sldId id="383" r:id="rId12"/>
    <p:sldId id="392" r:id="rId13"/>
    <p:sldId id="398" r:id="rId14"/>
  </p:sldIdLst>
  <p:sldSz cx="12192000" cy="6858000"/>
  <p:notesSz cx="7010400" cy="9296400"/>
  <p:defaultTextStyle>
    <a:defPPr>
      <a:defRPr lang="es-C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9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an Camilo Sanabria Torres" initials="JCST" lastIdx="1" clrIdx="0">
    <p:extLst>
      <p:ext uri="{19B8F6BF-5375-455C-9EA6-DF929625EA0E}">
        <p15:presenceInfo xmlns:p15="http://schemas.microsoft.com/office/powerpoint/2012/main" userId="Juan Camilo Sanabria Torre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A4D7A"/>
    <a:srgbClr val="EB9357"/>
    <a:srgbClr val="E87F38"/>
    <a:srgbClr val="B04E0C"/>
    <a:srgbClr val="E9710D"/>
    <a:srgbClr val="094677"/>
    <a:srgbClr val="264468"/>
    <a:srgbClr val="233E5F"/>
    <a:srgbClr val="06304A"/>
    <a:srgbClr val="0946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AF606853-7671-496A-8E4F-DF71F8EC918B}" styleName="Estilo oscuro 1 - Énfasis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3" autoAdjust="0"/>
    <p:restoredTop sz="96168" autoAdjust="0"/>
  </p:normalViewPr>
  <p:slideViewPr>
    <p:cSldViewPr>
      <p:cViewPr varScale="1">
        <p:scale>
          <a:sx n="80" d="100"/>
          <a:sy n="80" d="100"/>
        </p:scale>
        <p:origin x="120" y="62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2064" y="-90"/>
      </p:cViewPr>
      <p:guideLst>
        <p:guide orient="horz" pos="2928"/>
        <p:guide pos="220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Users\agiraldo\Google%20Drive\ANI\2.%20IIOC\4.%20IIOC%20IV-14\IIOC%20PARCIAL%20IV-T%202014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giraldo\Google%20Drive\ANI\2.%20IIOC\4.%20IIOC%20IV-14\IIOC%20PARCIAL%20IV-T%202014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 w="19050">
          <a:solidFill>
            <a:srgbClr val="6D96C7">
              <a:lumMod val="50000"/>
            </a:srgbClr>
          </a:solidFill>
        </a:ln>
        <a:effectLst/>
        <a:sp3d contourW="19050">
          <a:contourClr>
            <a:srgbClr val="6D96C7">
              <a:lumMod val="50000"/>
            </a:srgb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1"/>
            <c:invertIfNegative val="0"/>
            <c:bubble3D val="0"/>
            <c:spPr>
              <a:noFill/>
              <a:ln>
                <a:noFill/>
              </a:ln>
              <a:effectLst/>
              <a:sp3d/>
            </c:spPr>
          </c:dPt>
          <c:dPt>
            <c:idx val="2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  <a:effectLst/>
              <a:sp3d>
                <a:contourClr>
                  <a:schemeClr val="accent3">
                    <a:lumMod val="75000"/>
                  </a:schemeClr>
                </a:contourClr>
              </a:sp3d>
            </c:spPr>
          </c:dPt>
          <c:dPt>
            <c:idx val="3"/>
            <c:invertIfNegative val="0"/>
            <c:bubble3D val="0"/>
            <c:spPr>
              <a:noFill/>
              <a:ln>
                <a:noFill/>
              </a:ln>
              <a:effectLst/>
              <a:sp3d/>
            </c:spPr>
          </c:dPt>
          <c:dPt>
            <c:idx val="4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  <a:effectLst/>
              <a:sp3d>
                <a:contourClr>
                  <a:schemeClr val="bg2">
                    <a:lumMod val="50000"/>
                  </a:schemeClr>
                </a:contourClr>
              </a:sp3d>
            </c:spPr>
          </c:dPt>
          <c:dPt>
            <c:idx val="5"/>
            <c:invertIfNegative val="0"/>
            <c:bubble3D val="0"/>
            <c:spPr>
              <a:noFill/>
              <a:ln>
                <a:noFill/>
              </a:ln>
              <a:effectLst/>
              <a:sp3d/>
            </c:spPr>
          </c:dPt>
          <c:dLbls>
            <c:delete val="1"/>
          </c:dLbls>
          <c:cat>
            <c:strRef>
              <c:f>'Estructuración '!$B$40:$G$40</c:f>
              <c:strCache>
                <c:ptCount val="6"/>
                <c:pt idx="0">
                  <c:v>Total Recibidas</c:v>
                </c:pt>
                <c:pt idx="1">
                  <c:v>Rechazadas </c:v>
                </c:pt>
                <c:pt idx="2">
                  <c:v>En trámite en ANI</c:v>
                </c:pt>
                <c:pt idx="3">
                  <c:v>Estudio Pre factibilidad</c:v>
                </c:pt>
                <c:pt idx="4">
                  <c:v>Estudio Factibilidad</c:v>
                </c:pt>
                <c:pt idx="5">
                  <c:v>Aprobado Consejo de Ministros</c:v>
                </c:pt>
              </c:strCache>
            </c:strRef>
          </c:cat>
          <c:val>
            <c:numRef>
              <c:f>'Estructuración '!$B$41:$G$41</c:f>
              <c:numCache>
                <c:formatCode>General</c:formatCode>
                <c:ptCount val="6"/>
                <c:pt idx="0">
                  <c:v>61</c:v>
                </c:pt>
                <c:pt idx="1">
                  <c:v>25</c:v>
                </c:pt>
                <c:pt idx="2">
                  <c:v>24</c:v>
                </c:pt>
                <c:pt idx="3">
                  <c:v>16</c:v>
                </c:pt>
                <c:pt idx="4">
                  <c:v>16</c:v>
                </c:pt>
                <c:pt idx="5">
                  <c:v>20</c:v>
                </c:pt>
              </c:numCache>
            </c:numRef>
          </c:val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Pt>
            <c:idx val="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/>
              <a:sp3d>
                <a:contourClr>
                  <a:schemeClr val="accent6">
                    <a:lumMod val="75000"/>
                  </a:schemeClr>
                </a:contourClr>
              </a:sp3d>
            </c:spPr>
          </c:dPt>
          <c:dPt>
            <c:idx val="2"/>
            <c:invertIfNegative val="0"/>
            <c:bubble3D val="0"/>
            <c:spPr>
              <a:noFill/>
              <a:ln>
                <a:noFill/>
              </a:ln>
              <a:effectLst/>
              <a:sp3d/>
            </c:spPr>
          </c:dPt>
          <c:dPt>
            <c:idx val="4"/>
            <c:invertIfNegative val="0"/>
            <c:bubble3D val="0"/>
            <c:spPr>
              <a:noFill/>
              <a:ln>
                <a:noFill/>
              </a:ln>
              <a:effectLst/>
              <a:sp3d/>
            </c:spPr>
          </c:dPt>
          <c:dPt>
            <c:idx val="5"/>
            <c:invertIfNegative val="0"/>
            <c:bubble3D val="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  <a:sp3d>
                <a:contourClr>
                  <a:srgbClr val="FF0000"/>
                </a:contourClr>
              </a:sp3d>
            </c:spPr>
          </c:dPt>
          <c:dLbls>
            <c:delete val="1"/>
          </c:dLbls>
          <c:cat>
            <c:strRef>
              <c:f>'Estructuración '!$B$40:$G$40</c:f>
              <c:strCache>
                <c:ptCount val="6"/>
                <c:pt idx="0">
                  <c:v>Total Recibidas</c:v>
                </c:pt>
                <c:pt idx="1">
                  <c:v>Rechazadas </c:v>
                </c:pt>
                <c:pt idx="2">
                  <c:v>En trámite en ANI</c:v>
                </c:pt>
                <c:pt idx="3">
                  <c:v>Estudio Pre factibilidad</c:v>
                </c:pt>
                <c:pt idx="4">
                  <c:v>Estudio Factibilidad</c:v>
                </c:pt>
                <c:pt idx="5">
                  <c:v>Aprobado Consejo de Ministros</c:v>
                </c:pt>
              </c:strCache>
            </c:strRef>
          </c:cat>
          <c:val>
            <c:numRef>
              <c:f>'Estructuración '!$B$42:$G$42</c:f>
              <c:numCache>
                <c:formatCode>General</c:formatCode>
                <c:ptCount val="6"/>
                <c:pt idx="1">
                  <c:v>36</c:v>
                </c:pt>
                <c:pt idx="2">
                  <c:v>0</c:v>
                </c:pt>
                <c:pt idx="3">
                  <c:v>8</c:v>
                </c:pt>
                <c:pt idx="4">
                  <c:v>0</c:v>
                </c:pt>
                <c:pt idx="5">
                  <c:v>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5"/>
        <c:gapDepth val="55"/>
        <c:shape val="box"/>
        <c:axId val="245636096"/>
        <c:axId val="245636656"/>
        <c:axId val="0"/>
      </c:bar3DChart>
      <c:catAx>
        <c:axId val="245636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45636656"/>
        <c:crosses val="autoZero"/>
        <c:auto val="1"/>
        <c:lblAlgn val="ctr"/>
        <c:lblOffset val="100"/>
        <c:noMultiLvlLbl val="0"/>
      </c:catAx>
      <c:valAx>
        <c:axId val="24563665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456360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'TOTAL 2014'!$B$25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366092"/>
            </a:solidFill>
            <a:ln w="12700" cap="flat" cmpd="sng" algn="ctr">
              <a:solidFill>
                <a:srgbClr val="366092">
                  <a:shade val="50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cat>
            <c:strRef>
              <c:f>'TOTAL 2014'!$A$26:$A$29</c:f>
              <c:strCache>
                <c:ptCount val="3"/>
                <c:pt idx="0">
                  <c:v>Carreteras</c:v>
                </c:pt>
                <c:pt idx="1">
                  <c:v>Puertos</c:v>
                </c:pt>
                <c:pt idx="2">
                  <c:v>Férreo</c:v>
                </c:pt>
              </c:strCache>
              <c:extLst/>
            </c:strRef>
          </c:cat>
          <c:val>
            <c:numRef>
              <c:f>'TOTAL 2014'!$B$26:$B$29</c:f>
              <c:numCache>
                <c:formatCode>_-"$"* #,##0_-;\-"$"* #,##0_-;_-"$"* "-"??_-;_-@_-</c:formatCode>
                <c:ptCount val="3"/>
                <c:pt idx="0">
                  <c:v>2845000</c:v>
                </c:pt>
                <c:pt idx="1">
                  <c:v>824000</c:v>
                </c:pt>
                <c:pt idx="2">
                  <c:v>43000</c:v>
                </c:pt>
              </c:numCache>
              <c:extLst/>
            </c:numRef>
          </c:val>
        </c:ser>
        <c:ser>
          <c:idx val="1"/>
          <c:order val="1"/>
          <c:tx>
            <c:strRef>
              <c:f>'TOTAL 2014'!$C$25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DB620F"/>
            </a:solidFill>
            <a:ln w="12700" cap="flat" cmpd="sng" algn="ctr">
              <a:solidFill>
                <a:srgbClr val="DB620F">
                  <a:shade val="50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cat>
            <c:strRef>
              <c:f>'TOTAL 2014'!$A$26:$A$29</c:f>
              <c:strCache>
                <c:ptCount val="3"/>
                <c:pt idx="0">
                  <c:v>Carreteras</c:v>
                </c:pt>
                <c:pt idx="1">
                  <c:v>Puertos</c:v>
                </c:pt>
                <c:pt idx="2">
                  <c:v>Férreo</c:v>
                </c:pt>
              </c:strCache>
              <c:extLst/>
            </c:strRef>
          </c:cat>
          <c:val>
            <c:numRef>
              <c:f>'TOTAL 2014'!$C$26:$C$29</c:f>
              <c:numCache>
                <c:formatCode>_-"$"* #,##0_-;\-"$"* #,##0_-;_-"$"* "-"??_-;_-@_-</c:formatCode>
                <c:ptCount val="3"/>
                <c:pt idx="0">
                  <c:v>3504000</c:v>
                </c:pt>
                <c:pt idx="1">
                  <c:v>906000</c:v>
                </c:pt>
                <c:pt idx="2">
                  <c:v>179000</c:v>
                </c:pt>
              </c:numCache>
              <c:extLst/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-27"/>
        <c:axId val="244270352"/>
        <c:axId val="244270912"/>
      </c:barChart>
      <c:catAx>
        <c:axId val="244270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44270912"/>
        <c:crosses val="autoZero"/>
        <c:auto val="1"/>
        <c:lblAlgn val="ctr"/>
        <c:lblOffset val="100"/>
        <c:noMultiLvlLbl val="0"/>
      </c:catAx>
      <c:valAx>
        <c:axId val="244270912"/>
        <c:scaling>
          <c:orientation val="minMax"/>
        </c:scaling>
        <c:delete val="1"/>
        <c:axPos val="l"/>
        <c:numFmt formatCode="_-&quot;$&quot;* #,##0_-;\-&quot;$&quot;* #,##0_-;_-&quot;$&quot;* &quot;-&quot;??_-;_-@_-" sourceLinked="1"/>
        <c:majorTickMark val="none"/>
        <c:minorTickMark val="none"/>
        <c:tickLblPos val="nextTo"/>
        <c:crossAx val="24427035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rgbClr val="0A4D7A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</c:dTable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s-CO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3.4584849360328823E-2"/>
          <c:y val="0.30358814523184602"/>
          <c:w val="0.9308303012793423"/>
          <c:h val="0.57016039661708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Carreteras!$B$6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  <a:ln w="25400" cap="flat" cmpd="sng" algn="ctr">
                <a:solidFill>
                  <a:schemeClr val="accent3">
                    <a:shade val="50000"/>
                  </a:schemeClr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0A4D7A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Carreteras!$G$5</c:f>
              <c:strCache>
                <c:ptCount val="1"/>
                <c:pt idx="0">
                  <c:v>12 Meses</c:v>
                </c:pt>
              </c:strCache>
            </c:strRef>
          </c:cat>
          <c:val>
            <c:numRef>
              <c:f>Carreteras!$G$6</c:f>
              <c:numCache>
                <c:formatCode>_-"$"* #,##0_-;\-"$"* #,##0_-;_-"$"* "-"??_-;_-@_-</c:formatCode>
                <c:ptCount val="1"/>
                <c:pt idx="0">
                  <c:v>2845000</c:v>
                </c:pt>
              </c:numCache>
            </c:numRef>
          </c:val>
        </c:ser>
        <c:ser>
          <c:idx val="1"/>
          <c:order val="1"/>
          <c:tx>
            <c:strRef>
              <c:f>Carreteras!$B$7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4"/>
            </a:solidFill>
            <a:ln w="25400" cap="flat" cmpd="sng" algn="ctr">
              <a:solidFill>
                <a:schemeClr val="accent4">
                  <a:shade val="50000"/>
                </a:schemeClr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rgbClr val="0A4D7A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rgbClr val="0A4D7A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Carreteras!$G$5</c:f>
              <c:strCache>
                <c:ptCount val="1"/>
                <c:pt idx="0">
                  <c:v>12 Meses</c:v>
                </c:pt>
              </c:strCache>
            </c:strRef>
          </c:cat>
          <c:val>
            <c:numRef>
              <c:f>Carreteras!$G$7</c:f>
              <c:numCache>
                <c:formatCode>_-"$"* #,##0_-;\-"$"* #,##0_-;_-"$"* "-"??_-;_-@_-</c:formatCode>
                <c:ptCount val="1"/>
                <c:pt idx="0">
                  <c:v>3504000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44274272"/>
        <c:axId val="244274832"/>
      </c:barChart>
      <c:catAx>
        <c:axId val="244274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44274832"/>
        <c:crosses val="autoZero"/>
        <c:auto val="1"/>
        <c:lblAlgn val="ctr"/>
        <c:lblOffset val="100"/>
        <c:noMultiLvlLbl val="0"/>
      </c:catAx>
      <c:valAx>
        <c:axId val="244274832"/>
        <c:scaling>
          <c:orientation val="minMax"/>
        </c:scaling>
        <c:delete val="1"/>
        <c:axPos val="l"/>
        <c:numFmt formatCode="_-&quot;$&quot;* #,##0_-;\-&quot;$&quot;* #,##0_-;_-&quot;$&quot;* &quot;-&quot;??_-;_-@_-" sourceLinked="1"/>
        <c:majorTickMark val="none"/>
        <c:minorTickMark val="none"/>
        <c:tickLblPos val="nextTo"/>
        <c:crossAx val="244274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A4D7A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A4D7A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</c:legendEntry>
      <c:layout>
        <c:manualLayout>
          <c:xMode val="edge"/>
          <c:yMode val="edge"/>
          <c:x val="3.51554869965175E-2"/>
          <c:y val="0.71339761656457534"/>
          <c:w val="0.13944310470445553"/>
          <c:h val="0.1492214100060809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rgbClr val="0A4D7A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0555555555555555E-2"/>
          <c:y val="0.33566257278220052"/>
          <c:w val="0.93888888888888888"/>
          <c:h val="0.4510348633403463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Puertos!$A$80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366092"/>
            </a:solidFill>
            <a:ln w="12700" cap="flat" cmpd="sng" algn="ctr">
              <a:solidFill>
                <a:srgbClr val="366092">
                  <a:shade val="50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dLbl>
              <c:idx val="0"/>
              <c:layout>
                <c:manualLayout>
                  <c:x val="0"/>
                  <c:y val="-2.986539642316021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Puertos!$F$79</c:f>
              <c:strCache>
                <c:ptCount val="1"/>
                <c:pt idx="0">
                  <c:v>12 Meses</c:v>
                </c:pt>
              </c:strCache>
            </c:strRef>
          </c:cat>
          <c:val>
            <c:numRef>
              <c:f>Puertos!$F$80</c:f>
              <c:numCache>
                <c:formatCode>_("$"\ * #,##0_);_("$"\ * \(#,##0\);_("$"\ * "-"??_);_(@_)</c:formatCode>
                <c:ptCount val="1"/>
                <c:pt idx="0">
                  <c:v>824000</c:v>
                </c:pt>
              </c:numCache>
            </c:numRef>
          </c:val>
        </c:ser>
        <c:ser>
          <c:idx val="1"/>
          <c:order val="1"/>
          <c:tx>
            <c:strRef>
              <c:f>Puertos!$A$81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DB620F"/>
            </a:solidFill>
            <a:ln w="12700" cap="flat" cmpd="sng" algn="ctr">
              <a:solidFill>
                <a:srgbClr val="DB620F">
                  <a:shade val="50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Puertos!$F$79</c:f>
              <c:strCache>
                <c:ptCount val="1"/>
                <c:pt idx="0">
                  <c:v>12 Meses</c:v>
                </c:pt>
              </c:strCache>
            </c:strRef>
          </c:cat>
          <c:val>
            <c:numRef>
              <c:f>Puertos!$F$81</c:f>
              <c:numCache>
                <c:formatCode>_("$"\ * #,##0_);_("$"\ * \(#,##0\);_("$"\ * "-"??_);_(@_)</c:formatCode>
                <c:ptCount val="1"/>
                <c:pt idx="0">
                  <c:v>906000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82152800"/>
        <c:axId val="282153360"/>
      </c:barChart>
      <c:catAx>
        <c:axId val="282152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rgbClr val="022B44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sz="1400" b="0" i="0" u="none" strike="noStrike" kern="1200" baseline="0">
                <a:solidFill>
                  <a:srgbClr val="022B44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82153360"/>
        <c:crosses val="autoZero"/>
        <c:auto val="1"/>
        <c:lblAlgn val="ctr"/>
        <c:lblOffset val="100"/>
        <c:noMultiLvlLbl val="0"/>
      </c:catAx>
      <c:valAx>
        <c:axId val="282153360"/>
        <c:scaling>
          <c:orientation val="minMax"/>
        </c:scaling>
        <c:delete val="1"/>
        <c:axPos val="l"/>
        <c:numFmt formatCode="_(&quot;$&quot;\ * #,##0_);_(&quot;$&quot;\ * \(#,##0\);_(&quot;$&quot;\ * &quot;-&quot;??_);_(@_)" sourceLinked="1"/>
        <c:majorTickMark val="none"/>
        <c:minorTickMark val="none"/>
        <c:tickLblPos val="nextTo"/>
        <c:crossAx val="282152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6172822181916186E-2"/>
          <c:y val="0.62327671371524829"/>
          <c:w val="0.12939131120782701"/>
          <c:h val="0.1318832389986579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s-CO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7D83CF-1293-42D8-A45D-25A7A45BEAFA}" type="doc">
      <dgm:prSet loTypeId="urn:microsoft.com/office/officeart/2008/layout/Lined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CO"/>
        </a:p>
      </dgm:t>
    </dgm:pt>
    <dgm:pt modelId="{76B0014A-5DAD-4B35-945D-C17415B7694C}">
      <dgm:prSet phldrT="[Texto]"/>
      <dgm:spPr/>
      <dgm:t>
        <a:bodyPr/>
        <a:lstStyle/>
        <a:p>
          <a:r>
            <a:rPr lang="es-CO" b="1" u="none" strike="noStrike" smtClean="0">
              <a:effectLst/>
            </a:rPr>
            <a:t>Girardot - Honda – Puerto Salgar</a:t>
          </a:r>
          <a:endParaRPr lang="es-CO" dirty="0"/>
        </a:p>
      </dgm:t>
    </dgm:pt>
    <dgm:pt modelId="{EC0BC8F9-9037-4C6C-B404-39F3970F0642}" type="parTrans" cxnId="{E426BBAA-B745-4E5A-BA9F-8D5F85BAD208}">
      <dgm:prSet/>
      <dgm:spPr/>
      <dgm:t>
        <a:bodyPr/>
        <a:lstStyle/>
        <a:p>
          <a:endParaRPr lang="es-CO"/>
        </a:p>
      </dgm:t>
    </dgm:pt>
    <dgm:pt modelId="{EAE52E15-2115-459D-B525-AA347AF80A14}" type="sibTrans" cxnId="{E426BBAA-B745-4E5A-BA9F-8D5F85BAD208}">
      <dgm:prSet/>
      <dgm:spPr/>
      <dgm:t>
        <a:bodyPr/>
        <a:lstStyle/>
        <a:p>
          <a:endParaRPr lang="es-CO"/>
        </a:p>
      </dgm:t>
    </dgm:pt>
    <dgm:pt modelId="{0CB01773-1267-422F-B4EE-08EF54D92272}">
      <dgm:prSet phldrT="[Texto]"/>
      <dgm:spPr/>
      <dgm:t>
        <a:bodyPr/>
        <a:lstStyle/>
        <a:p>
          <a:r>
            <a:rPr lang="es-CO" b="1" u="none" strike="noStrike" smtClean="0">
              <a:effectLst/>
            </a:rPr>
            <a:t>Perimetral de Oriente de Cundinamarca</a:t>
          </a:r>
          <a:endParaRPr lang="es-CO" dirty="0"/>
        </a:p>
      </dgm:t>
    </dgm:pt>
    <dgm:pt modelId="{8E062484-89BB-4007-BB6E-08C405D83074}" type="parTrans" cxnId="{B7E693FE-F1E4-41DF-AFB2-55D25879C28E}">
      <dgm:prSet/>
      <dgm:spPr/>
      <dgm:t>
        <a:bodyPr/>
        <a:lstStyle/>
        <a:p>
          <a:endParaRPr lang="es-CO"/>
        </a:p>
      </dgm:t>
    </dgm:pt>
    <dgm:pt modelId="{AD586BE5-8B8B-402A-9C0B-F78E89B48249}" type="sibTrans" cxnId="{B7E693FE-F1E4-41DF-AFB2-55D25879C28E}">
      <dgm:prSet/>
      <dgm:spPr/>
      <dgm:t>
        <a:bodyPr/>
        <a:lstStyle/>
        <a:p>
          <a:endParaRPr lang="es-CO"/>
        </a:p>
      </dgm:t>
    </dgm:pt>
    <dgm:pt modelId="{E46EDB1B-DDDE-42C9-BC55-E812108D5FAF}">
      <dgm:prSet phldrT="[Texto]"/>
      <dgm:spPr/>
      <dgm:t>
        <a:bodyPr/>
        <a:lstStyle/>
        <a:p>
          <a:r>
            <a:rPr lang="es-CO" b="1" u="none" strike="noStrike" smtClean="0">
              <a:effectLst/>
            </a:rPr>
            <a:t>Cartagena - Barranquilla; Circunvalar de la Prosperidad</a:t>
          </a:r>
          <a:endParaRPr lang="es-CO" dirty="0"/>
        </a:p>
      </dgm:t>
    </dgm:pt>
    <dgm:pt modelId="{565D3DA3-633D-4944-9CC3-B4288FBC99BE}" type="parTrans" cxnId="{6A7A0B44-5415-41C8-B92B-47B350A8C7C2}">
      <dgm:prSet/>
      <dgm:spPr/>
      <dgm:t>
        <a:bodyPr/>
        <a:lstStyle/>
        <a:p>
          <a:endParaRPr lang="es-CO"/>
        </a:p>
      </dgm:t>
    </dgm:pt>
    <dgm:pt modelId="{8542C63B-37C5-493A-AE51-F9720A6D7F21}" type="sibTrans" cxnId="{6A7A0B44-5415-41C8-B92B-47B350A8C7C2}">
      <dgm:prSet/>
      <dgm:spPr/>
      <dgm:t>
        <a:bodyPr/>
        <a:lstStyle/>
        <a:p>
          <a:endParaRPr lang="es-CO"/>
        </a:p>
      </dgm:t>
    </dgm:pt>
    <dgm:pt modelId="{92338F30-8012-4983-B04B-7A9140031276}">
      <dgm:prSet phldrT="[Texto]"/>
      <dgm:spPr/>
      <dgm:t>
        <a:bodyPr/>
        <a:lstStyle/>
        <a:p>
          <a:r>
            <a:rPr lang="es-CO" b="1" u="none" strike="noStrike" smtClean="0">
              <a:effectLst/>
            </a:rPr>
            <a:t>Autopista Conexión Pacifico 1, 2 y 3</a:t>
          </a:r>
          <a:endParaRPr lang="es-CO" dirty="0"/>
        </a:p>
      </dgm:t>
    </dgm:pt>
    <dgm:pt modelId="{5749E31A-8E40-4917-BEBA-9984B833C685}" type="parTrans" cxnId="{EF916394-7F93-4D9D-8065-02A363706632}">
      <dgm:prSet/>
      <dgm:spPr/>
      <dgm:t>
        <a:bodyPr/>
        <a:lstStyle/>
        <a:p>
          <a:endParaRPr lang="es-CO"/>
        </a:p>
      </dgm:t>
    </dgm:pt>
    <dgm:pt modelId="{3BB4190A-9BA3-40A6-B154-344F115DD6DA}" type="sibTrans" cxnId="{EF916394-7F93-4D9D-8065-02A363706632}">
      <dgm:prSet/>
      <dgm:spPr/>
      <dgm:t>
        <a:bodyPr/>
        <a:lstStyle/>
        <a:p>
          <a:endParaRPr lang="es-CO"/>
        </a:p>
      </dgm:t>
    </dgm:pt>
    <dgm:pt modelId="{70DBA1C1-EEA5-4CD1-B065-6C6C8FC94178}">
      <dgm:prSet phldrT="[Texto]"/>
      <dgm:spPr/>
      <dgm:t>
        <a:bodyPr/>
        <a:lstStyle/>
        <a:p>
          <a:r>
            <a:rPr lang="es-CO" b="1" u="none" strike="noStrike" smtClean="0">
              <a:effectLst/>
            </a:rPr>
            <a:t>Autopistas Conexión Norte</a:t>
          </a:r>
          <a:endParaRPr lang="es-CO" b="1" u="none" strike="noStrike" dirty="0" smtClean="0">
            <a:effectLst/>
          </a:endParaRPr>
        </a:p>
      </dgm:t>
    </dgm:pt>
    <dgm:pt modelId="{35B9C051-819D-42F3-80C6-AECB2AD5EB82}" type="parTrans" cxnId="{48441205-B11A-4A66-AE3F-99CEB0FBB334}">
      <dgm:prSet/>
      <dgm:spPr/>
      <dgm:t>
        <a:bodyPr/>
        <a:lstStyle/>
        <a:p>
          <a:endParaRPr lang="es-CO"/>
        </a:p>
      </dgm:t>
    </dgm:pt>
    <dgm:pt modelId="{14CD53F5-BAC6-4CC8-8914-2351B29DF824}" type="sibTrans" cxnId="{48441205-B11A-4A66-AE3F-99CEB0FBB334}">
      <dgm:prSet/>
      <dgm:spPr/>
      <dgm:t>
        <a:bodyPr/>
        <a:lstStyle/>
        <a:p>
          <a:endParaRPr lang="es-CO"/>
        </a:p>
      </dgm:t>
    </dgm:pt>
    <dgm:pt modelId="{139D2EFC-17C4-4372-ADA7-3F469705D210}">
      <dgm:prSet phldrT="[Texto]"/>
      <dgm:spPr/>
      <dgm:t>
        <a:bodyPr/>
        <a:lstStyle/>
        <a:p>
          <a:r>
            <a:rPr lang="es-CO" b="1" u="none" strike="noStrike" dirty="0" smtClean="0">
              <a:effectLst/>
            </a:rPr>
            <a:t>Autopistas al Río Magdalena 2</a:t>
          </a:r>
        </a:p>
      </dgm:t>
    </dgm:pt>
    <dgm:pt modelId="{ED02E5FC-881B-4DF3-BBB5-B52142619FC4}" type="parTrans" cxnId="{5D167593-4655-4795-A35A-41373321D784}">
      <dgm:prSet/>
      <dgm:spPr/>
      <dgm:t>
        <a:bodyPr/>
        <a:lstStyle/>
        <a:p>
          <a:endParaRPr lang="es-CO"/>
        </a:p>
      </dgm:t>
    </dgm:pt>
    <dgm:pt modelId="{987D1856-332C-49D4-A3DA-2AE5F7A1FFDD}" type="sibTrans" cxnId="{5D167593-4655-4795-A35A-41373321D784}">
      <dgm:prSet/>
      <dgm:spPr/>
      <dgm:t>
        <a:bodyPr/>
        <a:lstStyle/>
        <a:p>
          <a:endParaRPr lang="es-CO"/>
        </a:p>
      </dgm:t>
    </dgm:pt>
    <dgm:pt modelId="{4C8CADB2-440A-408B-B427-7D69774EE4F5}">
      <dgm:prSet phldrT="[Texto]"/>
      <dgm:spPr/>
      <dgm:t>
        <a:bodyPr/>
        <a:lstStyle/>
        <a:p>
          <a:r>
            <a:rPr lang="es-CO" b="1" u="none" strike="noStrike" dirty="0" err="1" smtClean="0">
              <a:effectLst/>
            </a:rPr>
            <a:t>Mulaló</a:t>
          </a:r>
          <a:r>
            <a:rPr lang="es-CO" b="1" u="none" strike="noStrike" dirty="0" smtClean="0">
              <a:effectLst/>
            </a:rPr>
            <a:t> - Loboguerrero </a:t>
          </a:r>
        </a:p>
      </dgm:t>
    </dgm:pt>
    <dgm:pt modelId="{C876C5D9-4A6D-4FA7-980E-FE113D3FE1D6}" type="parTrans" cxnId="{D1D794C5-E34A-4613-862A-7234FCBE2491}">
      <dgm:prSet/>
      <dgm:spPr/>
      <dgm:t>
        <a:bodyPr/>
        <a:lstStyle/>
        <a:p>
          <a:endParaRPr lang="es-CO"/>
        </a:p>
      </dgm:t>
    </dgm:pt>
    <dgm:pt modelId="{2DF2E646-1783-46F2-B56C-55CE25AAAC32}" type="sibTrans" cxnId="{D1D794C5-E34A-4613-862A-7234FCBE2491}">
      <dgm:prSet/>
      <dgm:spPr/>
      <dgm:t>
        <a:bodyPr/>
        <a:lstStyle/>
        <a:p>
          <a:endParaRPr lang="es-CO"/>
        </a:p>
      </dgm:t>
    </dgm:pt>
    <dgm:pt modelId="{804B21FC-8FB1-40CB-A36F-8FEDACCB6477}">
      <dgm:prSet phldrT="[Texto]"/>
      <dgm:spPr/>
      <dgm:t>
        <a:bodyPr>
          <a:scene3d>
            <a:camera prst="orthographicFront"/>
            <a:lightRig rig="harsh" dir="t"/>
          </a:scene3d>
          <a:sp3d extrusionH="57150" prstMaterial="matte">
            <a:bevelT w="63500" h="12700" prst="angle"/>
            <a:contourClr>
              <a:schemeClr val="bg1">
                <a:lumMod val="65000"/>
              </a:schemeClr>
            </a:contourClr>
          </a:sp3d>
        </a:bodyPr>
        <a:lstStyle/>
        <a:p>
          <a:r>
            <a:rPr lang="es-ES" b="1" cap="none" spc="0" dirty="0" smtClean="0">
              <a:ln/>
              <a:solidFill>
                <a:schemeClr val="accent3"/>
              </a:solidFill>
              <a:effectLst/>
            </a:rPr>
            <a:t>Los cuales contemplan obras por $11,5 billones en 10 departamentos</a:t>
          </a:r>
          <a:endParaRPr lang="es-CO" b="1" cap="none" spc="0" dirty="0" smtClean="0">
            <a:ln/>
            <a:solidFill>
              <a:schemeClr val="accent3"/>
            </a:solidFill>
            <a:effectLst/>
          </a:endParaRPr>
        </a:p>
        <a:p>
          <a:endParaRPr lang="es-CO" dirty="0"/>
        </a:p>
      </dgm:t>
    </dgm:pt>
    <dgm:pt modelId="{9402944C-FCB1-4B52-9293-280C9A1C7CC8}" type="sibTrans" cxnId="{D3401A1D-5674-4B34-BF8A-0F5A56E70951}">
      <dgm:prSet/>
      <dgm:spPr/>
      <dgm:t>
        <a:bodyPr/>
        <a:lstStyle/>
        <a:p>
          <a:endParaRPr lang="es-CO"/>
        </a:p>
      </dgm:t>
    </dgm:pt>
    <dgm:pt modelId="{AFC2E350-8931-4043-9DD7-F9D28452AFEB}" type="parTrans" cxnId="{D3401A1D-5674-4B34-BF8A-0F5A56E70951}">
      <dgm:prSet/>
      <dgm:spPr/>
      <dgm:t>
        <a:bodyPr/>
        <a:lstStyle/>
        <a:p>
          <a:endParaRPr lang="es-CO"/>
        </a:p>
      </dgm:t>
    </dgm:pt>
    <dgm:pt modelId="{879E46CA-F26A-4615-9D8B-C79576100A68}">
      <dgm:prSet phldrT="[Texto]"/>
      <dgm:spPr/>
      <dgm:t>
        <a:bodyPr/>
        <a:lstStyle/>
        <a:p>
          <a:r>
            <a:rPr lang="es-CO" b="1" u="none" strike="noStrike" dirty="0" smtClean="0">
              <a:effectLst/>
            </a:rPr>
            <a:t>Ocaña – Gamarra</a:t>
          </a:r>
        </a:p>
      </dgm:t>
    </dgm:pt>
    <dgm:pt modelId="{B723ECB9-434A-43B2-BA51-A115FE4BCC63}" type="parTrans" cxnId="{B9AD9966-B3FD-4C25-BFFC-9255E8464CCE}">
      <dgm:prSet/>
      <dgm:spPr/>
      <dgm:t>
        <a:bodyPr/>
        <a:lstStyle/>
        <a:p>
          <a:endParaRPr lang="es-CO"/>
        </a:p>
      </dgm:t>
    </dgm:pt>
    <dgm:pt modelId="{CE4999A4-C7CE-4072-A1D6-2F81D5E38B78}" type="sibTrans" cxnId="{B9AD9966-B3FD-4C25-BFFC-9255E8464CCE}">
      <dgm:prSet/>
      <dgm:spPr/>
      <dgm:t>
        <a:bodyPr/>
        <a:lstStyle/>
        <a:p>
          <a:endParaRPr lang="es-CO"/>
        </a:p>
      </dgm:t>
    </dgm:pt>
    <dgm:pt modelId="{3FBE394F-E781-4141-A0D7-A610A0B37BCF}" type="pres">
      <dgm:prSet presAssocID="{627D83CF-1293-42D8-A45D-25A7A45BEAFA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CO"/>
        </a:p>
      </dgm:t>
    </dgm:pt>
    <dgm:pt modelId="{462ABA77-2613-4FCB-B154-B923D44EFA15}" type="pres">
      <dgm:prSet presAssocID="{804B21FC-8FB1-40CB-A36F-8FEDACCB6477}" presName="thickLine" presStyleLbl="alignNode1" presStyleIdx="0" presStyleCnt="1"/>
      <dgm:spPr/>
    </dgm:pt>
    <dgm:pt modelId="{3819B86A-B2D7-434D-8DBD-DA5FCBCBBD17}" type="pres">
      <dgm:prSet presAssocID="{804B21FC-8FB1-40CB-A36F-8FEDACCB6477}" presName="horz1" presStyleCnt="0"/>
      <dgm:spPr/>
    </dgm:pt>
    <dgm:pt modelId="{C5353ADB-6CEF-461B-946D-D1C123A27CA1}" type="pres">
      <dgm:prSet presAssocID="{804B21FC-8FB1-40CB-A36F-8FEDACCB6477}" presName="tx1" presStyleLbl="revTx" presStyleIdx="0" presStyleCnt="9" custScaleX="202557"/>
      <dgm:spPr/>
      <dgm:t>
        <a:bodyPr/>
        <a:lstStyle/>
        <a:p>
          <a:endParaRPr lang="es-CO"/>
        </a:p>
      </dgm:t>
    </dgm:pt>
    <dgm:pt modelId="{80865CC9-1F0C-4AB2-A3D4-3B34E60EF5CA}" type="pres">
      <dgm:prSet presAssocID="{804B21FC-8FB1-40CB-A36F-8FEDACCB6477}" presName="vert1" presStyleCnt="0"/>
      <dgm:spPr/>
    </dgm:pt>
    <dgm:pt modelId="{FFC4D1A9-547D-4A92-81FE-BEBB93914B14}" type="pres">
      <dgm:prSet presAssocID="{76B0014A-5DAD-4B35-945D-C17415B7694C}" presName="vertSpace2a" presStyleCnt="0"/>
      <dgm:spPr/>
    </dgm:pt>
    <dgm:pt modelId="{52174CC3-0117-4121-A7FE-BE75192ED1BD}" type="pres">
      <dgm:prSet presAssocID="{76B0014A-5DAD-4B35-945D-C17415B7694C}" presName="horz2" presStyleCnt="0"/>
      <dgm:spPr/>
    </dgm:pt>
    <dgm:pt modelId="{22D1CB04-F6CC-4EEE-B26F-9C18AB467B34}" type="pres">
      <dgm:prSet presAssocID="{76B0014A-5DAD-4B35-945D-C17415B7694C}" presName="horzSpace2" presStyleCnt="0"/>
      <dgm:spPr/>
    </dgm:pt>
    <dgm:pt modelId="{0452B26D-1164-4BA9-86B1-17EFA55CF8CF}" type="pres">
      <dgm:prSet presAssocID="{76B0014A-5DAD-4B35-945D-C17415B7694C}" presName="tx2" presStyleLbl="revTx" presStyleIdx="1" presStyleCnt="9"/>
      <dgm:spPr/>
      <dgm:t>
        <a:bodyPr/>
        <a:lstStyle/>
        <a:p>
          <a:endParaRPr lang="es-CO"/>
        </a:p>
      </dgm:t>
    </dgm:pt>
    <dgm:pt modelId="{2EA3C6F4-F357-4439-BB96-644E59F4CE3A}" type="pres">
      <dgm:prSet presAssocID="{76B0014A-5DAD-4B35-945D-C17415B7694C}" presName="vert2" presStyleCnt="0"/>
      <dgm:spPr/>
    </dgm:pt>
    <dgm:pt modelId="{32B76BBC-BFC5-4294-853B-8E87332F9A35}" type="pres">
      <dgm:prSet presAssocID="{76B0014A-5DAD-4B35-945D-C17415B7694C}" presName="thinLine2b" presStyleLbl="callout" presStyleIdx="0" presStyleCnt="8"/>
      <dgm:spPr/>
    </dgm:pt>
    <dgm:pt modelId="{67A9BBDF-D245-483A-90FA-E83FAE2E645D}" type="pres">
      <dgm:prSet presAssocID="{76B0014A-5DAD-4B35-945D-C17415B7694C}" presName="vertSpace2b" presStyleCnt="0"/>
      <dgm:spPr/>
    </dgm:pt>
    <dgm:pt modelId="{898C25CF-2AB8-49FF-AD55-F03FF2DBC36A}" type="pres">
      <dgm:prSet presAssocID="{0CB01773-1267-422F-B4EE-08EF54D92272}" presName="horz2" presStyleCnt="0"/>
      <dgm:spPr/>
    </dgm:pt>
    <dgm:pt modelId="{EA426B23-53CC-441E-9CF0-FA6F0413BBEB}" type="pres">
      <dgm:prSet presAssocID="{0CB01773-1267-422F-B4EE-08EF54D92272}" presName="horzSpace2" presStyleCnt="0"/>
      <dgm:spPr/>
    </dgm:pt>
    <dgm:pt modelId="{8F74CF3A-0739-4A5A-BE20-61634B82101B}" type="pres">
      <dgm:prSet presAssocID="{0CB01773-1267-422F-B4EE-08EF54D92272}" presName="tx2" presStyleLbl="revTx" presStyleIdx="2" presStyleCnt="9"/>
      <dgm:spPr/>
      <dgm:t>
        <a:bodyPr/>
        <a:lstStyle/>
        <a:p>
          <a:endParaRPr lang="es-CO"/>
        </a:p>
      </dgm:t>
    </dgm:pt>
    <dgm:pt modelId="{CE43E1FF-796E-48F5-ADB5-2EC07759C609}" type="pres">
      <dgm:prSet presAssocID="{0CB01773-1267-422F-B4EE-08EF54D92272}" presName="vert2" presStyleCnt="0"/>
      <dgm:spPr/>
    </dgm:pt>
    <dgm:pt modelId="{B8CD5637-9717-4215-992E-A62A86DB4B16}" type="pres">
      <dgm:prSet presAssocID="{0CB01773-1267-422F-B4EE-08EF54D92272}" presName="thinLine2b" presStyleLbl="callout" presStyleIdx="1" presStyleCnt="8"/>
      <dgm:spPr/>
    </dgm:pt>
    <dgm:pt modelId="{586B32B8-A9F6-4A38-A5DC-4BD083C5AAA3}" type="pres">
      <dgm:prSet presAssocID="{0CB01773-1267-422F-B4EE-08EF54D92272}" presName="vertSpace2b" presStyleCnt="0"/>
      <dgm:spPr/>
    </dgm:pt>
    <dgm:pt modelId="{CE3CA48C-2219-4803-B004-40C6D676F57B}" type="pres">
      <dgm:prSet presAssocID="{E46EDB1B-DDDE-42C9-BC55-E812108D5FAF}" presName="horz2" presStyleCnt="0"/>
      <dgm:spPr/>
    </dgm:pt>
    <dgm:pt modelId="{189CB989-608E-4A1B-A22D-183FF83650AE}" type="pres">
      <dgm:prSet presAssocID="{E46EDB1B-DDDE-42C9-BC55-E812108D5FAF}" presName="horzSpace2" presStyleCnt="0"/>
      <dgm:spPr/>
    </dgm:pt>
    <dgm:pt modelId="{70768057-18C0-4D29-8FEA-4C5A0717FE27}" type="pres">
      <dgm:prSet presAssocID="{E46EDB1B-DDDE-42C9-BC55-E812108D5FAF}" presName="tx2" presStyleLbl="revTx" presStyleIdx="3" presStyleCnt="9"/>
      <dgm:spPr/>
      <dgm:t>
        <a:bodyPr/>
        <a:lstStyle/>
        <a:p>
          <a:endParaRPr lang="es-CO"/>
        </a:p>
      </dgm:t>
    </dgm:pt>
    <dgm:pt modelId="{FE2F5C4A-B0C3-44A6-B560-96FBB1C5561E}" type="pres">
      <dgm:prSet presAssocID="{E46EDB1B-DDDE-42C9-BC55-E812108D5FAF}" presName="vert2" presStyleCnt="0"/>
      <dgm:spPr/>
    </dgm:pt>
    <dgm:pt modelId="{AE4C0657-0E70-485F-985B-186E21449934}" type="pres">
      <dgm:prSet presAssocID="{E46EDB1B-DDDE-42C9-BC55-E812108D5FAF}" presName="thinLine2b" presStyleLbl="callout" presStyleIdx="2" presStyleCnt="8"/>
      <dgm:spPr/>
    </dgm:pt>
    <dgm:pt modelId="{92FB2865-E94D-40D8-B0A9-F14352D68C93}" type="pres">
      <dgm:prSet presAssocID="{E46EDB1B-DDDE-42C9-BC55-E812108D5FAF}" presName="vertSpace2b" presStyleCnt="0"/>
      <dgm:spPr/>
    </dgm:pt>
    <dgm:pt modelId="{69102C0D-BE3B-4078-A159-C8AF0221C885}" type="pres">
      <dgm:prSet presAssocID="{92338F30-8012-4983-B04B-7A9140031276}" presName="horz2" presStyleCnt="0"/>
      <dgm:spPr/>
    </dgm:pt>
    <dgm:pt modelId="{E0A15D60-BDD8-47FF-9E0B-D096864ACF42}" type="pres">
      <dgm:prSet presAssocID="{92338F30-8012-4983-B04B-7A9140031276}" presName="horzSpace2" presStyleCnt="0"/>
      <dgm:spPr/>
    </dgm:pt>
    <dgm:pt modelId="{690F8FE2-3297-4A33-8363-CE10C172B12B}" type="pres">
      <dgm:prSet presAssocID="{92338F30-8012-4983-B04B-7A9140031276}" presName="tx2" presStyleLbl="revTx" presStyleIdx="4" presStyleCnt="9"/>
      <dgm:spPr/>
      <dgm:t>
        <a:bodyPr/>
        <a:lstStyle/>
        <a:p>
          <a:endParaRPr lang="es-CO"/>
        </a:p>
      </dgm:t>
    </dgm:pt>
    <dgm:pt modelId="{DD32F4AF-B084-4891-B916-E65767025A27}" type="pres">
      <dgm:prSet presAssocID="{92338F30-8012-4983-B04B-7A9140031276}" presName="vert2" presStyleCnt="0"/>
      <dgm:spPr/>
    </dgm:pt>
    <dgm:pt modelId="{F597F2D6-2FF7-4326-A7D2-BEFF7B148ADB}" type="pres">
      <dgm:prSet presAssocID="{92338F30-8012-4983-B04B-7A9140031276}" presName="thinLine2b" presStyleLbl="callout" presStyleIdx="3" presStyleCnt="8"/>
      <dgm:spPr/>
    </dgm:pt>
    <dgm:pt modelId="{6B6F1CF6-CF86-4CFC-BE32-5A86500244B9}" type="pres">
      <dgm:prSet presAssocID="{92338F30-8012-4983-B04B-7A9140031276}" presName="vertSpace2b" presStyleCnt="0"/>
      <dgm:spPr/>
    </dgm:pt>
    <dgm:pt modelId="{8A5E255E-5C62-404E-8FA3-24356ED6F37E}" type="pres">
      <dgm:prSet presAssocID="{70DBA1C1-EEA5-4CD1-B065-6C6C8FC94178}" presName="horz2" presStyleCnt="0"/>
      <dgm:spPr/>
    </dgm:pt>
    <dgm:pt modelId="{C3D2DA97-B47C-4AF9-A29E-1B2A88F6118A}" type="pres">
      <dgm:prSet presAssocID="{70DBA1C1-EEA5-4CD1-B065-6C6C8FC94178}" presName="horzSpace2" presStyleCnt="0"/>
      <dgm:spPr/>
    </dgm:pt>
    <dgm:pt modelId="{5ABB8B24-30ED-4DAE-8AD8-27544E7DFEDC}" type="pres">
      <dgm:prSet presAssocID="{70DBA1C1-EEA5-4CD1-B065-6C6C8FC94178}" presName="tx2" presStyleLbl="revTx" presStyleIdx="5" presStyleCnt="9"/>
      <dgm:spPr/>
      <dgm:t>
        <a:bodyPr/>
        <a:lstStyle/>
        <a:p>
          <a:endParaRPr lang="es-CO"/>
        </a:p>
      </dgm:t>
    </dgm:pt>
    <dgm:pt modelId="{A13616A2-9750-439C-8973-7FED858A757E}" type="pres">
      <dgm:prSet presAssocID="{70DBA1C1-EEA5-4CD1-B065-6C6C8FC94178}" presName="vert2" presStyleCnt="0"/>
      <dgm:spPr/>
    </dgm:pt>
    <dgm:pt modelId="{D47F44E4-8BC7-4162-B28A-C385D47C44E8}" type="pres">
      <dgm:prSet presAssocID="{70DBA1C1-EEA5-4CD1-B065-6C6C8FC94178}" presName="thinLine2b" presStyleLbl="callout" presStyleIdx="4" presStyleCnt="8"/>
      <dgm:spPr/>
    </dgm:pt>
    <dgm:pt modelId="{6E162E5E-1129-4D6E-85C8-9C32CB2820A9}" type="pres">
      <dgm:prSet presAssocID="{70DBA1C1-EEA5-4CD1-B065-6C6C8FC94178}" presName="vertSpace2b" presStyleCnt="0"/>
      <dgm:spPr/>
    </dgm:pt>
    <dgm:pt modelId="{FF6D1C75-E627-4233-BF51-3BD8C58796C8}" type="pres">
      <dgm:prSet presAssocID="{139D2EFC-17C4-4372-ADA7-3F469705D210}" presName="horz2" presStyleCnt="0"/>
      <dgm:spPr/>
    </dgm:pt>
    <dgm:pt modelId="{1D9A9BE5-7C2A-4413-A614-F38EA6A9ED8E}" type="pres">
      <dgm:prSet presAssocID="{139D2EFC-17C4-4372-ADA7-3F469705D210}" presName="horzSpace2" presStyleCnt="0"/>
      <dgm:spPr/>
    </dgm:pt>
    <dgm:pt modelId="{8337F413-9DD7-4861-88F9-24516BFEBFAB}" type="pres">
      <dgm:prSet presAssocID="{139D2EFC-17C4-4372-ADA7-3F469705D210}" presName="tx2" presStyleLbl="revTx" presStyleIdx="6" presStyleCnt="9"/>
      <dgm:spPr/>
      <dgm:t>
        <a:bodyPr/>
        <a:lstStyle/>
        <a:p>
          <a:endParaRPr lang="es-CO"/>
        </a:p>
      </dgm:t>
    </dgm:pt>
    <dgm:pt modelId="{E0103135-8975-4247-A4A8-2D085B5C2704}" type="pres">
      <dgm:prSet presAssocID="{139D2EFC-17C4-4372-ADA7-3F469705D210}" presName="vert2" presStyleCnt="0"/>
      <dgm:spPr/>
    </dgm:pt>
    <dgm:pt modelId="{0E7EC8D2-0260-48A6-B6B1-2C683C64D9E2}" type="pres">
      <dgm:prSet presAssocID="{139D2EFC-17C4-4372-ADA7-3F469705D210}" presName="thinLine2b" presStyleLbl="callout" presStyleIdx="5" presStyleCnt="8"/>
      <dgm:spPr/>
    </dgm:pt>
    <dgm:pt modelId="{1E7386BE-A652-4313-81B2-C7BE6248FFDC}" type="pres">
      <dgm:prSet presAssocID="{139D2EFC-17C4-4372-ADA7-3F469705D210}" presName="vertSpace2b" presStyleCnt="0"/>
      <dgm:spPr/>
    </dgm:pt>
    <dgm:pt modelId="{2C067094-ECBA-44A1-B1C8-2860B878F58A}" type="pres">
      <dgm:prSet presAssocID="{4C8CADB2-440A-408B-B427-7D69774EE4F5}" presName="horz2" presStyleCnt="0"/>
      <dgm:spPr/>
    </dgm:pt>
    <dgm:pt modelId="{DB25C493-AD8F-4F42-B5D2-944E46BCCC88}" type="pres">
      <dgm:prSet presAssocID="{4C8CADB2-440A-408B-B427-7D69774EE4F5}" presName="horzSpace2" presStyleCnt="0"/>
      <dgm:spPr/>
    </dgm:pt>
    <dgm:pt modelId="{FC2EB48B-EF32-4B77-A59A-F64972E3D188}" type="pres">
      <dgm:prSet presAssocID="{4C8CADB2-440A-408B-B427-7D69774EE4F5}" presName="tx2" presStyleLbl="revTx" presStyleIdx="7" presStyleCnt="9"/>
      <dgm:spPr/>
      <dgm:t>
        <a:bodyPr/>
        <a:lstStyle/>
        <a:p>
          <a:endParaRPr lang="es-CO"/>
        </a:p>
      </dgm:t>
    </dgm:pt>
    <dgm:pt modelId="{BA3FFAE5-B030-457A-AC07-3413C8AC3E9E}" type="pres">
      <dgm:prSet presAssocID="{4C8CADB2-440A-408B-B427-7D69774EE4F5}" presName="vert2" presStyleCnt="0"/>
      <dgm:spPr/>
    </dgm:pt>
    <dgm:pt modelId="{FAE98831-7B68-4454-A1CD-58F24079995B}" type="pres">
      <dgm:prSet presAssocID="{4C8CADB2-440A-408B-B427-7D69774EE4F5}" presName="thinLine2b" presStyleLbl="callout" presStyleIdx="6" presStyleCnt="8"/>
      <dgm:spPr/>
    </dgm:pt>
    <dgm:pt modelId="{1559FC14-E216-4A1C-BFA6-BB0EDDE89D2E}" type="pres">
      <dgm:prSet presAssocID="{4C8CADB2-440A-408B-B427-7D69774EE4F5}" presName="vertSpace2b" presStyleCnt="0"/>
      <dgm:spPr/>
    </dgm:pt>
    <dgm:pt modelId="{EB2047F5-3FEB-4EE5-A606-015755814928}" type="pres">
      <dgm:prSet presAssocID="{879E46CA-F26A-4615-9D8B-C79576100A68}" presName="horz2" presStyleCnt="0"/>
      <dgm:spPr/>
    </dgm:pt>
    <dgm:pt modelId="{DAEBB3D2-62B6-4B40-9A32-7405DC3C3481}" type="pres">
      <dgm:prSet presAssocID="{879E46CA-F26A-4615-9D8B-C79576100A68}" presName="horzSpace2" presStyleCnt="0"/>
      <dgm:spPr/>
    </dgm:pt>
    <dgm:pt modelId="{883573BC-C023-491D-A6F2-579C566ED83D}" type="pres">
      <dgm:prSet presAssocID="{879E46CA-F26A-4615-9D8B-C79576100A68}" presName="tx2" presStyleLbl="revTx" presStyleIdx="8" presStyleCnt="9"/>
      <dgm:spPr/>
      <dgm:t>
        <a:bodyPr/>
        <a:lstStyle/>
        <a:p>
          <a:endParaRPr lang="es-CO"/>
        </a:p>
      </dgm:t>
    </dgm:pt>
    <dgm:pt modelId="{B8431705-E162-40E1-A09C-93AE042435F8}" type="pres">
      <dgm:prSet presAssocID="{879E46CA-F26A-4615-9D8B-C79576100A68}" presName="vert2" presStyleCnt="0"/>
      <dgm:spPr/>
    </dgm:pt>
    <dgm:pt modelId="{A7C56353-DAF5-420A-B4F9-B99CB4524559}" type="pres">
      <dgm:prSet presAssocID="{879E46CA-F26A-4615-9D8B-C79576100A68}" presName="thinLine2b" presStyleLbl="callout" presStyleIdx="7" presStyleCnt="8"/>
      <dgm:spPr/>
    </dgm:pt>
    <dgm:pt modelId="{F371785C-413C-4451-B0BC-453DF31F3D04}" type="pres">
      <dgm:prSet presAssocID="{879E46CA-F26A-4615-9D8B-C79576100A68}" presName="vertSpace2b" presStyleCnt="0"/>
      <dgm:spPr/>
    </dgm:pt>
  </dgm:ptLst>
  <dgm:cxnLst>
    <dgm:cxn modelId="{710924DC-46D4-4988-BF06-3530457E8771}" type="presOf" srcId="{627D83CF-1293-42D8-A45D-25A7A45BEAFA}" destId="{3FBE394F-E781-4141-A0D7-A610A0B37BCF}" srcOrd="0" destOrd="0" presId="urn:microsoft.com/office/officeart/2008/layout/LinedList"/>
    <dgm:cxn modelId="{138B09E8-759F-48D1-946E-CC1B394E5FF7}" type="presOf" srcId="{139D2EFC-17C4-4372-ADA7-3F469705D210}" destId="{8337F413-9DD7-4861-88F9-24516BFEBFAB}" srcOrd="0" destOrd="0" presId="urn:microsoft.com/office/officeart/2008/layout/LinedList"/>
    <dgm:cxn modelId="{B7E693FE-F1E4-41DF-AFB2-55D25879C28E}" srcId="{804B21FC-8FB1-40CB-A36F-8FEDACCB6477}" destId="{0CB01773-1267-422F-B4EE-08EF54D92272}" srcOrd="1" destOrd="0" parTransId="{8E062484-89BB-4007-BB6E-08C405D83074}" sibTransId="{AD586BE5-8B8B-402A-9C0B-F78E89B48249}"/>
    <dgm:cxn modelId="{B0E1A397-9304-4336-A0BF-0FD49B8D0CCC}" type="presOf" srcId="{0CB01773-1267-422F-B4EE-08EF54D92272}" destId="{8F74CF3A-0739-4A5A-BE20-61634B82101B}" srcOrd="0" destOrd="0" presId="urn:microsoft.com/office/officeart/2008/layout/LinedList"/>
    <dgm:cxn modelId="{B9AD9966-B3FD-4C25-BFFC-9255E8464CCE}" srcId="{804B21FC-8FB1-40CB-A36F-8FEDACCB6477}" destId="{879E46CA-F26A-4615-9D8B-C79576100A68}" srcOrd="7" destOrd="0" parTransId="{B723ECB9-434A-43B2-BA51-A115FE4BCC63}" sibTransId="{CE4999A4-C7CE-4072-A1D6-2F81D5E38B78}"/>
    <dgm:cxn modelId="{E426BBAA-B745-4E5A-BA9F-8D5F85BAD208}" srcId="{804B21FC-8FB1-40CB-A36F-8FEDACCB6477}" destId="{76B0014A-5DAD-4B35-945D-C17415B7694C}" srcOrd="0" destOrd="0" parTransId="{EC0BC8F9-9037-4C6C-B404-39F3970F0642}" sibTransId="{EAE52E15-2115-459D-B525-AA347AF80A14}"/>
    <dgm:cxn modelId="{5D167593-4655-4795-A35A-41373321D784}" srcId="{804B21FC-8FB1-40CB-A36F-8FEDACCB6477}" destId="{139D2EFC-17C4-4372-ADA7-3F469705D210}" srcOrd="5" destOrd="0" parTransId="{ED02E5FC-881B-4DF3-BBB5-B52142619FC4}" sibTransId="{987D1856-332C-49D4-A3DA-2AE5F7A1FFDD}"/>
    <dgm:cxn modelId="{D3401A1D-5674-4B34-BF8A-0F5A56E70951}" srcId="{627D83CF-1293-42D8-A45D-25A7A45BEAFA}" destId="{804B21FC-8FB1-40CB-A36F-8FEDACCB6477}" srcOrd="0" destOrd="0" parTransId="{AFC2E350-8931-4043-9DD7-F9D28452AFEB}" sibTransId="{9402944C-FCB1-4B52-9293-280C9A1C7CC8}"/>
    <dgm:cxn modelId="{858E76FA-D765-4248-9502-6021EFA1954C}" type="presOf" srcId="{76B0014A-5DAD-4B35-945D-C17415B7694C}" destId="{0452B26D-1164-4BA9-86B1-17EFA55CF8CF}" srcOrd="0" destOrd="0" presId="urn:microsoft.com/office/officeart/2008/layout/LinedList"/>
    <dgm:cxn modelId="{D1D794C5-E34A-4613-862A-7234FCBE2491}" srcId="{804B21FC-8FB1-40CB-A36F-8FEDACCB6477}" destId="{4C8CADB2-440A-408B-B427-7D69774EE4F5}" srcOrd="6" destOrd="0" parTransId="{C876C5D9-4A6D-4FA7-980E-FE113D3FE1D6}" sibTransId="{2DF2E646-1783-46F2-B56C-55CE25AAAC32}"/>
    <dgm:cxn modelId="{DFC8F0F2-2A3A-4908-9B42-C38072C466B1}" type="presOf" srcId="{804B21FC-8FB1-40CB-A36F-8FEDACCB6477}" destId="{C5353ADB-6CEF-461B-946D-D1C123A27CA1}" srcOrd="0" destOrd="0" presId="urn:microsoft.com/office/officeart/2008/layout/LinedList"/>
    <dgm:cxn modelId="{FD85A211-E2C7-4478-A522-85AA0B0EB9EE}" type="presOf" srcId="{E46EDB1B-DDDE-42C9-BC55-E812108D5FAF}" destId="{70768057-18C0-4D29-8FEA-4C5A0717FE27}" srcOrd="0" destOrd="0" presId="urn:microsoft.com/office/officeart/2008/layout/LinedList"/>
    <dgm:cxn modelId="{9785CE10-40E5-4B2D-BBB2-C7AAEAA0F561}" type="presOf" srcId="{92338F30-8012-4983-B04B-7A9140031276}" destId="{690F8FE2-3297-4A33-8363-CE10C172B12B}" srcOrd="0" destOrd="0" presId="urn:microsoft.com/office/officeart/2008/layout/LinedList"/>
    <dgm:cxn modelId="{48441205-B11A-4A66-AE3F-99CEB0FBB334}" srcId="{804B21FC-8FB1-40CB-A36F-8FEDACCB6477}" destId="{70DBA1C1-EEA5-4CD1-B065-6C6C8FC94178}" srcOrd="4" destOrd="0" parTransId="{35B9C051-819D-42F3-80C6-AECB2AD5EB82}" sibTransId="{14CD53F5-BAC6-4CC8-8914-2351B29DF824}"/>
    <dgm:cxn modelId="{6A7A0B44-5415-41C8-B92B-47B350A8C7C2}" srcId="{804B21FC-8FB1-40CB-A36F-8FEDACCB6477}" destId="{E46EDB1B-DDDE-42C9-BC55-E812108D5FAF}" srcOrd="2" destOrd="0" parTransId="{565D3DA3-633D-4944-9CC3-B4288FBC99BE}" sibTransId="{8542C63B-37C5-493A-AE51-F9720A6D7F21}"/>
    <dgm:cxn modelId="{3AC19D45-9E93-4D23-BA04-D443336A5FEA}" type="presOf" srcId="{4C8CADB2-440A-408B-B427-7D69774EE4F5}" destId="{FC2EB48B-EF32-4B77-A59A-F64972E3D188}" srcOrd="0" destOrd="0" presId="urn:microsoft.com/office/officeart/2008/layout/LinedList"/>
    <dgm:cxn modelId="{BE7F2B81-F69F-4AB7-A396-EE49F77EA58C}" type="presOf" srcId="{879E46CA-F26A-4615-9D8B-C79576100A68}" destId="{883573BC-C023-491D-A6F2-579C566ED83D}" srcOrd="0" destOrd="0" presId="urn:microsoft.com/office/officeart/2008/layout/LinedList"/>
    <dgm:cxn modelId="{71987046-44D4-47FD-872A-302739DAE46E}" type="presOf" srcId="{70DBA1C1-EEA5-4CD1-B065-6C6C8FC94178}" destId="{5ABB8B24-30ED-4DAE-8AD8-27544E7DFEDC}" srcOrd="0" destOrd="0" presId="urn:microsoft.com/office/officeart/2008/layout/LinedList"/>
    <dgm:cxn modelId="{EF916394-7F93-4D9D-8065-02A363706632}" srcId="{804B21FC-8FB1-40CB-A36F-8FEDACCB6477}" destId="{92338F30-8012-4983-B04B-7A9140031276}" srcOrd="3" destOrd="0" parTransId="{5749E31A-8E40-4917-BEBA-9984B833C685}" sibTransId="{3BB4190A-9BA3-40A6-B154-344F115DD6DA}"/>
    <dgm:cxn modelId="{CDC0D2F3-7E9E-495C-AE38-371A95C9A949}" type="presParOf" srcId="{3FBE394F-E781-4141-A0D7-A610A0B37BCF}" destId="{462ABA77-2613-4FCB-B154-B923D44EFA15}" srcOrd="0" destOrd="0" presId="urn:microsoft.com/office/officeart/2008/layout/LinedList"/>
    <dgm:cxn modelId="{18AFC933-AAFA-4464-8237-5044B86E258F}" type="presParOf" srcId="{3FBE394F-E781-4141-A0D7-A610A0B37BCF}" destId="{3819B86A-B2D7-434D-8DBD-DA5FCBCBBD17}" srcOrd="1" destOrd="0" presId="urn:microsoft.com/office/officeart/2008/layout/LinedList"/>
    <dgm:cxn modelId="{4F3BA38B-13F5-4157-A12F-93DF6587FB66}" type="presParOf" srcId="{3819B86A-B2D7-434D-8DBD-DA5FCBCBBD17}" destId="{C5353ADB-6CEF-461B-946D-D1C123A27CA1}" srcOrd="0" destOrd="0" presId="urn:microsoft.com/office/officeart/2008/layout/LinedList"/>
    <dgm:cxn modelId="{5E933ACF-EE72-4F61-B902-1722F92FC9BD}" type="presParOf" srcId="{3819B86A-B2D7-434D-8DBD-DA5FCBCBBD17}" destId="{80865CC9-1F0C-4AB2-A3D4-3B34E60EF5CA}" srcOrd="1" destOrd="0" presId="urn:microsoft.com/office/officeart/2008/layout/LinedList"/>
    <dgm:cxn modelId="{B60D48AC-EBE8-4386-882B-926504A74AE9}" type="presParOf" srcId="{80865CC9-1F0C-4AB2-A3D4-3B34E60EF5CA}" destId="{FFC4D1A9-547D-4A92-81FE-BEBB93914B14}" srcOrd="0" destOrd="0" presId="urn:microsoft.com/office/officeart/2008/layout/LinedList"/>
    <dgm:cxn modelId="{56994CFC-FF7B-4100-9F86-A237AFF2C9D3}" type="presParOf" srcId="{80865CC9-1F0C-4AB2-A3D4-3B34E60EF5CA}" destId="{52174CC3-0117-4121-A7FE-BE75192ED1BD}" srcOrd="1" destOrd="0" presId="urn:microsoft.com/office/officeart/2008/layout/LinedList"/>
    <dgm:cxn modelId="{F736BF8B-85CD-4156-A664-EADC3798ECD5}" type="presParOf" srcId="{52174CC3-0117-4121-A7FE-BE75192ED1BD}" destId="{22D1CB04-F6CC-4EEE-B26F-9C18AB467B34}" srcOrd="0" destOrd="0" presId="urn:microsoft.com/office/officeart/2008/layout/LinedList"/>
    <dgm:cxn modelId="{10965531-7D7E-4142-941D-2C35CA912B2B}" type="presParOf" srcId="{52174CC3-0117-4121-A7FE-BE75192ED1BD}" destId="{0452B26D-1164-4BA9-86B1-17EFA55CF8CF}" srcOrd="1" destOrd="0" presId="urn:microsoft.com/office/officeart/2008/layout/LinedList"/>
    <dgm:cxn modelId="{595E77EB-AA0F-4ED4-B67A-1DCF6EAFE0E2}" type="presParOf" srcId="{52174CC3-0117-4121-A7FE-BE75192ED1BD}" destId="{2EA3C6F4-F357-4439-BB96-644E59F4CE3A}" srcOrd="2" destOrd="0" presId="urn:microsoft.com/office/officeart/2008/layout/LinedList"/>
    <dgm:cxn modelId="{1D3986CF-A51A-49DC-8E32-4E2DCB3DB134}" type="presParOf" srcId="{80865CC9-1F0C-4AB2-A3D4-3B34E60EF5CA}" destId="{32B76BBC-BFC5-4294-853B-8E87332F9A35}" srcOrd="2" destOrd="0" presId="urn:microsoft.com/office/officeart/2008/layout/LinedList"/>
    <dgm:cxn modelId="{096A995C-16A3-4E6E-A3A9-21049A55618E}" type="presParOf" srcId="{80865CC9-1F0C-4AB2-A3D4-3B34E60EF5CA}" destId="{67A9BBDF-D245-483A-90FA-E83FAE2E645D}" srcOrd="3" destOrd="0" presId="urn:microsoft.com/office/officeart/2008/layout/LinedList"/>
    <dgm:cxn modelId="{6A3793BA-2F76-49E4-AACD-51ABFF4427EE}" type="presParOf" srcId="{80865CC9-1F0C-4AB2-A3D4-3B34E60EF5CA}" destId="{898C25CF-2AB8-49FF-AD55-F03FF2DBC36A}" srcOrd="4" destOrd="0" presId="urn:microsoft.com/office/officeart/2008/layout/LinedList"/>
    <dgm:cxn modelId="{85DFB50F-8E88-4888-B96C-29F02290E04A}" type="presParOf" srcId="{898C25CF-2AB8-49FF-AD55-F03FF2DBC36A}" destId="{EA426B23-53CC-441E-9CF0-FA6F0413BBEB}" srcOrd="0" destOrd="0" presId="urn:microsoft.com/office/officeart/2008/layout/LinedList"/>
    <dgm:cxn modelId="{2FDD8D4D-3B80-4FA4-A9FE-8BD21BFDE7F9}" type="presParOf" srcId="{898C25CF-2AB8-49FF-AD55-F03FF2DBC36A}" destId="{8F74CF3A-0739-4A5A-BE20-61634B82101B}" srcOrd="1" destOrd="0" presId="urn:microsoft.com/office/officeart/2008/layout/LinedList"/>
    <dgm:cxn modelId="{98CB2A5A-0721-428E-B42D-E5E4B52A9BAA}" type="presParOf" srcId="{898C25CF-2AB8-49FF-AD55-F03FF2DBC36A}" destId="{CE43E1FF-796E-48F5-ADB5-2EC07759C609}" srcOrd="2" destOrd="0" presId="urn:microsoft.com/office/officeart/2008/layout/LinedList"/>
    <dgm:cxn modelId="{DA572109-C362-4C90-AB67-CBCCFB39F18B}" type="presParOf" srcId="{80865CC9-1F0C-4AB2-A3D4-3B34E60EF5CA}" destId="{B8CD5637-9717-4215-992E-A62A86DB4B16}" srcOrd="5" destOrd="0" presId="urn:microsoft.com/office/officeart/2008/layout/LinedList"/>
    <dgm:cxn modelId="{5E2324B3-7C29-4DA5-91CB-603DEC925473}" type="presParOf" srcId="{80865CC9-1F0C-4AB2-A3D4-3B34E60EF5CA}" destId="{586B32B8-A9F6-4A38-A5DC-4BD083C5AAA3}" srcOrd="6" destOrd="0" presId="urn:microsoft.com/office/officeart/2008/layout/LinedList"/>
    <dgm:cxn modelId="{D5BE296D-E890-491F-A774-26EA327A7106}" type="presParOf" srcId="{80865CC9-1F0C-4AB2-A3D4-3B34E60EF5CA}" destId="{CE3CA48C-2219-4803-B004-40C6D676F57B}" srcOrd="7" destOrd="0" presId="urn:microsoft.com/office/officeart/2008/layout/LinedList"/>
    <dgm:cxn modelId="{91FE810A-F82A-42CE-9559-E2D520066700}" type="presParOf" srcId="{CE3CA48C-2219-4803-B004-40C6D676F57B}" destId="{189CB989-608E-4A1B-A22D-183FF83650AE}" srcOrd="0" destOrd="0" presId="urn:microsoft.com/office/officeart/2008/layout/LinedList"/>
    <dgm:cxn modelId="{B275E1A6-C042-4489-B01F-ACC76BBA9133}" type="presParOf" srcId="{CE3CA48C-2219-4803-B004-40C6D676F57B}" destId="{70768057-18C0-4D29-8FEA-4C5A0717FE27}" srcOrd="1" destOrd="0" presId="urn:microsoft.com/office/officeart/2008/layout/LinedList"/>
    <dgm:cxn modelId="{FF36658D-5772-40D7-8E2C-550F1F1AB861}" type="presParOf" srcId="{CE3CA48C-2219-4803-B004-40C6D676F57B}" destId="{FE2F5C4A-B0C3-44A6-B560-96FBB1C5561E}" srcOrd="2" destOrd="0" presId="urn:microsoft.com/office/officeart/2008/layout/LinedList"/>
    <dgm:cxn modelId="{0F92BD1F-7BF1-4094-934D-6CC622C8CA7A}" type="presParOf" srcId="{80865CC9-1F0C-4AB2-A3D4-3B34E60EF5CA}" destId="{AE4C0657-0E70-485F-985B-186E21449934}" srcOrd="8" destOrd="0" presId="urn:microsoft.com/office/officeart/2008/layout/LinedList"/>
    <dgm:cxn modelId="{64E60422-8F44-4012-AD95-1FECEAAD763B}" type="presParOf" srcId="{80865CC9-1F0C-4AB2-A3D4-3B34E60EF5CA}" destId="{92FB2865-E94D-40D8-B0A9-F14352D68C93}" srcOrd="9" destOrd="0" presId="urn:microsoft.com/office/officeart/2008/layout/LinedList"/>
    <dgm:cxn modelId="{A729717F-ADBC-449F-B4B2-55AAE50D467E}" type="presParOf" srcId="{80865CC9-1F0C-4AB2-A3D4-3B34E60EF5CA}" destId="{69102C0D-BE3B-4078-A159-C8AF0221C885}" srcOrd="10" destOrd="0" presId="urn:microsoft.com/office/officeart/2008/layout/LinedList"/>
    <dgm:cxn modelId="{08790B51-5579-48C0-947A-A1BA568A409C}" type="presParOf" srcId="{69102C0D-BE3B-4078-A159-C8AF0221C885}" destId="{E0A15D60-BDD8-47FF-9E0B-D096864ACF42}" srcOrd="0" destOrd="0" presId="urn:microsoft.com/office/officeart/2008/layout/LinedList"/>
    <dgm:cxn modelId="{C930641A-8C2A-42C1-9E20-CF0DA6802384}" type="presParOf" srcId="{69102C0D-BE3B-4078-A159-C8AF0221C885}" destId="{690F8FE2-3297-4A33-8363-CE10C172B12B}" srcOrd="1" destOrd="0" presId="urn:microsoft.com/office/officeart/2008/layout/LinedList"/>
    <dgm:cxn modelId="{2DFE9927-1A44-4182-A9D0-CEBF044B171B}" type="presParOf" srcId="{69102C0D-BE3B-4078-A159-C8AF0221C885}" destId="{DD32F4AF-B084-4891-B916-E65767025A27}" srcOrd="2" destOrd="0" presId="urn:microsoft.com/office/officeart/2008/layout/LinedList"/>
    <dgm:cxn modelId="{7B366D16-52BC-435F-AE3A-A9454E9407F4}" type="presParOf" srcId="{80865CC9-1F0C-4AB2-A3D4-3B34E60EF5CA}" destId="{F597F2D6-2FF7-4326-A7D2-BEFF7B148ADB}" srcOrd="11" destOrd="0" presId="urn:microsoft.com/office/officeart/2008/layout/LinedList"/>
    <dgm:cxn modelId="{F69CC7BC-20DB-4455-B76A-4686055002EB}" type="presParOf" srcId="{80865CC9-1F0C-4AB2-A3D4-3B34E60EF5CA}" destId="{6B6F1CF6-CF86-4CFC-BE32-5A86500244B9}" srcOrd="12" destOrd="0" presId="urn:microsoft.com/office/officeart/2008/layout/LinedList"/>
    <dgm:cxn modelId="{A62D3219-8413-4A0D-9BBD-D840D1780CF0}" type="presParOf" srcId="{80865CC9-1F0C-4AB2-A3D4-3B34E60EF5CA}" destId="{8A5E255E-5C62-404E-8FA3-24356ED6F37E}" srcOrd="13" destOrd="0" presId="urn:microsoft.com/office/officeart/2008/layout/LinedList"/>
    <dgm:cxn modelId="{559F2A47-33A6-4072-8C81-F8C22E6C543A}" type="presParOf" srcId="{8A5E255E-5C62-404E-8FA3-24356ED6F37E}" destId="{C3D2DA97-B47C-4AF9-A29E-1B2A88F6118A}" srcOrd="0" destOrd="0" presId="urn:microsoft.com/office/officeart/2008/layout/LinedList"/>
    <dgm:cxn modelId="{5350FDDF-DAB5-44EF-A6BF-07411A382530}" type="presParOf" srcId="{8A5E255E-5C62-404E-8FA3-24356ED6F37E}" destId="{5ABB8B24-30ED-4DAE-8AD8-27544E7DFEDC}" srcOrd="1" destOrd="0" presId="urn:microsoft.com/office/officeart/2008/layout/LinedList"/>
    <dgm:cxn modelId="{A8551C2D-2127-409A-8202-13561F059DC7}" type="presParOf" srcId="{8A5E255E-5C62-404E-8FA3-24356ED6F37E}" destId="{A13616A2-9750-439C-8973-7FED858A757E}" srcOrd="2" destOrd="0" presId="urn:microsoft.com/office/officeart/2008/layout/LinedList"/>
    <dgm:cxn modelId="{4C7C8D64-C4C4-4E6A-80C6-2B2198A35E4C}" type="presParOf" srcId="{80865CC9-1F0C-4AB2-A3D4-3B34E60EF5CA}" destId="{D47F44E4-8BC7-4162-B28A-C385D47C44E8}" srcOrd="14" destOrd="0" presId="urn:microsoft.com/office/officeart/2008/layout/LinedList"/>
    <dgm:cxn modelId="{D319ADF2-650F-46A5-B00F-317F83ADD907}" type="presParOf" srcId="{80865CC9-1F0C-4AB2-A3D4-3B34E60EF5CA}" destId="{6E162E5E-1129-4D6E-85C8-9C32CB2820A9}" srcOrd="15" destOrd="0" presId="urn:microsoft.com/office/officeart/2008/layout/LinedList"/>
    <dgm:cxn modelId="{06D7EFD0-1C5F-473A-8226-13C34D5CB5E7}" type="presParOf" srcId="{80865CC9-1F0C-4AB2-A3D4-3B34E60EF5CA}" destId="{FF6D1C75-E627-4233-BF51-3BD8C58796C8}" srcOrd="16" destOrd="0" presId="urn:microsoft.com/office/officeart/2008/layout/LinedList"/>
    <dgm:cxn modelId="{53E843E2-EAA9-4F7C-8940-6B272C2339BE}" type="presParOf" srcId="{FF6D1C75-E627-4233-BF51-3BD8C58796C8}" destId="{1D9A9BE5-7C2A-4413-A614-F38EA6A9ED8E}" srcOrd="0" destOrd="0" presId="urn:microsoft.com/office/officeart/2008/layout/LinedList"/>
    <dgm:cxn modelId="{D529E087-66B6-48B2-8E8C-40E2BC2D03AA}" type="presParOf" srcId="{FF6D1C75-E627-4233-BF51-3BD8C58796C8}" destId="{8337F413-9DD7-4861-88F9-24516BFEBFAB}" srcOrd="1" destOrd="0" presId="urn:microsoft.com/office/officeart/2008/layout/LinedList"/>
    <dgm:cxn modelId="{DCB8CA6F-0146-489E-A104-0E525A164A7B}" type="presParOf" srcId="{FF6D1C75-E627-4233-BF51-3BD8C58796C8}" destId="{E0103135-8975-4247-A4A8-2D085B5C2704}" srcOrd="2" destOrd="0" presId="urn:microsoft.com/office/officeart/2008/layout/LinedList"/>
    <dgm:cxn modelId="{DBBD6607-3E69-4E34-A103-C4B45635ECCC}" type="presParOf" srcId="{80865CC9-1F0C-4AB2-A3D4-3B34E60EF5CA}" destId="{0E7EC8D2-0260-48A6-B6B1-2C683C64D9E2}" srcOrd="17" destOrd="0" presId="urn:microsoft.com/office/officeart/2008/layout/LinedList"/>
    <dgm:cxn modelId="{FB8BC9C6-8126-4DF6-BF0C-A1B6EE6AEF76}" type="presParOf" srcId="{80865CC9-1F0C-4AB2-A3D4-3B34E60EF5CA}" destId="{1E7386BE-A652-4313-81B2-C7BE6248FFDC}" srcOrd="18" destOrd="0" presId="urn:microsoft.com/office/officeart/2008/layout/LinedList"/>
    <dgm:cxn modelId="{E23A0538-72AF-49A4-AB3A-884654F56637}" type="presParOf" srcId="{80865CC9-1F0C-4AB2-A3D4-3B34E60EF5CA}" destId="{2C067094-ECBA-44A1-B1C8-2860B878F58A}" srcOrd="19" destOrd="0" presId="urn:microsoft.com/office/officeart/2008/layout/LinedList"/>
    <dgm:cxn modelId="{E7FA9F84-B3A3-42F4-8DE0-80D6F2BCC94C}" type="presParOf" srcId="{2C067094-ECBA-44A1-B1C8-2860B878F58A}" destId="{DB25C493-AD8F-4F42-B5D2-944E46BCCC88}" srcOrd="0" destOrd="0" presId="urn:microsoft.com/office/officeart/2008/layout/LinedList"/>
    <dgm:cxn modelId="{72383CE5-1CAD-442A-9CC4-0BBED91642ED}" type="presParOf" srcId="{2C067094-ECBA-44A1-B1C8-2860B878F58A}" destId="{FC2EB48B-EF32-4B77-A59A-F64972E3D188}" srcOrd="1" destOrd="0" presId="urn:microsoft.com/office/officeart/2008/layout/LinedList"/>
    <dgm:cxn modelId="{87BAF250-7682-4752-A2FE-B31600CE9218}" type="presParOf" srcId="{2C067094-ECBA-44A1-B1C8-2860B878F58A}" destId="{BA3FFAE5-B030-457A-AC07-3413C8AC3E9E}" srcOrd="2" destOrd="0" presId="urn:microsoft.com/office/officeart/2008/layout/LinedList"/>
    <dgm:cxn modelId="{6EDCCD04-4736-4CF2-B0FA-44F9C6A721D1}" type="presParOf" srcId="{80865CC9-1F0C-4AB2-A3D4-3B34E60EF5CA}" destId="{FAE98831-7B68-4454-A1CD-58F24079995B}" srcOrd="20" destOrd="0" presId="urn:microsoft.com/office/officeart/2008/layout/LinedList"/>
    <dgm:cxn modelId="{3E1F0894-83EC-4401-BE9E-6D2BDEF8539D}" type="presParOf" srcId="{80865CC9-1F0C-4AB2-A3D4-3B34E60EF5CA}" destId="{1559FC14-E216-4A1C-BFA6-BB0EDDE89D2E}" srcOrd="21" destOrd="0" presId="urn:microsoft.com/office/officeart/2008/layout/LinedList"/>
    <dgm:cxn modelId="{DC934C99-AAF7-407A-9840-3CCB10D8AD7C}" type="presParOf" srcId="{80865CC9-1F0C-4AB2-A3D4-3B34E60EF5CA}" destId="{EB2047F5-3FEB-4EE5-A606-015755814928}" srcOrd="22" destOrd="0" presId="urn:microsoft.com/office/officeart/2008/layout/LinedList"/>
    <dgm:cxn modelId="{5DEDA098-C2DE-4E1C-862F-144224EBF8F1}" type="presParOf" srcId="{EB2047F5-3FEB-4EE5-A606-015755814928}" destId="{DAEBB3D2-62B6-4B40-9A32-7405DC3C3481}" srcOrd="0" destOrd="0" presId="urn:microsoft.com/office/officeart/2008/layout/LinedList"/>
    <dgm:cxn modelId="{BF525A52-8CB2-44C5-9BB1-6E1ED4B8BF56}" type="presParOf" srcId="{EB2047F5-3FEB-4EE5-A606-015755814928}" destId="{883573BC-C023-491D-A6F2-579C566ED83D}" srcOrd="1" destOrd="0" presId="urn:microsoft.com/office/officeart/2008/layout/LinedList"/>
    <dgm:cxn modelId="{8862C4FA-5B12-4E62-94F0-7511762540C1}" type="presParOf" srcId="{EB2047F5-3FEB-4EE5-A606-015755814928}" destId="{B8431705-E162-40E1-A09C-93AE042435F8}" srcOrd="2" destOrd="0" presId="urn:microsoft.com/office/officeart/2008/layout/LinedList"/>
    <dgm:cxn modelId="{507E33A6-A49A-489A-B230-2FE9F8FE754D}" type="presParOf" srcId="{80865CC9-1F0C-4AB2-A3D4-3B34E60EF5CA}" destId="{A7C56353-DAF5-420A-B4F9-B99CB4524559}" srcOrd="23" destOrd="0" presId="urn:microsoft.com/office/officeart/2008/layout/LinedList"/>
    <dgm:cxn modelId="{A7E7A028-E020-4ABC-B516-03D6F77B544D}" type="presParOf" srcId="{80865CC9-1F0C-4AB2-A3D4-3B34E60EF5CA}" destId="{F371785C-413C-4451-B0BC-453DF31F3D04}" srcOrd="24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BB50581-D8BF-467E-ABBB-6A7DC8183A53}" type="doc">
      <dgm:prSet loTypeId="urn:microsoft.com/office/officeart/2008/layout/VerticalCurvedList" loCatId="list" qsTypeId="urn:microsoft.com/office/officeart/2005/8/quickstyle/simple5" qsCatId="simple" csTypeId="urn:microsoft.com/office/officeart/2005/8/colors/accent3_3" csCatId="accent3" phldr="1"/>
      <dgm:spPr/>
      <dgm:t>
        <a:bodyPr/>
        <a:lstStyle/>
        <a:p>
          <a:endParaRPr lang="es-CO"/>
        </a:p>
      </dgm:t>
    </dgm:pt>
    <dgm:pt modelId="{3327865D-EFD5-4ECC-850F-AA597D834BD6}">
      <dgm:prSet phldrT="[Texto]" custT="1"/>
      <dgm:spPr/>
      <dgm:t>
        <a:bodyPr/>
        <a:lstStyle/>
        <a:p>
          <a:r>
            <a:rPr lang="es-CO" sz="2000" b="1" i="0" dirty="0" smtClean="0"/>
            <a:t>Inversiones estimadas en $ 345.453 millones de pesos</a:t>
          </a:r>
          <a:endParaRPr lang="es-CO" sz="2000" b="1" dirty="0"/>
        </a:p>
      </dgm:t>
    </dgm:pt>
    <dgm:pt modelId="{73D5DA56-665F-4718-9821-B60A5F6377A5}" type="parTrans" cxnId="{1912E910-C49C-4299-BD29-1F52C7DAE217}">
      <dgm:prSet/>
      <dgm:spPr/>
      <dgm:t>
        <a:bodyPr/>
        <a:lstStyle/>
        <a:p>
          <a:endParaRPr lang="es-CO"/>
        </a:p>
      </dgm:t>
    </dgm:pt>
    <dgm:pt modelId="{3417A06D-8B38-448C-AF20-48F743BF8C94}" type="sibTrans" cxnId="{1912E910-C49C-4299-BD29-1F52C7DAE217}">
      <dgm:prSet/>
      <dgm:spPr/>
      <dgm:t>
        <a:bodyPr/>
        <a:lstStyle/>
        <a:p>
          <a:endParaRPr lang="es-CO"/>
        </a:p>
      </dgm:t>
    </dgm:pt>
    <dgm:pt modelId="{F405B9D5-6D6E-4E1C-97A4-D2296796E844}">
      <dgm:prSet phldrT="[Texto]"/>
      <dgm:spPr/>
      <dgm:t>
        <a:bodyPr/>
        <a:lstStyle/>
        <a:p>
          <a:r>
            <a:rPr lang="es-CO" b="0" i="0" dirty="0" smtClean="0"/>
            <a:t>Ampliación y Remodelación del terminal de pasajeros (15.000 metros cuadrados)  y ampliación zona internacional (5.425 metros cuadrados). </a:t>
          </a:r>
          <a:endParaRPr lang="es-CO" dirty="0"/>
        </a:p>
      </dgm:t>
    </dgm:pt>
    <dgm:pt modelId="{5A21CCEF-CFD4-42C3-B7E0-E8642C68C69D}" type="parTrans" cxnId="{1C52F316-454F-4F34-B5A9-DEDA9E7D5B64}">
      <dgm:prSet/>
      <dgm:spPr/>
      <dgm:t>
        <a:bodyPr/>
        <a:lstStyle/>
        <a:p>
          <a:endParaRPr lang="es-CO"/>
        </a:p>
      </dgm:t>
    </dgm:pt>
    <dgm:pt modelId="{D542C418-56D0-4BB3-B741-82FCD2F9B1B9}" type="sibTrans" cxnId="{1C52F316-454F-4F34-B5A9-DEDA9E7D5B64}">
      <dgm:prSet/>
      <dgm:spPr/>
      <dgm:t>
        <a:bodyPr/>
        <a:lstStyle/>
        <a:p>
          <a:endParaRPr lang="es-CO"/>
        </a:p>
      </dgm:t>
    </dgm:pt>
    <dgm:pt modelId="{B49F21CC-7272-4AEF-A693-73F62B37D27F}">
      <dgm:prSet phldrT="[Texto]"/>
      <dgm:spPr/>
      <dgm:t>
        <a:bodyPr/>
        <a:lstStyle/>
        <a:p>
          <a:r>
            <a:rPr lang="es-CO" b="0" i="0" dirty="0" smtClean="0"/>
            <a:t>Repavimentación de la pista y calles de rodaje en asfalto en un área de 238.500 m2</a:t>
          </a:r>
          <a:endParaRPr lang="es-CO" dirty="0"/>
        </a:p>
      </dgm:t>
    </dgm:pt>
    <dgm:pt modelId="{281F52CC-811E-4C13-86A5-4F8A8853D1BF}" type="parTrans" cxnId="{E547A69F-3E39-4F28-AFC1-36E12A53F0C2}">
      <dgm:prSet/>
      <dgm:spPr/>
      <dgm:t>
        <a:bodyPr/>
        <a:lstStyle/>
        <a:p>
          <a:endParaRPr lang="es-CO"/>
        </a:p>
      </dgm:t>
    </dgm:pt>
    <dgm:pt modelId="{0A049A0E-A06E-4FBA-9796-40E776E4FD04}" type="sibTrans" cxnId="{E547A69F-3E39-4F28-AFC1-36E12A53F0C2}">
      <dgm:prSet/>
      <dgm:spPr/>
      <dgm:t>
        <a:bodyPr/>
        <a:lstStyle/>
        <a:p>
          <a:endParaRPr lang="es-CO"/>
        </a:p>
      </dgm:t>
    </dgm:pt>
    <dgm:pt modelId="{42EFC872-2366-41C6-9E93-61261F9E1FF8}">
      <dgm:prSet phldrT="[Texto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s-CO" b="0" i="0" smtClean="0"/>
            <a:t>Construcción zona de abastecimiento combustible</a:t>
          </a:r>
          <a:endParaRPr lang="es-CO" dirty="0"/>
        </a:p>
      </dgm:t>
    </dgm:pt>
    <dgm:pt modelId="{1AC2DA2A-3A53-4299-8610-8E3866EF367A}" type="parTrans" cxnId="{7C1C8513-13AE-49E9-A0C0-603F95C764FA}">
      <dgm:prSet/>
      <dgm:spPr/>
      <dgm:t>
        <a:bodyPr/>
        <a:lstStyle/>
        <a:p>
          <a:endParaRPr lang="es-CO"/>
        </a:p>
      </dgm:t>
    </dgm:pt>
    <dgm:pt modelId="{250F2750-BE15-41AD-92C7-132419DCEB1F}" type="sibTrans" cxnId="{7C1C8513-13AE-49E9-A0C0-603F95C764FA}">
      <dgm:prSet/>
      <dgm:spPr/>
      <dgm:t>
        <a:bodyPr/>
        <a:lstStyle/>
        <a:p>
          <a:endParaRPr lang="es-CO"/>
        </a:p>
      </dgm:t>
    </dgm:pt>
    <dgm:pt modelId="{7F2A614B-6951-467F-A0EE-209C4C705665}">
      <dgm:prSet phldrT="[Texto]"/>
      <dgm:spPr>
        <a:solidFill>
          <a:schemeClr val="accent3">
            <a:lumMod val="75000"/>
          </a:schemeClr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es-CO" b="0" i="0" smtClean="0"/>
            <a:t>Nuevo terminal de carga de 6.400 metros cuadrados.</a:t>
          </a:r>
          <a:endParaRPr lang="es-CO" dirty="0"/>
        </a:p>
      </dgm:t>
    </dgm:pt>
    <dgm:pt modelId="{D020E130-6077-4E52-B0F7-D2B67A5A59C5}" type="parTrans" cxnId="{F0C00D09-A1F5-4C7D-90B5-514412880718}">
      <dgm:prSet/>
      <dgm:spPr/>
      <dgm:t>
        <a:bodyPr/>
        <a:lstStyle/>
        <a:p>
          <a:endParaRPr lang="es-CO"/>
        </a:p>
      </dgm:t>
    </dgm:pt>
    <dgm:pt modelId="{45ECA81E-C19F-4B75-84D5-F7487ADEE36E}" type="sibTrans" cxnId="{F0C00D09-A1F5-4C7D-90B5-514412880718}">
      <dgm:prSet/>
      <dgm:spPr/>
      <dgm:t>
        <a:bodyPr/>
        <a:lstStyle/>
        <a:p>
          <a:endParaRPr lang="es-CO"/>
        </a:p>
      </dgm:t>
    </dgm:pt>
    <dgm:pt modelId="{3DD7CCD0-1B53-40C2-BD1A-2F63AF3AFBC5}">
      <dgm:prSet phldrT="[Texto]"/>
      <dgm:spPr>
        <a:solidFill>
          <a:srgbClr val="264468"/>
        </a:solidFill>
      </dgm:spPr>
      <dgm:t>
        <a:bodyPr/>
        <a:lstStyle/>
        <a:p>
          <a:r>
            <a:rPr lang="es-CO" b="0" i="0" dirty="0" smtClean="0"/>
            <a:t>Nueva plataforma de carga de 9.000 metros cuadrados.</a:t>
          </a:r>
          <a:endParaRPr lang="es-CO" dirty="0"/>
        </a:p>
      </dgm:t>
    </dgm:pt>
    <dgm:pt modelId="{8D785193-A79F-4076-BDC3-67C82890ED0B}" type="parTrans" cxnId="{D9EB66AF-763A-4701-AF79-54FB094630AB}">
      <dgm:prSet/>
      <dgm:spPr/>
      <dgm:t>
        <a:bodyPr/>
        <a:lstStyle/>
        <a:p>
          <a:endParaRPr lang="es-CO"/>
        </a:p>
      </dgm:t>
    </dgm:pt>
    <dgm:pt modelId="{80F4F62D-DFBD-462C-8A8F-5DE495C120A1}" type="sibTrans" cxnId="{D9EB66AF-763A-4701-AF79-54FB094630AB}">
      <dgm:prSet/>
      <dgm:spPr/>
      <dgm:t>
        <a:bodyPr/>
        <a:lstStyle/>
        <a:p>
          <a:endParaRPr lang="es-CO"/>
        </a:p>
      </dgm:t>
    </dgm:pt>
    <dgm:pt modelId="{FF106FE9-153D-4278-A117-FC87E8AC6B8B}" type="pres">
      <dgm:prSet presAssocID="{FBB50581-D8BF-467E-ABBB-6A7DC8183A5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CO"/>
        </a:p>
      </dgm:t>
    </dgm:pt>
    <dgm:pt modelId="{DE8958D8-DAD6-406C-AD5F-0C5AC1FE8DE2}" type="pres">
      <dgm:prSet presAssocID="{FBB50581-D8BF-467E-ABBB-6A7DC8183A53}" presName="Name1" presStyleCnt="0"/>
      <dgm:spPr/>
      <dgm:t>
        <a:bodyPr/>
        <a:lstStyle/>
        <a:p>
          <a:endParaRPr lang="es-CO"/>
        </a:p>
      </dgm:t>
    </dgm:pt>
    <dgm:pt modelId="{B101FFAD-1BEE-4A17-A62C-F458AEE0FAC0}" type="pres">
      <dgm:prSet presAssocID="{FBB50581-D8BF-467E-ABBB-6A7DC8183A53}" presName="cycle" presStyleCnt="0"/>
      <dgm:spPr/>
      <dgm:t>
        <a:bodyPr/>
        <a:lstStyle/>
        <a:p>
          <a:endParaRPr lang="es-CO"/>
        </a:p>
      </dgm:t>
    </dgm:pt>
    <dgm:pt modelId="{EEAFBF8B-D4AB-4FA1-B25B-890A2E4F2801}" type="pres">
      <dgm:prSet presAssocID="{FBB50581-D8BF-467E-ABBB-6A7DC8183A53}" presName="srcNode" presStyleLbl="node1" presStyleIdx="0" presStyleCnt="6"/>
      <dgm:spPr/>
      <dgm:t>
        <a:bodyPr/>
        <a:lstStyle/>
        <a:p>
          <a:endParaRPr lang="es-CO"/>
        </a:p>
      </dgm:t>
    </dgm:pt>
    <dgm:pt modelId="{10F789EC-DC0F-42E7-8D17-77C86466CBF2}" type="pres">
      <dgm:prSet presAssocID="{FBB50581-D8BF-467E-ABBB-6A7DC8183A53}" presName="conn" presStyleLbl="parChTrans1D2" presStyleIdx="0" presStyleCnt="1"/>
      <dgm:spPr/>
      <dgm:t>
        <a:bodyPr/>
        <a:lstStyle/>
        <a:p>
          <a:endParaRPr lang="es-CO"/>
        </a:p>
      </dgm:t>
    </dgm:pt>
    <dgm:pt modelId="{CC8A91D9-7E3A-4BB6-AB2D-0CBD95E3B668}" type="pres">
      <dgm:prSet presAssocID="{FBB50581-D8BF-467E-ABBB-6A7DC8183A53}" presName="extraNode" presStyleLbl="node1" presStyleIdx="0" presStyleCnt="6"/>
      <dgm:spPr/>
      <dgm:t>
        <a:bodyPr/>
        <a:lstStyle/>
        <a:p>
          <a:endParaRPr lang="es-CO"/>
        </a:p>
      </dgm:t>
    </dgm:pt>
    <dgm:pt modelId="{A9ADCB84-D5C0-4CBD-AF0F-47E48CCADE03}" type="pres">
      <dgm:prSet presAssocID="{FBB50581-D8BF-467E-ABBB-6A7DC8183A53}" presName="dstNode" presStyleLbl="node1" presStyleIdx="0" presStyleCnt="6"/>
      <dgm:spPr/>
      <dgm:t>
        <a:bodyPr/>
        <a:lstStyle/>
        <a:p>
          <a:endParaRPr lang="es-CO"/>
        </a:p>
      </dgm:t>
    </dgm:pt>
    <dgm:pt modelId="{32663C7A-EC21-49C8-A47A-328A782208B6}" type="pres">
      <dgm:prSet presAssocID="{3327865D-EFD5-4ECC-850F-AA597D834BD6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20966D8-A68B-43D0-9CEB-F819144DD0B9}" type="pres">
      <dgm:prSet presAssocID="{3327865D-EFD5-4ECC-850F-AA597D834BD6}" presName="accent_1" presStyleCnt="0"/>
      <dgm:spPr/>
      <dgm:t>
        <a:bodyPr/>
        <a:lstStyle/>
        <a:p>
          <a:endParaRPr lang="es-CO"/>
        </a:p>
      </dgm:t>
    </dgm:pt>
    <dgm:pt modelId="{AD637621-10C6-4BE6-A1EC-8E8BA374BB10}" type="pres">
      <dgm:prSet presAssocID="{3327865D-EFD5-4ECC-850F-AA597D834BD6}" presName="accentRepeatNode" presStyleLbl="solidFgAcc1" presStyleIdx="0" presStyleCnt="6"/>
      <dgm:spPr/>
      <dgm:t>
        <a:bodyPr/>
        <a:lstStyle/>
        <a:p>
          <a:endParaRPr lang="es-CO"/>
        </a:p>
      </dgm:t>
    </dgm:pt>
    <dgm:pt modelId="{18DD3B78-3ED0-4A4F-A396-4708C890AEAC}" type="pres">
      <dgm:prSet presAssocID="{F405B9D5-6D6E-4E1C-97A4-D2296796E844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7B338C5-0551-4282-88E5-A0736CC11CB2}" type="pres">
      <dgm:prSet presAssocID="{F405B9D5-6D6E-4E1C-97A4-D2296796E844}" presName="accent_2" presStyleCnt="0"/>
      <dgm:spPr/>
      <dgm:t>
        <a:bodyPr/>
        <a:lstStyle/>
        <a:p>
          <a:endParaRPr lang="es-CO"/>
        </a:p>
      </dgm:t>
    </dgm:pt>
    <dgm:pt modelId="{47B44136-74EC-48C0-B164-EFD3DCB887CA}" type="pres">
      <dgm:prSet presAssocID="{F405B9D5-6D6E-4E1C-97A4-D2296796E844}" presName="accentRepeatNode" presStyleLbl="solidFgAcc1" presStyleIdx="1" presStyleCnt="6"/>
      <dgm:spPr/>
      <dgm:t>
        <a:bodyPr/>
        <a:lstStyle/>
        <a:p>
          <a:endParaRPr lang="es-CO"/>
        </a:p>
      </dgm:t>
    </dgm:pt>
    <dgm:pt modelId="{02FC7AC8-5B33-421A-B61B-C8FB02C44748}" type="pres">
      <dgm:prSet presAssocID="{B49F21CC-7272-4AEF-A693-73F62B37D27F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C9E3186-FFB6-45E8-8E39-095A1C11397C}" type="pres">
      <dgm:prSet presAssocID="{B49F21CC-7272-4AEF-A693-73F62B37D27F}" presName="accent_3" presStyleCnt="0"/>
      <dgm:spPr/>
      <dgm:t>
        <a:bodyPr/>
        <a:lstStyle/>
        <a:p>
          <a:endParaRPr lang="es-CO"/>
        </a:p>
      </dgm:t>
    </dgm:pt>
    <dgm:pt modelId="{7C33DFF2-F910-48AE-A5D5-429CA7DB3C35}" type="pres">
      <dgm:prSet presAssocID="{B49F21CC-7272-4AEF-A693-73F62B37D27F}" presName="accentRepeatNode" presStyleLbl="solidFgAcc1" presStyleIdx="2" presStyleCnt="6"/>
      <dgm:spPr/>
      <dgm:t>
        <a:bodyPr/>
        <a:lstStyle/>
        <a:p>
          <a:endParaRPr lang="es-CO"/>
        </a:p>
      </dgm:t>
    </dgm:pt>
    <dgm:pt modelId="{83F65214-9B1E-402F-A667-ED8E2D456F46}" type="pres">
      <dgm:prSet presAssocID="{42EFC872-2366-41C6-9E93-61261F9E1FF8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EEA40E0-B954-4A8A-BD55-7D0114F1D47E}" type="pres">
      <dgm:prSet presAssocID="{42EFC872-2366-41C6-9E93-61261F9E1FF8}" presName="accent_4" presStyleCnt="0"/>
      <dgm:spPr/>
      <dgm:t>
        <a:bodyPr/>
        <a:lstStyle/>
        <a:p>
          <a:endParaRPr lang="es-CO"/>
        </a:p>
      </dgm:t>
    </dgm:pt>
    <dgm:pt modelId="{E5EB74EE-FC2A-4047-9A13-B9BC1252F66B}" type="pres">
      <dgm:prSet presAssocID="{42EFC872-2366-41C6-9E93-61261F9E1FF8}" presName="accentRepeatNode" presStyleLbl="solidFgAcc1" presStyleIdx="3" presStyleCnt="6"/>
      <dgm:spPr/>
      <dgm:t>
        <a:bodyPr/>
        <a:lstStyle/>
        <a:p>
          <a:endParaRPr lang="es-CO"/>
        </a:p>
      </dgm:t>
    </dgm:pt>
    <dgm:pt modelId="{0BA725C5-BBB6-4DA9-B392-BD90D99922A3}" type="pres">
      <dgm:prSet presAssocID="{7F2A614B-6951-467F-A0EE-209C4C705665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AEF6D76-1A77-4427-B3C8-9D64417D21A6}" type="pres">
      <dgm:prSet presAssocID="{7F2A614B-6951-467F-A0EE-209C4C705665}" presName="accent_5" presStyleCnt="0"/>
      <dgm:spPr/>
      <dgm:t>
        <a:bodyPr/>
        <a:lstStyle/>
        <a:p>
          <a:endParaRPr lang="es-CO"/>
        </a:p>
      </dgm:t>
    </dgm:pt>
    <dgm:pt modelId="{C03381C4-A3F8-4CC8-9D9E-204AF6C3B2C9}" type="pres">
      <dgm:prSet presAssocID="{7F2A614B-6951-467F-A0EE-209C4C705665}" presName="accentRepeatNode" presStyleLbl="solidFgAcc1" presStyleIdx="4" presStyleCnt="6"/>
      <dgm:spPr/>
      <dgm:t>
        <a:bodyPr/>
        <a:lstStyle/>
        <a:p>
          <a:endParaRPr lang="es-CO"/>
        </a:p>
      </dgm:t>
    </dgm:pt>
    <dgm:pt modelId="{1BEF1BFD-E700-4A9F-89C2-925941A1268D}" type="pres">
      <dgm:prSet presAssocID="{3DD7CCD0-1B53-40C2-BD1A-2F63AF3AFBC5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687816A-9CB2-47D8-8C06-961CA564672C}" type="pres">
      <dgm:prSet presAssocID="{3DD7CCD0-1B53-40C2-BD1A-2F63AF3AFBC5}" presName="accent_6" presStyleCnt="0"/>
      <dgm:spPr/>
      <dgm:t>
        <a:bodyPr/>
        <a:lstStyle/>
        <a:p>
          <a:endParaRPr lang="es-CO"/>
        </a:p>
      </dgm:t>
    </dgm:pt>
    <dgm:pt modelId="{7BA398E6-2942-47F9-AC12-DA3E8F2A3E9A}" type="pres">
      <dgm:prSet presAssocID="{3DD7CCD0-1B53-40C2-BD1A-2F63AF3AFBC5}" presName="accentRepeatNode" presStyleLbl="solidFgAcc1" presStyleIdx="5" presStyleCnt="6"/>
      <dgm:spPr/>
      <dgm:t>
        <a:bodyPr/>
        <a:lstStyle/>
        <a:p>
          <a:endParaRPr lang="es-CO"/>
        </a:p>
      </dgm:t>
    </dgm:pt>
  </dgm:ptLst>
  <dgm:cxnLst>
    <dgm:cxn modelId="{B116257C-722E-4C0C-9672-835995C26A69}" type="presOf" srcId="{3327865D-EFD5-4ECC-850F-AA597D834BD6}" destId="{32663C7A-EC21-49C8-A47A-328A782208B6}" srcOrd="0" destOrd="0" presId="urn:microsoft.com/office/officeart/2008/layout/VerticalCurvedList"/>
    <dgm:cxn modelId="{F0C00D09-A1F5-4C7D-90B5-514412880718}" srcId="{FBB50581-D8BF-467E-ABBB-6A7DC8183A53}" destId="{7F2A614B-6951-467F-A0EE-209C4C705665}" srcOrd="4" destOrd="0" parTransId="{D020E130-6077-4E52-B0F7-D2B67A5A59C5}" sibTransId="{45ECA81E-C19F-4B75-84D5-F7487ADEE36E}"/>
    <dgm:cxn modelId="{1BA66042-CC93-4F75-95CC-481C10E709EB}" type="presOf" srcId="{B49F21CC-7272-4AEF-A693-73F62B37D27F}" destId="{02FC7AC8-5B33-421A-B61B-C8FB02C44748}" srcOrd="0" destOrd="0" presId="urn:microsoft.com/office/officeart/2008/layout/VerticalCurvedList"/>
    <dgm:cxn modelId="{1C52F316-454F-4F34-B5A9-DEDA9E7D5B64}" srcId="{FBB50581-D8BF-467E-ABBB-6A7DC8183A53}" destId="{F405B9D5-6D6E-4E1C-97A4-D2296796E844}" srcOrd="1" destOrd="0" parTransId="{5A21CCEF-CFD4-42C3-B7E0-E8642C68C69D}" sibTransId="{D542C418-56D0-4BB3-B741-82FCD2F9B1B9}"/>
    <dgm:cxn modelId="{D9EB66AF-763A-4701-AF79-54FB094630AB}" srcId="{FBB50581-D8BF-467E-ABBB-6A7DC8183A53}" destId="{3DD7CCD0-1B53-40C2-BD1A-2F63AF3AFBC5}" srcOrd="5" destOrd="0" parTransId="{8D785193-A79F-4076-BDC3-67C82890ED0B}" sibTransId="{80F4F62D-DFBD-462C-8A8F-5DE495C120A1}"/>
    <dgm:cxn modelId="{1912E910-C49C-4299-BD29-1F52C7DAE217}" srcId="{FBB50581-D8BF-467E-ABBB-6A7DC8183A53}" destId="{3327865D-EFD5-4ECC-850F-AA597D834BD6}" srcOrd="0" destOrd="0" parTransId="{73D5DA56-665F-4718-9821-B60A5F6377A5}" sibTransId="{3417A06D-8B38-448C-AF20-48F743BF8C94}"/>
    <dgm:cxn modelId="{E547A69F-3E39-4F28-AFC1-36E12A53F0C2}" srcId="{FBB50581-D8BF-467E-ABBB-6A7DC8183A53}" destId="{B49F21CC-7272-4AEF-A693-73F62B37D27F}" srcOrd="2" destOrd="0" parTransId="{281F52CC-811E-4C13-86A5-4F8A8853D1BF}" sibTransId="{0A049A0E-A06E-4FBA-9796-40E776E4FD04}"/>
    <dgm:cxn modelId="{9C0FC4F6-AE23-415A-AF0D-025C196E47CF}" type="presOf" srcId="{42EFC872-2366-41C6-9E93-61261F9E1FF8}" destId="{83F65214-9B1E-402F-A667-ED8E2D456F46}" srcOrd="0" destOrd="0" presId="urn:microsoft.com/office/officeart/2008/layout/VerticalCurvedList"/>
    <dgm:cxn modelId="{3BE26B62-E3BE-44AC-8212-670384CD5071}" type="presOf" srcId="{FBB50581-D8BF-467E-ABBB-6A7DC8183A53}" destId="{FF106FE9-153D-4278-A117-FC87E8AC6B8B}" srcOrd="0" destOrd="0" presId="urn:microsoft.com/office/officeart/2008/layout/VerticalCurvedList"/>
    <dgm:cxn modelId="{26D32E8A-EA20-44E8-96D7-64647CDB7703}" type="presOf" srcId="{3DD7CCD0-1B53-40C2-BD1A-2F63AF3AFBC5}" destId="{1BEF1BFD-E700-4A9F-89C2-925941A1268D}" srcOrd="0" destOrd="0" presId="urn:microsoft.com/office/officeart/2008/layout/VerticalCurvedList"/>
    <dgm:cxn modelId="{042F94A0-FFEA-48B9-91CE-0FCCA0C00E99}" type="presOf" srcId="{3417A06D-8B38-448C-AF20-48F743BF8C94}" destId="{10F789EC-DC0F-42E7-8D17-77C86466CBF2}" srcOrd="0" destOrd="0" presId="urn:microsoft.com/office/officeart/2008/layout/VerticalCurvedList"/>
    <dgm:cxn modelId="{9F003065-9E9F-4211-960B-711A30EE14D1}" type="presOf" srcId="{F405B9D5-6D6E-4E1C-97A4-D2296796E844}" destId="{18DD3B78-3ED0-4A4F-A396-4708C890AEAC}" srcOrd="0" destOrd="0" presId="urn:microsoft.com/office/officeart/2008/layout/VerticalCurvedList"/>
    <dgm:cxn modelId="{CCE4CBCD-B134-4D7F-AAB4-D5837A5444B9}" type="presOf" srcId="{7F2A614B-6951-467F-A0EE-209C4C705665}" destId="{0BA725C5-BBB6-4DA9-B392-BD90D99922A3}" srcOrd="0" destOrd="0" presId="urn:microsoft.com/office/officeart/2008/layout/VerticalCurvedList"/>
    <dgm:cxn modelId="{7C1C8513-13AE-49E9-A0C0-603F95C764FA}" srcId="{FBB50581-D8BF-467E-ABBB-6A7DC8183A53}" destId="{42EFC872-2366-41C6-9E93-61261F9E1FF8}" srcOrd="3" destOrd="0" parTransId="{1AC2DA2A-3A53-4299-8610-8E3866EF367A}" sibTransId="{250F2750-BE15-41AD-92C7-132419DCEB1F}"/>
    <dgm:cxn modelId="{DEA80C03-454F-4C63-B60B-5779C0502B88}" type="presParOf" srcId="{FF106FE9-153D-4278-A117-FC87E8AC6B8B}" destId="{DE8958D8-DAD6-406C-AD5F-0C5AC1FE8DE2}" srcOrd="0" destOrd="0" presId="urn:microsoft.com/office/officeart/2008/layout/VerticalCurvedList"/>
    <dgm:cxn modelId="{025D4D49-F7D9-4356-ABE1-0C372D243D8B}" type="presParOf" srcId="{DE8958D8-DAD6-406C-AD5F-0C5AC1FE8DE2}" destId="{B101FFAD-1BEE-4A17-A62C-F458AEE0FAC0}" srcOrd="0" destOrd="0" presId="urn:microsoft.com/office/officeart/2008/layout/VerticalCurvedList"/>
    <dgm:cxn modelId="{DEA615B3-BD89-404A-BDFE-C2868FC08EF0}" type="presParOf" srcId="{B101FFAD-1BEE-4A17-A62C-F458AEE0FAC0}" destId="{EEAFBF8B-D4AB-4FA1-B25B-890A2E4F2801}" srcOrd="0" destOrd="0" presId="urn:microsoft.com/office/officeart/2008/layout/VerticalCurvedList"/>
    <dgm:cxn modelId="{68F90325-351F-4AF2-9147-37D01D59DCE7}" type="presParOf" srcId="{B101FFAD-1BEE-4A17-A62C-F458AEE0FAC0}" destId="{10F789EC-DC0F-42E7-8D17-77C86466CBF2}" srcOrd="1" destOrd="0" presId="urn:microsoft.com/office/officeart/2008/layout/VerticalCurvedList"/>
    <dgm:cxn modelId="{9176DC1D-8596-45EF-B419-2275DD3664FA}" type="presParOf" srcId="{B101FFAD-1BEE-4A17-A62C-F458AEE0FAC0}" destId="{CC8A91D9-7E3A-4BB6-AB2D-0CBD95E3B668}" srcOrd="2" destOrd="0" presId="urn:microsoft.com/office/officeart/2008/layout/VerticalCurvedList"/>
    <dgm:cxn modelId="{6A6B1CFA-2243-4AE2-9987-E959904289ED}" type="presParOf" srcId="{B101FFAD-1BEE-4A17-A62C-F458AEE0FAC0}" destId="{A9ADCB84-D5C0-4CBD-AF0F-47E48CCADE03}" srcOrd="3" destOrd="0" presId="urn:microsoft.com/office/officeart/2008/layout/VerticalCurvedList"/>
    <dgm:cxn modelId="{393F9D78-64E9-42A4-8970-22B3D058D62F}" type="presParOf" srcId="{DE8958D8-DAD6-406C-AD5F-0C5AC1FE8DE2}" destId="{32663C7A-EC21-49C8-A47A-328A782208B6}" srcOrd="1" destOrd="0" presId="urn:microsoft.com/office/officeart/2008/layout/VerticalCurvedList"/>
    <dgm:cxn modelId="{8CE2E019-27F4-4CA7-A768-546A44E23BFF}" type="presParOf" srcId="{DE8958D8-DAD6-406C-AD5F-0C5AC1FE8DE2}" destId="{B20966D8-A68B-43D0-9CEB-F819144DD0B9}" srcOrd="2" destOrd="0" presId="urn:microsoft.com/office/officeart/2008/layout/VerticalCurvedList"/>
    <dgm:cxn modelId="{9D14EA29-2E03-4DFC-A0E6-6729E90C83C7}" type="presParOf" srcId="{B20966D8-A68B-43D0-9CEB-F819144DD0B9}" destId="{AD637621-10C6-4BE6-A1EC-8E8BA374BB10}" srcOrd="0" destOrd="0" presId="urn:microsoft.com/office/officeart/2008/layout/VerticalCurvedList"/>
    <dgm:cxn modelId="{C96F574B-974D-46D7-B1A7-BE291A8E412F}" type="presParOf" srcId="{DE8958D8-DAD6-406C-AD5F-0C5AC1FE8DE2}" destId="{18DD3B78-3ED0-4A4F-A396-4708C890AEAC}" srcOrd="3" destOrd="0" presId="urn:microsoft.com/office/officeart/2008/layout/VerticalCurvedList"/>
    <dgm:cxn modelId="{FA756820-FCF8-4FEF-83EF-64961B2753D2}" type="presParOf" srcId="{DE8958D8-DAD6-406C-AD5F-0C5AC1FE8DE2}" destId="{E7B338C5-0551-4282-88E5-A0736CC11CB2}" srcOrd="4" destOrd="0" presId="urn:microsoft.com/office/officeart/2008/layout/VerticalCurvedList"/>
    <dgm:cxn modelId="{91CD9C8D-4BA8-41DE-ADFB-2D90BF6FAA1A}" type="presParOf" srcId="{E7B338C5-0551-4282-88E5-A0736CC11CB2}" destId="{47B44136-74EC-48C0-B164-EFD3DCB887CA}" srcOrd="0" destOrd="0" presId="urn:microsoft.com/office/officeart/2008/layout/VerticalCurvedList"/>
    <dgm:cxn modelId="{33BC45D9-48E7-4CC8-BFB1-31AC741F4FC7}" type="presParOf" srcId="{DE8958D8-DAD6-406C-AD5F-0C5AC1FE8DE2}" destId="{02FC7AC8-5B33-421A-B61B-C8FB02C44748}" srcOrd="5" destOrd="0" presId="urn:microsoft.com/office/officeart/2008/layout/VerticalCurvedList"/>
    <dgm:cxn modelId="{8703C4CC-3F02-4D87-9367-113A4A94B521}" type="presParOf" srcId="{DE8958D8-DAD6-406C-AD5F-0C5AC1FE8DE2}" destId="{8C9E3186-FFB6-45E8-8E39-095A1C11397C}" srcOrd="6" destOrd="0" presId="urn:microsoft.com/office/officeart/2008/layout/VerticalCurvedList"/>
    <dgm:cxn modelId="{D98C6779-1E73-4F46-AE95-9361B0912B55}" type="presParOf" srcId="{8C9E3186-FFB6-45E8-8E39-095A1C11397C}" destId="{7C33DFF2-F910-48AE-A5D5-429CA7DB3C35}" srcOrd="0" destOrd="0" presId="urn:microsoft.com/office/officeart/2008/layout/VerticalCurvedList"/>
    <dgm:cxn modelId="{C2E9382F-8E03-4ADF-B4D7-BDC709FDB7C8}" type="presParOf" srcId="{DE8958D8-DAD6-406C-AD5F-0C5AC1FE8DE2}" destId="{83F65214-9B1E-402F-A667-ED8E2D456F46}" srcOrd="7" destOrd="0" presId="urn:microsoft.com/office/officeart/2008/layout/VerticalCurvedList"/>
    <dgm:cxn modelId="{970B7F05-90CF-470C-8804-4011AB0C5AA4}" type="presParOf" srcId="{DE8958D8-DAD6-406C-AD5F-0C5AC1FE8DE2}" destId="{6EEA40E0-B954-4A8A-BD55-7D0114F1D47E}" srcOrd="8" destOrd="0" presId="urn:microsoft.com/office/officeart/2008/layout/VerticalCurvedList"/>
    <dgm:cxn modelId="{59100A65-1292-46C2-A625-D57EFFA07E93}" type="presParOf" srcId="{6EEA40E0-B954-4A8A-BD55-7D0114F1D47E}" destId="{E5EB74EE-FC2A-4047-9A13-B9BC1252F66B}" srcOrd="0" destOrd="0" presId="urn:microsoft.com/office/officeart/2008/layout/VerticalCurvedList"/>
    <dgm:cxn modelId="{D07F0667-8E1B-48EF-8696-DE412653B372}" type="presParOf" srcId="{DE8958D8-DAD6-406C-AD5F-0C5AC1FE8DE2}" destId="{0BA725C5-BBB6-4DA9-B392-BD90D99922A3}" srcOrd="9" destOrd="0" presId="urn:microsoft.com/office/officeart/2008/layout/VerticalCurvedList"/>
    <dgm:cxn modelId="{97E613FE-D7CD-4B3D-AD03-645C7B77039C}" type="presParOf" srcId="{DE8958D8-DAD6-406C-AD5F-0C5AC1FE8DE2}" destId="{DAEF6D76-1A77-4427-B3C8-9D64417D21A6}" srcOrd="10" destOrd="0" presId="urn:microsoft.com/office/officeart/2008/layout/VerticalCurvedList"/>
    <dgm:cxn modelId="{6E987827-506B-4D29-B2FB-30889E4A5C11}" type="presParOf" srcId="{DAEF6D76-1A77-4427-B3C8-9D64417D21A6}" destId="{C03381C4-A3F8-4CC8-9D9E-204AF6C3B2C9}" srcOrd="0" destOrd="0" presId="urn:microsoft.com/office/officeart/2008/layout/VerticalCurvedList"/>
    <dgm:cxn modelId="{03E43086-80F6-406A-B794-8AAAEFE9745E}" type="presParOf" srcId="{DE8958D8-DAD6-406C-AD5F-0C5AC1FE8DE2}" destId="{1BEF1BFD-E700-4A9F-89C2-925941A1268D}" srcOrd="11" destOrd="0" presId="urn:microsoft.com/office/officeart/2008/layout/VerticalCurvedList"/>
    <dgm:cxn modelId="{EE595599-5F2F-43CF-B37B-5F246B07C8EB}" type="presParOf" srcId="{DE8958D8-DAD6-406C-AD5F-0C5AC1FE8DE2}" destId="{2687816A-9CB2-47D8-8C06-961CA564672C}" srcOrd="12" destOrd="0" presId="urn:microsoft.com/office/officeart/2008/layout/VerticalCurvedList"/>
    <dgm:cxn modelId="{E6589FBA-8BE9-4A60-A823-EBC4067033C7}" type="presParOf" srcId="{2687816A-9CB2-47D8-8C06-961CA564672C}" destId="{7BA398E6-2942-47F9-AC12-DA3E8F2A3E9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7A3B221-4E53-4DF7-9D0F-1EEC33CDF10D}" type="doc">
      <dgm:prSet loTypeId="urn:microsoft.com/office/officeart/2008/layout/VerticalCurvedList" loCatId="list" qsTypeId="urn:microsoft.com/office/officeart/2005/8/quickstyle/simple5" qsCatId="simple" csTypeId="urn:microsoft.com/office/officeart/2005/8/colors/accent3_3" csCatId="accent3" phldr="1"/>
      <dgm:spPr/>
      <dgm:t>
        <a:bodyPr/>
        <a:lstStyle/>
        <a:p>
          <a:endParaRPr lang="es-CO"/>
        </a:p>
      </dgm:t>
    </dgm:pt>
    <dgm:pt modelId="{58F874CF-5100-4925-89EA-42C6DBAC30BA}">
      <dgm:prSet phldrT="[Texto]" custT="1"/>
      <dgm:spPr/>
      <dgm:t>
        <a:bodyPr/>
        <a:lstStyle/>
        <a:p>
          <a:r>
            <a:rPr lang="es-CO" sz="2400" b="1" dirty="0" smtClean="0"/>
            <a:t>Inversión $</a:t>
          </a:r>
          <a:r>
            <a:rPr lang="es-CO" sz="2400" b="1" i="0" dirty="0" smtClean="0"/>
            <a:t>1,02 billones de pesos</a:t>
          </a:r>
          <a:endParaRPr lang="es-CO" sz="2400" b="1" dirty="0"/>
        </a:p>
      </dgm:t>
    </dgm:pt>
    <dgm:pt modelId="{EA9FDCB8-77D4-4663-ACEA-85203A889CD4}" type="parTrans" cxnId="{98F21020-A01B-4AAC-99E1-1526942AC0C0}">
      <dgm:prSet/>
      <dgm:spPr/>
      <dgm:t>
        <a:bodyPr/>
        <a:lstStyle/>
        <a:p>
          <a:endParaRPr lang="es-CO"/>
        </a:p>
      </dgm:t>
    </dgm:pt>
    <dgm:pt modelId="{799E85CA-6E43-4A4E-8BAD-64380FC8B95E}" type="sibTrans" cxnId="{98F21020-A01B-4AAC-99E1-1526942AC0C0}">
      <dgm:prSet/>
      <dgm:spPr/>
      <dgm:t>
        <a:bodyPr/>
        <a:lstStyle/>
        <a:p>
          <a:endParaRPr lang="es-CO"/>
        </a:p>
      </dgm:t>
    </dgm:pt>
    <dgm:pt modelId="{168125CC-638F-4AD9-B010-39C4C60681D8}">
      <dgm:prSet phldrT="[Texto]" custT="1"/>
      <dgm:spPr/>
      <dgm:t>
        <a:bodyPr/>
        <a:lstStyle/>
        <a:p>
          <a:r>
            <a:rPr lang="es-CO" sz="2400" b="0" i="0" dirty="0" smtClean="0"/>
            <a:t>Longitud total de 225,1 kilómetros</a:t>
          </a:r>
          <a:endParaRPr lang="es-CO" sz="2400" dirty="0"/>
        </a:p>
      </dgm:t>
    </dgm:pt>
    <dgm:pt modelId="{7EB6DCED-6B94-4F02-A360-D320BB643919}" type="parTrans" cxnId="{16EEDD29-34DB-40AC-9E19-3DC98E548574}">
      <dgm:prSet/>
      <dgm:spPr/>
      <dgm:t>
        <a:bodyPr/>
        <a:lstStyle/>
        <a:p>
          <a:endParaRPr lang="es-CO"/>
        </a:p>
      </dgm:t>
    </dgm:pt>
    <dgm:pt modelId="{8397249F-A061-460A-B95D-01D567ED2530}" type="sibTrans" cxnId="{16EEDD29-34DB-40AC-9E19-3DC98E548574}">
      <dgm:prSet/>
      <dgm:spPr/>
      <dgm:t>
        <a:bodyPr/>
        <a:lstStyle/>
        <a:p>
          <a:endParaRPr lang="es-CO"/>
        </a:p>
      </dgm:t>
    </dgm:pt>
    <dgm:pt modelId="{4D4A9D2D-C0B3-4C7F-BDDE-0498EBE2FF29}">
      <dgm:prSet phldrT="[Texto]" custT="1"/>
      <dgm:spPr/>
      <dgm:t>
        <a:bodyPr/>
        <a:lstStyle/>
        <a:p>
          <a:r>
            <a:rPr lang="es-CO" sz="2400" dirty="0" smtClean="0"/>
            <a:t>Construcción de </a:t>
          </a:r>
          <a:r>
            <a:rPr lang="es-CO" sz="2400" b="0" i="0" dirty="0" smtClean="0"/>
            <a:t>7 túneles</a:t>
          </a:r>
          <a:endParaRPr lang="es-CO" sz="2400" dirty="0"/>
        </a:p>
      </dgm:t>
    </dgm:pt>
    <dgm:pt modelId="{1C201C29-4028-47E0-99D5-63F0A71DFBB4}" type="parTrans" cxnId="{F6C0D7F6-CC68-4700-897F-2C521ECF9CFE}">
      <dgm:prSet/>
      <dgm:spPr/>
      <dgm:t>
        <a:bodyPr/>
        <a:lstStyle/>
        <a:p>
          <a:endParaRPr lang="es-CO"/>
        </a:p>
      </dgm:t>
    </dgm:pt>
    <dgm:pt modelId="{9E7E4E44-4E98-4C08-ACA5-8FECE6A905E8}" type="sibTrans" cxnId="{F6C0D7F6-CC68-4700-897F-2C521ECF9CFE}">
      <dgm:prSet/>
      <dgm:spPr/>
      <dgm:t>
        <a:bodyPr/>
        <a:lstStyle/>
        <a:p>
          <a:endParaRPr lang="es-CO"/>
        </a:p>
      </dgm:t>
    </dgm:pt>
    <dgm:pt modelId="{A807C636-22B9-4207-A2F8-DEAF53F5D06C}">
      <dgm:prSet phldrT="[Texto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s-CO" sz="2400" b="0" i="0" dirty="0" smtClean="0"/>
            <a:t>Construcción de 57 puentes y viaductos</a:t>
          </a:r>
          <a:endParaRPr lang="es-CO" sz="2400" dirty="0"/>
        </a:p>
      </dgm:t>
    </dgm:pt>
    <dgm:pt modelId="{557145B7-B630-4C4C-8BBE-25466FB77AC0}" type="parTrans" cxnId="{0D6E7801-68BC-4E35-B41C-25E7B93617CD}">
      <dgm:prSet/>
      <dgm:spPr/>
      <dgm:t>
        <a:bodyPr/>
        <a:lstStyle/>
        <a:p>
          <a:endParaRPr lang="es-CO"/>
        </a:p>
      </dgm:t>
    </dgm:pt>
    <dgm:pt modelId="{19649CAC-07FB-48AA-AAD5-37CBBFB1AF35}" type="sibTrans" cxnId="{0D6E7801-68BC-4E35-B41C-25E7B93617CD}">
      <dgm:prSet/>
      <dgm:spPr/>
      <dgm:t>
        <a:bodyPr/>
        <a:lstStyle/>
        <a:p>
          <a:endParaRPr lang="es-CO"/>
        </a:p>
      </dgm:t>
    </dgm:pt>
    <dgm:pt modelId="{D81410E1-CC04-4540-935D-4E65076D1DD8}" type="pres">
      <dgm:prSet presAssocID="{67A3B221-4E53-4DF7-9D0F-1EEC33CDF10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CO"/>
        </a:p>
      </dgm:t>
    </dgm:pt>
    <dgm:pt modelId="{B9D6E91E-F3CC-4CCB-8744-8A5288DADAC5}" type="pres">
      <dgm:prSet presAssocID="{67A3B221-4E53-4DF7-9D0F-1EEC33CDF10D}" presName="Name1" presStyleCnt="0"/>
      <dgm:spPr/>
      <dgm:t>
        <a:bodyPr/>
        <a:lstStyle/>
        <a:p>
          <a:endParaRPr lang="es-CO"/>
        </a:p>
      </dgm:t>
    </dgm:pt>
    <dgm:pt modelId="{285868AF-1774-4322-87C8-2C328AD69F7C}" type="pres">
      <dgm:prSet presAssocID="{67A3B221-4E53-4DF7-9D0F-1EEC33CDF10D}" presName="cycle" presStyleCnt="0"/>
      <dgm:spPr/>
      <dgm:t>
        <a:bodyPr/>
        <a:lstStyle/>
        <a:p>
          <a:endParaRPr lang="es-CO"/>
        </a:p>
      </dgm:t>
    </dgm:pt>
    <dgm:pt modelId="{7F2684E5-92E9-45A0-BE2A-0C028C55C0DC}" type="pres">
      <dgm:prSet presAssocID="{67A3B221-4E53-4DF7-9D0F-1EEC33CDF10D}" presName="srcNode" presStyleLbl="node1" presStyleIdx="0" presStyleCnt="4"/>
      <dgm:spPr/>
      <dgm:t>
        <a:bodyPr/>
        <a:lstStyle/>
        <a:p>
          <a:endParaRPr lang="es-CO"/>
        </a:p>
      </dgm:t>
    </dgm:pt>
    <dgm:pt modelId="{AB1FEE63-8FF6-4B86-809F-D799A57FCB2B}" type="pres">
      <dgm:prSet presAssocID="{67A3B221-4E53-4DF7-9D0F-1EEC33CDF10D}" presName="conn" presStyleLbl="parChTrans1D2" presStyleIdx="0" presStyleCnt="1"/>
      <dgm:spPr/>
      <dgm:t>
        <a:bodyPr/>
        <a:lstStyle/>
        <a:p>
          <a:endParaRPr lang="es-CO"/>
        </a:p>
      </dgm:t>
    </dgm:pt>
    <dgm:pt modelId="{0E80D36A-1F79-4C0C-A557-6195FF80DEA9}" type="pres">
      <dgm:prSet presAssocID="{67A3B221-4E53-4DF7-9D0F-1EEC33CDF10D}" presName="extraNode" presStyleLbl="node1" presStyleIdx="0" presStyleCnt="4"/>
      <dgm:spPr/>
      <dgm:t>
        <a:bodyPr/>
        <a:lstStyle/>
        <a:p>
          <a:endParaRPr lang="es-CO"/>
        </a:p>
      </dgm:t>
    </dgm:pt>
    <dgm:pt modelId="{253961EE-7000-4C98-9BE2-983204E54743}" type="pres">
      <dgm:prSet presAssocID="{67A3B221-4E53-4DF7-9D0F-1EEC33CDF10D}" presName="dstNode" presStyleLbl="node1" presStyleIdx="0" presStyleCnt="4"/>
      <dgm:spPr/>
      <dgm:t>
        <a:bodyPr/>
        <a:lstStyle/>
        <a:p>
          <a:endParaRPr lang="es-CO"/>
        </a:p>
      </dgm:t>
    </dgm:pt>
    <dgm:pt modelId="{657B4FAD-CB1B-4619-B053-D49F994D0E7E}" type="pres">
      <dgm:prSet presAssocID="{58F874CF-5100-4925-89EA-42C6DBAC30BA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15D5057-0C31-48D8-8CEC-CEDF5AD81DD7}" type="pres">
      <dgm:prSet presAssocID="{58F874CF-5100-4925-89EA-42C6DBAC30BA}" presName="accent_1" presStyleCnt="0"/>
      <dgm:spPr/>
      <dgm:t>
        <a:bodyPr/>
        <a:lstStyle/>
        <a:p>
          <a:endParaRPr lang="es-CO"/>
        </a:p>
      </dgm:t>
    </dgm:pt>
    <dgm:pt modelId="{79700354-6B03-4730-88EF-8831DDA1EC88}" type="pres">
      <dgm:prSet presAssocID="{58F874CF-5100-4925-89EA-42C6DBAC30BA}" presName="accentRepeatNode" presStyleLbl="solidFgAcc1" presStyleIdx="0" presStyleCnt="4"/>
      <dgm:spPr/>
      <dgm:t>
        <a:bodyPr/>
        <a:lstStyle/>
        <a:p>
          <a:endParaRPr lang="es-CO"/>
        </a:p>
      </dgm:t>
    </dgm:pt>
    <dgm:pt modelId="{5953A73A-32FB-4273-9DB6-D94827DD80B6}" type="pres">
      <dgm:prSet presAssocID="{168125CC-638F-4AD9-B010-39C4C60681D8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67328C9-D6AF-473F-AA2A-20DDE4134D92}" type="pres">
      <dgm:prSet presAssocID="{168125CC-638F-4AD9-B010-39C4C60681D8}" presName="accent_2" presStyleCnt="0"/>
      <dgm:spPr/>
      <dgm:t>
        <a:bodyPr/>
        <a:lstStyle/>
        <a:p>
          <a:endParaRPr lang="es-CO"/>
        </a:p>
      </dgm:t>
    </dgm:pt>
    <dgm:pt modelId="{5E051AAE-5684-4DD8-A976-2BB02A59BAB7}" type="pres">
      <dgm:prSet presAssocID="{168125CC-638F-4AD9-B010-39C4C60681D8}" presName="accentRepeatNode" presStyleLbl="solidFgAcc1" presStyleIdx="1" presStyleCnt="4"/>
      <dgm:spPr/>
      <dgm:t>
        <a:bodyPr/>
        <a:lstStyle/>
        <a:p>
          <a:endParaRPr lang="es-CO"/>
        </a:p>
      </dgm:t>
    </dgm:pt>
    <dgm:pt modelId="{3959DAA3-3BDE-4A94-AF64-82530AA788D6}" type="pres">
      <dgm:prSet presAssocID="{4D4A9D2D-C0B3-4C7F-BDDE-0498EBE2FF29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F1FA79D-12CF-470B-AEBA-E2C0A17D9CF0}" type="pres">
      <dgm:prSet presAssocID="{4D4A9D2D-C0B3-4C7F-BDDE-0498EBE2FF29}" presName="accent_3" presStyleCnt="0"/>
      <dgm:spPr/>
      <dgm:t>
        <a:bodyPr/>
        <a:lstStyle/>
        <a:p>
          <a:endParaRPr lang="es-CO"/>
        </a:p>
      </dgm:t>
    </dgm:pt>
    <dgm:pt modelId="{35B95E09-857A-44EA-996F-81589B94EB57}" type="pres">
      <dgm:prSet presAssocID="{4D4A9D2D-C0B3-4C7F-BDDE-0498EBE2FF29}" presName="accentRepeatNode" presStyleLbl="solidFgAcc1" presStyleIdx="2" presStyleCnt="4"/>
      <dgm:spPr/>
      <dgm:t>
        <a:bodyPr/>
        <a:lstStyle/>
        <a:p>
          <a:endParaRPr lang="es-CO"/>
        </a:p>
      </dgm:t>
    </dgm:pt>
    <dgm:pt modelId="{8C648897-91DE-455B-BFDA-D9DC642F25CC}" type="pres">
      <dgm:prSet presAssocID="{A807C636-22B9-4207-A2F8-DEAF53F5D06C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7CB0EDC-9D2E-46C2-9501-2ABFEB109680}" type="pres">
      <dgm:prSet presAssocID="{A807C636-22B9-4207-A2F8-DEAF53F5D06C}" presName="accent_4" presStyleCnt="0"/>
      <dgm:spPr/>
      <dgm:t>
        <a:bodyPr/>
        <a:lstStyle/>
        <a:p>
          <a:endParaRPr lang="es-CO"/>
        </a:p>
      </dgm:t>
    </dgm:pt>
    <dgm:pt modelId="{A3254B26-0AD1-4908-B570-A5449F6017A6}" type="pres">
      <dgm:prSet presAssocID="{A807C636-22B9-4207-A2F8-DEAF53F5D06C}" presName="accentRepeatNode" presStyleLbl="solidFgAcc1" presStyleIdx="3" presStyleCnt="4"/>
      <dgm:spPr/>
      <dgm:t>
        <a:bodyPr/>
        <a:lstStyle/>
        <a:p>
          <a:endParaRPr lang="es-CO"/>
        </a:p>
      </dgm:t>
    </dgm:pt>
  </dgm:ptLst>
  <dgm:cxnLst>
    <dgm:cxn modelId="{64B920D7-9FB9-4CCA-B4F9-FF529144A881}" type="presOf" srcId="{799E85CA-6E43-4A4E-8BAD-64380FC8B95E}" destId="{AB1FEE63-8FF6-4B86-809F-D799A57FCB2B}" srcOrd="0" destOrd="0" presId="urn:microsoft.com/office/officeart/2008/layout/VerticalCurvedList"/>
    <dgm:cxn modelId="{5F172C4A-7E54-49BD-801A-057806EE832B}" type="presOf" srcId="{67A3B221-4E53-4DF7-9D0F-1EEC33CDF10D}" destId="{D81410E1-CC04-4540-935D-4E65076D1DD8}" srcOrd="0" destOrd="0" presId="urn:microsoft.com/office/officeart/2008/layout/VerticalCurvedList"/>
    <dgm:cxn modelId="{98F21020-A01B-4AAC-99E1-1526942AC0C0}" srcId="{67A3B221-4E53-4DF7-9D0F-1EEC33CDF10D}" destId="{58F874CF-5100-4925-89EA-42C6DBAC30BA}" srcOrd="0" destOrd="0" parTransId="{EA9FDCB8-77D4-4663-ACEA-85203A889CD4}" sibTransId="{799E85CA-6E43-4A4E-8BAD-64380FC8B95E}"/>
    <dgm:cxn modelId="{0D6E7801-68BC-4E35-B41C-25E7B93617CD}" srcId="{67A3B221-4E53-4DF7-9D0F-1EEC33CDF10D}" destId="{A807C636-22B9-4207-A2F8-DEAF53F5D06C}" srcOrd="3" destOrd="0" parTransId="{557145B7-B630-4C4C-8BBE-25466FB77AC0}" sibTransId="{19649CAC-07FB-48AA-AAD5-37CBBFB1AF35}"/>
    <dgm:cxn modelId="{8F42AB4E-309A-4F76-A2D9-59055BEEA3EC}" type="presOf" srcId="{168125CC-638F-4AD9-B010-39C4C60681D8}" destId="{5953A73A-32FB-4273-9DB6-D94827DD80B6}" srcOrd="0" destOrd="0" presId="urn:microsoft.com/office/officeart/2008/layout/VerticalCurvedList"/>
    <dgm:cxn modelId="{03FBF5AE-9EE5-4C6C-ACAF-778744CA2B50}" type="presOf" srcId="{4D4A9D2D-C0B3-4C7F-BDDE-0498EBE2FF29}" destId="{3959DAA3-3BDE-4A94-AF64-82530AA788D6}" srcOrd="0" destOrd="0" presId="urn:microsoft.com/office/officeart/2008/layout/VerticalCurvedList"/>
    <dgm:cxn modelId="{16EEDD29-34DB-40AC-9E19-3DC98E548574}" srcId="{67A3B221-4E53-4DF7-9D0F-1EEC33CDF10D}" destId="{168125CC-638F-4AD9-B010-39C4C60681D8}" srcOrd="1" destOrd="0" parTransId="{7EB6DCED-6B94-4F02-A360-D320BB643919}" sibTransId="{8397249F-A061-460A-B95D-01D567ED2530}"/>
    <dgm:cxn modelId="{36CE8854-9E3F-4497-AA51-36074E5C2818}" type="presOf" srcId="{58F874CF-5100-4925-89EA-42C6DBAC30BA}" destId="{657B4FAD-CB1B-4619-B053-D49F994D0E7E}" srcOrd="0" destOrd="0" presId="urn:microsoft.com/office/officeart/2008/layout/VerticalCurvedList"/>
    <dgm:cxn modelId="{F6C0D7F6-CC68-4700-897F-2C521ECF9CFE}" srcId="{67A3B221-4E53-4DF7-9D0F-1EEC33CDF10D}" destId="{4D4A9D2D-C0B3-4C7F-BDDE-0498EBE2FF29}" srcOrd="2" destOrd="0" parTransId="{1C201C29-4028-47E0-99D5-63F0A71DFBB4}" sibTransId="{9E7E4E44-4E98-4C08-ACA5-8FECE6A905E8}"/>
    <dgm:cxn modelId="{55A95803-DD38-4362-B1DA-D12F59D343C2}" type="presOf" srcId="{A807C636-22B9-4207-A2F8-DEAF53F5D06C}" destId="{8C648897-91DE-455B-BFDA-D9DC642F25CC}" srcOrd="0" destOrd="0" presId="urn:microsoft.com/office/officeart/2008/layout/VerticalCurvedList"/>
    <dgm:cxn modelId="{38B2F091-FFF4-416F-ABF2-AEE2221A33CB}" type="presParOf" srcId="{D81410E1-CC04-4540-935D-4E65076D1DD8}" destId="{B9D6E91E-F3CC-4CCB-8744-8A5288DADAC5}" srcOrd="0" destOrd="0" presId="urn:microsoft.com/office/officeart/2008/layout/VerticalCurvedList"/>
    <dgm:cxn modelId="{0F6483AE-83B0-4629-A250-8A89CB747BC3}" type="presParOf" srcId="{B9D6E91E-F3CC-4CCB-8744-8A5288DADAC5}" destId="{285868AF-1774-4322-87C8-2C328AD69F7C}" srcOrd="0" destOrd="0" presId="urn:microsoft.com/office/officeart/2008/layout/VerticalCurvedList"/>
    <dgm:cxn modelId="{C4218FFA-AD2D-436E-A40F-92BF2F42330C}" type="presParOf" srcId="{285868AF-1774-4322-87C8-2C328AD69F7C}" destId="{7F2684E5-92E9-45A0-BE2A-0C028C55C0DC}" srcOrd="0" destOrd="0" presId="urn:microsoft.com/office/officeart/2008/layout/VerticalCurvedList"/>
    <dgm:cxn modelId="{C6A28576-816F-436D-AEFF-E4C738E03BE5}" type="presParOf" srcId="{285868AF-1774-4322-87C8-2C328AD69F7C}" destId="{AB1FEE63-8FF6-4B86-809F-D799A57FCB2B}" srcOrd="1" destOrd="0" presId="urn:microsoft.com/office/officeart/2008/layout/VerticalCurvedList"/>
    <dgm:cxn modelId="{2B023BD4-572B-4567-8BE4-26529222A22A}" type="presParOf" srcId="{285868AF-1774-4322-87C8-2C328AD69F7C}" destId="{0E80D36A-1F79-4C0C-A557-6195FF80DEA9}" srcOrd="2" destOrd="0" presId="urn:microsoft.com/office/officeart/2008/layout/VerticalCurvedList"/>
    <dgm:cxn modelId="{581F41B8-8688-4167-94BB-4DEA53B29093}" type="presParOf" srcId="{285868AF-1774-4322-87C8-2C328AD69F7C}" destId="{253961EE-7000-4C98-9BE2-983204E54743}" srcOrd="3" destOrd="0" presId="urn:microsoft.com/office/officeart/2008/layout/VerticalCurvedList"/>
    <dgm:cxn modelId="{40E0E456-32B5-479A-B7D8-A336F16CCA5B}" type="presParOf" srcId="{B9D6E91E-F3CC-4CCB-8744-8A5288DADAC5}" destId="{657B4FAD-CB1B-4619-B053-D49F994D0E7E}" srcOrd="1" destOrd="0" presId="urn:microsoft.com/office/officeart/2008/layout/VerticalCurvedList"/>
    <dgm:cxn modelId="{45F49BD2-DF0A-4557-9D78-3E2AFFADEA53}" type="presParOf" srcId="{B9D6E91E-F3CC-4CCB-8744-8A5288DADAC5}" destId="{215D5057-0C31-48D8-8CEC-CEDF5AD81DD7}" srcOrd="2" destOrd="0" presId="urn:microsoft.com/office/officeart/2008/layout/VerticalCurvedList"/>
    <dgm:cxn modelId="{85C5FF03-2C8D-403E-A59E-7EE86A45AD4E}" type="presParOf" srcId="{215D5057-0C31-48D8-8CEC-CEDF5AD81DD7}" destId="{79700354-6B03-4730-88EF-8831DDA1EC88}" srcOrd="0" destOrd="0" presId="urn:microsoft.com/office/officeart/2008/layout/VerticalCurvedList"/>
    <dgm:cxn modelId="{B4A80441-F083-47A8-AD84-0BFA848045F4}" type="presParOf" srcId="{B9D6E91E-F3CC-4CCB-8744-8A5288DADAC5}" destId="{5953A73A-32FB-4273-9DB6-D94827DD80B6}" srcOrd="3" destOrd="0" presId="urn:microsoft.com/office/officeart/2008/layout/VerticalCurvedList"/>
    <dgm:cxn modelId="{7EB1B1D8-0639-42B1-B443-A84404A44AD6}" type="presParOf" srcId="{B9D6E91E-F3CC-4CCB-8744-8A5288DADAC5}" destId="{D67328C9-D6AF-473F-AA2A-20DDE4134D92}" srcOrd="4" destOrd="0" presId="urn:microsoft.com/office/officeart/2008/layout/VerticalCurvedList"/>
    <dgm:cxn modelId="{8DD8137F-1D11-4D1C-A5A1-CC2D0C55AFD7}" type="presParOf" srcId="{D67328C9-D6AF-473F-AA2A-20DDE4134D92}" destId="{5E051AAE-5684-4DD8-A976-2BB02A59BAB7}" srcOrd="0" destOrd="0" presId="urn:microsoft.com/office/officeart/2008/layout/VerticalCurvedList"/>
    <dgm:cxn modelId="{5419FD7F-C76F-4717-9979-F5714A9F551A}" type="presParOf" srcId="{B9D6E91E-F3CC-4CCB-8744-8A5288DADAC5}" destId="{3959DAA3-3BDE-4A94-AF64-82530AA788D6}" srcOrd="5" destOrd="0" presId="urn:microsoft.com/office/officeart/2008/layout/VerticalCurvedList"/>
    <dgm:cxn modelId="{A3D6F2D9-75C5-4908-92F4-0373F8736546}" type="presParOf" srcId="{B9D6E91E-F3CC-4CCB-8744-8A5288DADAC5}" destId="{1F1FA79D-12CF-470B-AEBA-E2C0A17D9CF0}" srcOrd="6" destOrd="0" presId="urn:microsoft.com/office/officeart/2008/layout/VerticalCurvedList"/>
    <dgm:cxn modelId="{1C5AAFA8-D856-4390-8EA6-9255FB4CB814}" type="presParOf" srcId="{1F1FA79D-12CF-470B-AEBA-E2C0A17D9CF0}" destId="{35B95E09-857A-44EA-996F-81589B94EB57}" srcOrd="0" destOrd="0" presId="urn:microsoft.com/office/officeart/2008/layout/VerticalCurvedList"/>
    <dgm:cxn modelId="{B43F8853-7EFC-4FCA-91DB-9DFF1C73EA4E}" type="presParOf" srcId="{B9D6E91E-F3CC-4CCB-8744-8A5288DADAC5}" destId="{8C648897-91DE-455B-BFDA-D9DC642F25CC}" srcOrd="7" destOrd="0" presId="urn:microsoft.com/office/officeart/2008/layout/VerticalCurvedList"/>
    <dgm:cxn modelId="{D3AD8381-190A-4CE6-9950-8DBA2D00C5E7}" type="presParOf" srcId="{B9D6E91E-F3CC-4CCB-8744-8A5288DADAC5}" destId="{57CB0EDC-9D2E-46C2-9501-2ABFEB109680}" srcOrd="8" destOrd="0" presId="urn:microsoft.com/office/officeart/2008/layout/VerticalCurvedList"/>
    <dgm:cxn modelId="{909D50A3-FD11-4B94-B10F-B5EC6E08BD62}" type="presParOf" srcId="{57CB0EDC-9D2E-46C2-9501-2ABFEB109680}" destId="{A3254B26-0AD1-4908-B570-A5449F6017A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27D83CF-1293-42D8-A45D-25A7A45BEAFA}" type="doc">
      <dgm:prSet loTypeId="urn:microsoft.com/office/officeart/2008/layout/Lined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CO"/>
        </a:p>
      </dgm:t>
    </dgm:pt>
    <dgm:pt modelId="{76B0014A-5DAD-4B35-945D-C17415B7694C}">
      <dgm:prSet phldrT="[Texto]"/>
      <dgm:spPr/>
      <dgm:t>
        <a:bodyPr/>
        <a:lstStyle/>
        <a:p>
          <a:r>
            <a:rPr lang="es-CO" u="none" strike="noStrike" dirty="0" smtClean="0">
              <a:effectLst/>
            </a:rPr>
            <a:t>Puerta de Hierro -Cruz del Viso</a:t>
          </a:r>
          <a:endParaRPr lang="es-CO" dirty="0"/>
        </a:p>
      </dgm:t>
    </dgm:pt>
    <dgm:pt modelId="{EC0BC8F9-9037-4C6C-B404-39F3970F0642}" type="parTrans" cxnId="{E426BBAA-B745-4E5A-BA9F-8D5F85BAD208}">
      <dgm:prSet/>
      <dgm:spPr/>
      <dgm:t>
        <a:bodyPr/>
        <a:lstStyle/>
        <a:p>
          <a:endParaRPr lang="es-CO"/>
        </a:p>
      </dgm:t>
    </dgm:pt>
    <dgm:pt modelId="{EAE52E15-2115-459D-B525-AA347AF80A14}" type="sibTrans" cxnId="{E426BBAA-B745-4E5A-BA9F-8D5F85BAD208}">
      <dgm:prSet/>
      <dgm:spPr/>
      <dgm:t>
        <a:bodyPr/>
        <a:lstStyle/>
        <a:p>
          <a:endParaRPr lang="es-CO"/>
        </a:p>
      </dgm:t>
    </dgm:pt>
    <dgm:pt modelId="{0CB01773-1267-422F-B4EE-08EF54D92272}">
      <dgm:prSet phldrT="[Texto]"/>
      <dgm:spPr/>
      <dgm:t>
        <a:bodyPr/>
        <a:lstStyle/>
        <a:p>
          <a:r>
            <a:rPr lang="es-CO" u="none" strike="noStrike" dirty="0" smtClean="0">
              <a:effectLst/>
            </a:rPr>
            <a:t>Autopistas al Mar 1 y 2</a:t>
          </a:r>
          <a:endParaRPr lang="es-CO" dirty="0"/>
        </a:p>
      </dgm:t>
    </dgm:pt>
    <dgm:pt modelId="{8E062484-89BB-4007-BB6E-08C405D83074}" type="parTrans" cxnId="{B7E693FE-F1E4-41DF-AFB2-55D25879C28E}">
      <dgm:prSet/>
      <dgm:spPr/>
      <dgm:t>
        <a:bodyPr/>
        <a:lstStyle/>
        <a:p>
          <a:endParaRPr lang="es-CO"/>
        </a:p>
      </dgm:t>
    </dgm:pt>
    <dgm:pt modelId="{AD586BE5-8B8B-402A-9C0B-F78E89B48249}" type="sibTrans" cxnId="{B7E693FE-F1E4-41DF-AFB2-55D25879C28E}">
      <dgm:prSet/>
      <dgm:spPr/>
      <dgm:t>
        <a:bodyPr/>
        <a:lstStyle/>
        <a:p>
          <a:endParaRPr lang="es-CO"/>
        </a:p>
      </dgm:t>
    </dgm:pt>
    <dgm:pt modelId="{E46EDB1B-DDDE-42C9-BC55-E812108D5FAF}">
      <dgm:prSet phldrT="[Texto]"/>
      <dgm:spPr/>
      <dgm:t>
        <a:bodyPr/>
        <a:lstStyle/>
        <a:p>
          <a:r>
            <a:rPr lang="es-CO" u="none" strike="noStrike" dirty="0" smtClean="0">
              <a:effectLst/>
            </a:rPr>
            <a:t>Santander de Quilichao - Popayán</a:t>
          </a:r>
          <a:endParaRPr lang="es-CO" dirty="0"/>
        </a:p>
      </dgm:t>
    </dgm:pt>
    <dgm:pt modelId="{565D3DA3-633D-4944-9CC3-B4288FBC99BE}" type="parTrans" cxnId="{6A7A0B44-5415-41C8-B92B-47B350A8C7C2}">
      <dgm:prSet/>
      <dgm:spPr/>
      <dgm:t>
        <a:bodyPr/>
        <a:lstStyle/>
        <a:p>
          <a:endParaRPr lang="es-CO"/>
        </a:p>
      </dgm:t>
    </dgm:pt>
    <dgm:pt modelId="{8542C63B-37C5-493A-AE51-F9720A6D7F21}" type="sibTrans" cxnId="{6A7A0B44-5415-41C8-B92B-47B350A8C7C2}">
      <dgm:prSet/>
      <dgm:spPr/>
      <dgm:t>
        <a:bodyPr/>
        <a:lstStyle/>
        <a:p>
          <a:endParaRPr lang="es-CO"/>
        </a:p>
      </dgm:t>
    </dgm:pt>
    <dgm:pt modelId="{92338F30-8012-4983-B04B-7A9140031276}">
      <dgm:prSet phldrT="[Texto]"/>
      <dgm:spPr/>
      <dgm:t>
        <a:bodyPr/>
        <a:lstStyle/>
        <a:p>
          <a:r>
            <a:rPr lang="es-CO" u="none" strike="noStrike" dirty="0" smtClean="0">
              <a:effectLst/>
            </a:rPr>
            <a:t>Pasto -</a:t>
          </a:r>
          <a:r>
            <a:rPr lang="es-CO" u="none" strike="noStrike" dirty="0" err="1" smtClean="0">
              <a:effectLst/>
            </a:rPr>
            <a:t>Rumichaca</a:t>
          </a:r>
          <a:r>
            <a:rPr lang="es-CO" u="none" strike="noStrike" dirty="0" smtClean="0">
              <a:effectLst/>
            </a:rPr>
            <a:t> </a:t>
          </a:r>
          <a:endParaRPr lang="es-CO" dirty="0"/>
        </a:p>
      </dgm:t>
    </dgm:pt>
    <dgm:pt modelId="{5749E31A-8E40-4917-BEBA-9984B833C685}" type="parTrans" cxnId="{EF916394-7F93-4D9D-8065-02A363706632}">
      <dgm:prSet/>
      <dgm:spPr/>
      <dgm:t>
        <a:bodyPr/>
        <a:lstStyle/>
        <a:p>
          <a:endParaRPr lang="es-CO"/>
        </a:p>
      </dgm:t>
    </dgm:pt>
    <dgm:pt modelId="{3BB4190A-9BA3-40A6-B154-344F115DD6DA}" type="sibTrans" cxnId="{EF916394-7F93-4D9D-8065-02A363706632}">
      <dgm:prSet/>
      <dgm:spPr/>
      <dgm:t>
        <a:bodyPr/>
        <a:lstStyle/>
        <a:p>
          <a:endParaRPr lang="es-CO"/>
        </a:p>
      </dgm:t>
    </dgm:pt>
    <dgm:pt modelId="{70DBA1C1-EEA5-4CD1-B065-6C6C8FC94178}">
      <dgm:prSet phldrT="[Texto]"/>
      <dgm:spPr/>
      <dgm:t>
        <a:bodyPr/>
        <a:lstStyle/>
        <a:p>
          <a:r>
            <a:rPr lang="es-CO" u="none" strike="noStrike" dirty="0" smtClean="0">
              <a:effectLst/>
            </a:rPr>
            <a:t>Santana - Mocoa - Neiva</a:t>
          </a:r>
          <a:endParaRPr lang="es-CO" b="1" u="none" strike="noStrike" dirty="0" smtClean="0">
            <a:effectLst/>
          </a:endParaRPr>
        </a:p>
      </dgm:t>
    </dgm:pt>
    <dgm:pt modelId="{35B9C051-819D-42F3-80C6-AECB2AD5EB82}" type="parTrans" cxnId="{48441205-B11A-4A66-AE3F-99CEB0FBB334}">
      <dgm:prSet/>
      <dgm:spPr/>
      <dgm:t>
        <a:bodyPr/>
        <a:lstStyle/>
        <a:p>
          <a:endParaRPr lang="es-CO"/>
        </a:p>
      </dgm:t>
    </dgm:pt>
    <dgm:pt modelId="{14CD53F5-BAC6-4CC8-8914-2351B29DF824}" type="sibTrans" cxnId="{48441205-B11A-4A66-AE3F-99CEB0FBB334}">
      <dgm:prSet/>
      <dgm:spPr/>
      <dgm:t>
        <a:bodyPr/>
        <a:lstStyle/>
        <a:p>
          <a:endParaRPr lang="es-CO"/>
        </a:p>
      </dgm:t>
    </dgm:pt>
    <dgm:pt modelId="{4C8CADB2-440A-408B-B427-7D69774EE4F5}">
      <dgm:prSet phldrT="[Texto]"/>
      <dgm:spPr/>
      <dgm:t>
        <a:bodyPr/>
        <a:lstStyle/>
        <a:p>
          <a:r>
            <a:rPr lang="es-CO" u="none" strike="noStrike" dirty="0" smtClean="0">
              <a:effectLst/>
            </a:rPr>
            <a:t>Bucaramanga-Barrancabermeja-</a:t>
          </a:r>
          <a:r>
            <a:rPr lang="es-CO" u="none" strike="noStrike" dirty="0" err="1" smtClean="0">
              <a:effectLst/>
            </a:rPr>
            <a:t>Yondó</a:t>
          </a:r>
          <a:endParaRPr lang="es-CO" b="1" u="none" strike="noStrike" dirty="0" smtClean="0">
            <a:effectLst/>
          </a:endParaRPr>
        </a:p>
      </dgm:t>
    </dgm:pt>
    <dgm:pt modelId="{C876C5D9-4A6D-4FA7-980E-FE113D3FE1D6}" type="parTrans" cxnId="{D1D794C5-E34A-4613-862A-7234FCBE2491}">
      <dgm:prSet/>
      <dgm:spPr/>
      <dgm:t>
        <a:bodyPr/>
        <a:lstStyle/>
        <a:p>
          <a:endParaRPr lang="es-CO"/>
        </a:p>
      </dgm:t>
    </dgm:pt>
    <dgm:pt modelId="{2DF2E646-1783-46F2-B56C-55CE25AAAC32}" type="sibTrans" cxnId="{D1D794C5-E34A-4613-862A-7234FCBE2491}">
      <dgm:prSet/>
      <dgm:spPr/>
      <dgm:t>
        <a:bodyPr/>
        <a:lstStyle/>
        <a:p>
          <a:endParaRPr lang="es-CO"/>
        </a:p>
      </dgm:t>
    </dgm:pt>
    <dgm:pt modelId="{804B21FC-8FB1-40CB-A36F-8FEDACCB6477}">
      <dgm:prSet phldrT="[Texto]"/>
      <dgm:spPr/>
      <dgm:t>
        <a:bodyPr>
          <a:scene3d>
            <a:camera prst="orthographicFront"/>
            <a:lightRig rig="harsh" dir="t"/>
          </a:scene3d>
          <a:sp3d extrusionH="57150" prstMaterial="matte">
            <a:bevelT w="63500" h="12700" prst="angle"/>
            <a:contourClr>
              <a:schemeClr val="bg1">
                <a:lumMod val="65000"/>
              </a:schemeClr>
            </a:contourClr>
          </a:sp3d>
        </a:bodyPr>
        <a:lstStyle/>
        <a:p>
          <a:r>
            <a:rPr lang="es-ES" b="1" cap="none" spc="0" dirty="0" smtClean="0">
              <a:ln/>
              <a:solidFill>
                <a:schemeClr val="accent3"/>
              </a:solidFill>
              <a:effectLst/>
            </a:rPr>
            <a:t>Los cuales contemplan obras por </a:t>
          </a:r>
          <a:r>
            <a:rPr lang="es-ES" b="1" cap="none" spc="0" dirty="0" smtClean="0">
              <a:ln/>
              <a:solidFill>
                <a:schemeClr val="accent3"/>
              </a:solidFill>
              <a:effectLst/>
            </a:rPr>
            <a:t>$16 </a:t>
          </a:r>
          <a:r>
            <a:rPr lang="es-ES" b="1" cap="none" spc="0" dirty="0" smtClean="0">
              <a:ln/>
              <a:solidFill>
                <a:schemeClr val="accent3"/>
              </a:solidFill>
              <a:effectLst/>
            </a:rPr>
            <a:t>billones en 14 departamentos</a:t>
          </a:r>
          <a:endParaRPr lang="es-CO" b="1" cap="none" spc="0" dirty="0">
            <a:ln/>
            <a:solidFill>
              <a:schemeClr val="accent3"/>
            </a:solidFill>
            <a:effectLst/>
          </a:endParaRPr>
        </a:p>
      </dgm:t>
    </dgm:pt>
    <dgm:pt modelId="{9402944C-FCB1-4B52-9293-280C9A1C7CC8}" type="sibTrans" cxnId="{D3401A1D-5674-4B34-BF8A-0F5A56E70951}">
      <dgm:prSet/>
      <dgm:spPr/>
      <dgm:t>
        <a:bodyPr/>
        <a:lstStyle/>
        <a:p>
          <a:endParaRPr lang="es-CO"/>
        </a:p>
      </dgm:t>
    </dgm:pt>
    <dgm:pt modelId="{AFC2E350-8931-4043-9DD7-F9D28452AFEB}" type="parTrans" cxnId="{D3401A1D-5674-4B34-BF8A-0F5A56E70951}">
      <dgm:prSet/>
      <dgm:spPr/>
      <dgm:t>
        <a:bodyPr/>
        <a:lstStyle/>
        <a:p>
          <a:endParaRPr lang="es-CO"/>
        </a:p>
      </dgm:t>
    </dgm:pt>
    <dgm:pt modelId="{B25A3822-2CC5-4071-8095-64C55D6D4677}">
      <dgm:prSet phldrT="[Texto]"/>
      <dgm:spPr/>
      <dgm:t>
        <a:bodyPr/>
        <a:lstStyle/>
        <a:p>
          <a:r>
            <a:rPr lang="es-CO" u="none" strike="noStrike" dirty="0" smtClean="0">
              <a:effectLst/>
            </a:rPr>
            <a:t>Transversal del </a:t>
          </a:r>
          <a:r>
            <a:rPr lang="es-CO" u="none" strike="noStrike" dirty="0" err="1" smtClean="0">
              <a:effectLst/>
            </a:rPr>
            <a:t>Sisga</a:t>
          </a:r>
          <a:r>
            <a:rPr lang="es-CO" u="none" strike="noStrike" dirty="0" smtClean="0">
              <a:effectLst/>
            </a:rPr>
            <a:t> </a:t>
          </a:r>
        </a:p>
      </dgm:t>
    </dgm:pt>
    <dgm:pt modelId="{D22AD6A6-540A-4558-B777-F62C89EE3AE1}" type="parTrans" cxnId="{30A08428-E2D8-4E21-B039-60054E345811}">
      <dgm:prSet/>
      <dgm:spPr/>
      <dgm:t>
        <a:bodyPr/>
        <a:lstStyle/>
        <a:p>
          <a:endParaRPr lang="es-CO"/>
        </a:p>
      </dgm:t>
    </dgm:pt>
    <dgm:pt modelId="{97619CB1-4180-40EA-9081-AF34DBCFD2A4}" type="sibTrans" cxnId="{30A08428-E2D8-4E21-B039-60054E345811}">
      <dgm:prSet/>
      <dgm:spPr/>
      <dgm:t>
        <a:bodyPr/>
        <a:lstStyle/>
        <a:p>
          <a:endParaRPr lang="es-CO"/>
        </a:p>
      </dgm:t>
    </dgm:pt>
    <dgm:pt modelId="{90EA4534-02F1-4A2C-805E-2F7E0D4C9E7F}">
      <dgm:prSet phldrT="[Texto]"/>
      <dgm:spPr/>
      <dgm:t>
        <a:bodyPr/>
        <a:lstStyle/>
        <a:p>
          <a:r>
            <a:rPr lang="es-CO" u="none" strike="noStrike" dirty="0" smtClean="0">
              <a:effectLst/>
            </a:rPr>
            <a:t>Villavicencio –Yopal</a:t>
          </a:r>
          <a:endParaRPr lang="es-CO" b="1" u="none" strike="noStrike" dirty="0" smtClean="0">
            <a:effectLst/>
          </a:endParaRPr>
        </a:p>
      </dgm:t>
    </dgm:pt>
    <dgm:pt modelId="{2489ABF1-6901-4301-ACC4-AF29E947F974}" type="parTrans" cxnId="{1246BB13-DA8D-4A15-AEF8-308D083FE914}">
      <dgm:prSet/>
      <dgm:spPr/>
      <dgm:t>
        <a:bodyPr/>
        <a:lstStyle/>
        <a:p>
          <a:endParaRPr lang="es-CO"/>
        </a:p>
      </dgm:t>
    </dgm:pt>
    <dgm:pt modelId="{98CCF55A-0EAC-4C49-BD8A-1ECB38EE9423}" type="sibTrans" cxnId="{1246BB13-DA8D-4A15-AEF8-308D083FE914}">
      <dgm:prSet/>
      <dgm:spPr/>
      <dgm:t>
        <a:bodyPr/>
        <a:lstStyle/>
        <a:p>
          <a:endParaRPr lang="es-CO"/>
        </a:p>
      </dgm:t>
    </dgm:pt>
    <dgm:pt modelId="{3FBE394F-E781-4141-A0D7-A610A0B37BCF}" type="pres">
      <dgm:prSet presAssocID="{627D83CF-1293-42D8-A45D-25A7A45BEAFA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CO"/>
        </a:p>
      </dgm:t>
    </dgm:pt>
    <dgm:pt modelId="{462ABA77-2613-4FCB-B154-B923D44EFA15}" type="pres">
      <dgm:prSet presAssocID="{804B21FC-8FB1-40CB-A36F-8FEDACCB6477}" presName="thickLine" presStyleLbl="alignNode1" presStyleIdx="0" presStyleCnt="1"/>
      <dgm:spPr/>
    </dgm:pt>
    <dgm:pt modelId="{3819B86A-B2D7-434D-8DBD-DA5FCBCBBD17}" type="pres">
      <dgm:prSet presAssocID="{804B21FC-8FB1-40CB-A36F-8FEDACCB6477}" presName="horz1" presStyleCnt="0"/>
      <dgm:spPr/>
    </dgm:pt>
    <dgm:pt modelId="{C5353ADB-6CEF-461B-946D-D1C123A27CA1}" type="pres">
      <dgm:prSet presAssocID="{804B21FC-8FB1-40CB-A36F-8FEDACCB6477}" presName="tx1" presStyleLbl="revTx" presStyleIdx="0" presStyleCnt="9" custScaleX="202557"/>
      <dgm:spPr/>
      <dgm:t>
        <a:bodyPr/>
        <a:lstStyle/>
        <a:p>
          <a:endParaRPr lang="es-CO"/>
        </a:p>
      </dgm:t>
    </dgm:pt>
    <dgm:pt modelId="{80865CC9-1F0C-4AB2-A3D4-3B34E60EF5CA}" type="pres">
      <dgm:prSet presAssocID="{804B21FC-8FB1-40CB-A36F-8FEDACCB6477}" presName="vert1" presStyleCnt="0"/>
      <dgm:spPr/>
    </dgm:pt>
    <dgm:pt modelId="{FFC4D1A9-547D-4A92-81FE-BEBB93914B14}" type="pres">
      <dgm:prSet presAssocID="{76B0014A-5DAD-4B35-945D-C17415B7694C}" presName="vertSpace2a" presStyleCnt="0"/>
      <dgm:spPr/>
    </dgm:pt>
    <dgm:pt modelId="{52174CC3-0117-4121-A7FE-BE75192ED1BD}" type="pres">
      <dgm:prSet presAssocID="{76B0014A-5DAD-4B35-945D-C17415B7694C}" presName="horz2" presStyleCnt="0"/>
      <dgm:spPr/>
    </dgm:pt>
    <dgm:pt modelId="{22D1CB04-F6CC-4EEE-B26F-9C18AB467B34}" type="pres">
      <dgm:prSet presAssocID="{76B0014A-5DAD-4B35-945D-C17415B7694C}" presName="horzSpace2" presStyleCnt="0"/>
      <dgm:spPr/>
    </dgm:pt>
    <dgm:pt modelId="{0452B26D-1164-4BA9-86B1-17EFA55CF8CF}" type="pres">
      <dgm:prSet presAssocID="{76B0014A-5DAD-4B35-945D-C17415B7694C}" presName="tx2" presStyleLbl="revTx" presStyleIdx="1" presStyleCnt="9"/>
      <dgm:spPr/>
      <dgm:t>
        <a:bodyPr/>
        <a:lstStyle/>
        <a:p>
          <a:endParaRPr lang="es-CO"/>
        </a:p>
      </dgm:t>
    </dgm:pt>
    <dgm:pt modelId="{2EA3C6F4-F357-4439-BB96-644E59F4CE3A}" type="pres">
      <dgm:prSet presAssocID="{76B0014A-5DAD-4B35-945D-C17415B7694C}" presName="vert2" presStyleCnt="0"/>
      <dgm:spPr/>
    </dgm:pt>
    <dgm:pt modelId="{32B76BBC-BFC5-4294-853B-8E87332F9A35}" type="pres">
      <dgm:prSet presAssocID="{76B0014A-5DAD-4B35-945D-C17415B7694C}" presName="thinLine2b" presStyleLbl="callout" presStyleIdx="0" presStyleCnt="8"/>
      <dgm:spPr/>
    </dgm:pt>
    <dgm:pt modelId="{67A9BBDF-D245-483A-90FA-E83FAE2E645D}" type="pres">
      <dgm:prSet presAssocID="{76B0014A-5DAD-4B35-945D-C17415B7694C}" presName="vertSpace2b" presStyleCnt="0"/>
      <dgm:spPr/>
    </dgm:pt>
    <dgm:pt modelId="{898C25CF-2AB8-49FF-AD55-F03FF2DBC36A}" type="pres">
      <dgm:prSet presAssocID="{0CB01773-1267-422F-B4EE-08EF54D92272}" presName="horz2" presStyleCnt="0"/>
      <dgm:spPr/>
    </dgm:pt>
    <dgm:pt modelId="{EA426B23-53CC-441E-9CF0-FA6F0413BBEB}" type="pres">
      <dgm:prSet presAssocID="{0CB01773-1267-422F-B4EE-08EF54D92272}" presName="horzSpace2" presStyleCnt="0"/>
      <dgm:spPr/>
    </dgm:pt>
    <dgm:pt modelId="{8F74CF3A-0739-4A5A-BE20-61634B82101B}" type="pres">
      <dgm:prSet presAssocID="{0CB01773-1267-422F-B4EE-08EF54D92272}" presName="tx2" presStyleLbl="revTx" presStyleIdx="2" presStyleCnt="9"/>
      <dgm:spPr/>
      <dgm:t>
        <a:bodyPr/>
        <a:lstStyle/>
        <a:p>
          <a:endParaRPr lang="es-CO"/>
        </a:p>
      </dgm:t>
    </dgm:pt>
    <dgm:pt modelId="{CE43E1FF-796E-48F5-ADB5-2EC07759C609}" type="pres">
      <dgm:prSet presAssocID="{0CB01773-1267-422F-B4EE-08EF54D92272}" presName="vert2" presStyleCnt="0"/>
      <dgm:spPr/>
    </dgm:pt>
    <dgm:pt modelId="{B8CD5637-9717-4215-992E-A62A86DB4B16}" type="pres">
      <dgm:prSet presAssocID="{0CB01773-1267-422F-B4EE-08EF54D92272}" presName="thinLine2b" presStyleLbl="callout" presStyleIdx="1" presStyleCnt="8"/>
      <dgm:spPr/>
    </dgm:pt>
    <dgm:pt modelId="{586B32B8-A9F6-4A38-A5DC-4BD083C5AAA3}" type="pres">
      <dgm:prSet presAssocID="{0CB01773-1267-422F-B4EE-08EF54D92272}" presName="vertSpace2b" presStyleCnt="0"/>
      <dgm:spPr/>
    </dgm:pt>
    <dgm:pt modelId="{CE3CA48C-2219-4803-B004-40C6D676F57B}" type="pres">
      <dgm:prSet presAssocID="{E46EDB1B-DDDE-42C9-BC55-E812108D5FAF}" presName="horz2" presStyleCnt="0"/>
      <dgm:spPr/>
    </dgm:pt>
    <dgm:pt modelId="{189CB989-608E-4A1B-A22D-183FF83650AE}" type="pres">
      <dgm:prSet presAssocID="{E46EDB1B-DDDE-42C9-BC55-E812108D5FAF}" presName="horzSpace2" presStyleCnt="0"/>
      <dgm:spPr/>
    </dgm:pt>
    <dgm:pt modelId="{70768057-18C0-4D29-8FEA-4C5A0717FE27}" type="pres">
      <dgm:prSet presAssocID="{E46EDB1B-DDDE-42C9-BC55-E812108D5FAF}" presName="tx2" presStyleLbl="revTx" presStyleIdx="3" presStyleCnt="9"/>
      <dgm:spPr/>
      <dgm:t>
        <a:bodyPr/>
        <a:lstStyle/>
        <a:p>
          <a:endParaRPr lang="es-CO"/>
        </a:p>
      </dgm:t>
    </dgm:pt>
    <dgm:pt modelId="{FE2F5C4A-B0C3-44A6-B560-96FBB1C5561E}" type="pres">
      <dgm:prSet presAssocID="{E46EDB1B-DDDE-42C9-BC55-E812108D5FAF}" presName="vert2" presStyleCnt="0"/>
      <dgm:spPr/>
    </dgm:pt>
    <dgm:pt modelId="{AE4C0657-0E70-485F-985B-186E21449934}" type="pres">
      <dgm:prSet presAssocID="{E46EDB1B-DDDE-42C9-BC55-E812108D5FAF}" presName="thinLine2b" presStyleLbl="callout" presStyleIdx="2" presStyleCnt="8"/>
      <dgm:spPr/>
    </dgm:pt>
    <dgm:pt modelId="{92FB2865-E94D-40D8-B0A9-F14352D68C93}" type="pres">
      <dgm:prSet presAssocID="{E46EDB1B-DDDE-42C9-BC55-E812108D5FAF}" presName="vertSpace2b" presStyleCnt="0"/>
      <dgm:spPr/>
    </dgm:pt>
    <dgm:pt modelId="{69102C0D-BE3B-4078-A159-C8AF0221C885}" type="pres">
      <dgm:prSet presAssocID="{92338F30-8012-4983-B04B-7A9140031276}" presName="horz2" presStyleCnt="0"/>
      <dgm:spPr/>
    </dgm:pt>
    <dgm:pt modelId="{E0A15D60-BDD8-47FF-9E0B-D096864ACF42}" type="pres">
      <dgm:prSet presAssocID="{92338F30-8012-4983-B04B-7A9140031276}" presName="horzSpace2" presStyleCnt="0"/>
      <dgm:spPr/>
    </dgm:pt>
    <dgm:pt modelId="{690F8FE2-3297-4A33-8363-CE10C172B12B}" type="pres">
      <dgm:prSet presAssocID="{92338F30-8012-4983-B04B-7A9140031276}" presName="tx2" presStyleLbl="revTx" presStyleIdx="4" presStyleCnt="9"/>
      <dgm:spPr/>
      <dgm:t>
        <a:bodyPr/>
        <a:lstStyle/>
        <a:p>
          <a:endParaRPr lang="es-CO"/>
        </a:p>
      </dgm:t>
    </dgm:pt>
    <dgm:pt modelId="{DD32F4AF-B084-4891-B916-E65767025A27}" type="pres">
      <dgm:prSet presAssocID="{92338F30-8012-4983-B04B-7A9140031276}" presName="vert2" presStyleCnt="0"/>
      <dgm:spPr/>
    </dgm:pt>
    <dgm:pt modelId="{F597F2D6-2FF7-4326-A7D2-BEFF7B148ADB}" type="pres">
      <dgm:prSet presAssocID="{92338F30-8012-4983-B04B-7A9140031276}" presName="thinLine2b" presStyleLbl="callout" presStyleIdx="3" presStyleCnt="8"/>
      <dgm:spPr/>
    </dgm:pt>
    <dgm:pt modelId="{6B6F1CF6-CF86-4CFC-BE32-5A86500244B9}" type="pres">
      <dgm:prSet presAssocID="{92338F30-8012-4983-B04B-7A9140031276}" presName="vertSpace2b" presStyleCnt="0"/>
      <dgm:spPr/>
    </dgm:pt>
    <dgm:pt modelId="{8A5E255E-5C62-404E-8FA3-24356ED6F37E}" type="pres">
      <dgm:prSet presAssocID="{70DBA1C1-EEA5-4CD1-B065-6C6C8FC94178}" presName="horz2" presStyleCnt="0"/>
      <dgm:spPr/>
    </dgm:pt>
    <dgm:pt modelId="{C3D2DA97-B47C-4AF9-A29E-1B2A88F6118A}" type="pres">
      <dgm:prSet presAssocID="{70DBA1C1-EEA5-4CD1-B065-6C6C8FC94178}" presName="horzSpace2" presStyleCnt="0"/>
      <dgm:spPr/>
    </dgm:pt>
    <dgm:pt modelId="{5ABB8B24-30ED-4DAE-8AD8-27544E7DFEDC}" type="pres">
      <dgm:prSet presAssocID="{70DBA1C1-EEA5-4CD1-B065-6C6C8FC94178}" presName="tx2" presStyleLbl="revTx" presStyleIdx="5" presStyleCnt="9"/>
      <dgm:spPr/>
      <dgm:t>
        <a:bodyPr/>
        <a:lstStyle/>
        <a:p>
          <a:endParaRPr lang="es-CO"/>
        </a:p>
      </dgm:t>
    </dgm:pt>
    <dgm:pt modelId="{A13616A2-9750-439C-8973-7FED858A757E}" type="pres">
      <dgm:prSet presAssocID="{70DBA1C1-EEA5-4CD1-B065-6C6C8FC94178}" presName="vert2" presStyleCnt="0"/>
      <dgm:spPr/>
    </dgm:pt>
    <dgm:pt modelId="{D47F44E4-8BC7-4162-B28A-C385D47C44E8}" type="pres">
      <dgm:prSet presAssocID="{70DBA1C1-EEA5-4CD1-B065-6C6C8FC94178}" presName="thinLine2b" presStyleLbl="callout" presStyleIdx="4" presStyleCnt="8"/>
      <dgm:spPr/>
    </dgm:pt>
    <dgm:pt modelId="{6E162E5E-1129-4D6E-85C8-9C32CB2820A9}" type="pres">
      <dgm:prSet presAssocID="{70DBA1C1-EEA5-4CD1-B065-6C6C8FC94178}" presName="vertSpace2b" presStyleCnt="0"/>
      <dgm:spPr/>
    </dgm:pt>
    <dgm:pt modelId="{2C067094-ECBA-44A1-B1C8-2860B878F58A}" type="pres">
      <dgm:prSet presAssocID="{4C8CADB2-440A-408B-B427-7D69774EE4F5}" presName="horz2" presStyleCnt="0"/>
      <dgm:spPr/>
    </dgm:pt>
    <dgm:pt modelId="{DB25C493-AD8F-4F42-B5D2-944E46BCCC88}" type="pres">
      <dgm:prSet presAssocID="{4C8CADB2-440A-408B-B427-7D69774EE4F5}" presName="horzSpace2" presStyleCnt="0"/>
      <dgm:spPr/>
    </dgm:pt>
    <dgm:pt modelId="{FC2EB48B-EF32-4B77-A59A-F64972E3D188}" type="pres">
      <dgm:prSet presAssocID="{4C8CADB2-440A-408B-B427-7D69774EE4F5}" presName="tx2" presStyleLbl="revTx" presStyleIdx="6" presStyleCnt="9"/>
      <dgm:spPr/>
      <dgm:t>
        <a:bodyPr/>
        <a:lstStyle/>
        <a:p>
          <a:endParaRPr lang="es-CO"/>
        </a:p>
      </dgm:t>
    </dgm:pt>
    <dgm:pt modelId="{BA3FFAE5-B030-457A-AC07-3413C8AC3E9E}" type="pres">
      <dgm:prSet presAssocID="{4C8CADB2-440A-408B-B427-7D69774EE4F5}" presName="vert2" presStyleCnt="0"/>
      <dgm:spPr/>
    </dgm:pt>
    <dgm:pt modelId="{FAE98831-7B68-4454-A1CD-58F24079995B}" type="pres">
      <dgm:prSet presAssocID="{4C8CADB2-440A-408B-B427-7D69774EE4F5}" presName="thinLine2b" presStyleLbl="callout" presStyleIdx="5" presStyleCnt="8"/>
      <dgm:spPr/>
    </dgm:pt>
    <dgm:pt modelId="{1559FC14-E216-4A1C-BFA6-BB0EDDE89D2E}" type="pres">
      <dgm:prSet presAssocID="{4C8CADB2-440A-408B-B427-7D69774EE4F5}" presName="vertSpace2b" presStyleCnt="0"/>
      <dgm:spPr/>
    </dgm:pt>
    <dgm:pt modelId="{15EA4712-D11A-4DCC-9110-DAC92971C80B}" type="pres">
      <dgm:prSet presAssocID="{B25A3822-2CC5-4071-8095-64C55D6D4677}" presName="horz2" presStyleCnt="0"/>
      <dgm:spPr/>
    </dgm:pt>
    <dgm:pt modelId="{75C00C38-ABF2-49E0-AE0F-AD87D098B28E}" type="pres">
      <dgm:prSet presAssocID="{B25A3822-2CC5-4071-8095-64C55D6D4677}" presName="horzSpace2" presStyleCnt="0"/>
      <dgm:spPr/>
    </dgm:pt>
    <dgm:pt modelId="{6C7FE349-976D-43E1-B4CC-80B00B0AAA65}" type="pres">
      <dgm:prSet presAssocID="{B25A3822-2CC5-4071-8095-64C55D6D4677}" presName="tx2" presStyleLbl="revTx" presStyleIdx="7" presStyleCnt="9"/>
      <dgm:spPr/>
      <dgm:t>
        <a:bodyPr/>
        <a:lstStyle/>
        <a:p>
          <a:endParaRPr lang="es-CO"/>
        </a:p>
      </dgm:t>
    </dgm:pt>
    <dgm:pt modelId="{7208DCF0-D6FC-443E-8470-039B0A52DEA1}" type="pres">
      <dgm:prSet presAssocID="{B25A3822-2CC5-4071-8095-64C55D6D4677}" presName="vert2" presStyleCnt="0"/>
      <dgm:spPr/>
    </dgm:pt>
    <dgm:pt modelId="{B3517DC0-5FEC-4F66-8631-245FD085D3C1}" type="pres">
      <dgm:prSet presAssocID="{B25A3822-2CC5-4071-8095-64C55D6D4677}" presName="thinLine2b" presStyleLbl="callout" presStyleIdx="6" presStyleCnt="8"/>
      <dgm:spPr/>
    </dgm:pt>
    <dgm:pt modelId="{A76BDB8B-C314-43B5-82C1-562EB56000A2}" type="pres">
      <dgm:prSet presAssocID="{B25A3822-2CC5-4071-8095-64C55D6D4677}" presName="vertSpace2b" presStyleCnt="0"/>
      <dgm:spPr/>
    </dgm:pt>
    <dgm:pt modelId="{D1B5F453-77E1-4B3A-94E5-5CF6FAD52A6E}" type="pres">
      <dgm:prSet presAssocID="{90EA4534-02F1-4A2C-805E-2F7E0D4C9E7F}" presName="horz2" presStyleCnt="0"/>
      <dgm:spPr/>
    </dgm:pt>
    <dgm:pt modelId="{D5737DAB-6E29-499F-954F-613C46DDFD40}" type="pres">
      <dgm:prSet presAssocID="{90EA4534-02F1-4A2C-805E-2F7E0D4C9E7F}" presName="horzSpace2" presStyleCnt="0"/>
      <dgm:spPr/>
    </dgm:pt>
    <dgm:pt modelId="{44DB0220-9A3C-45F3-9D08-0B2EC7C66548}" type="pres">
      <dgm:prSet presAssocID="{90EA4534-02F1-4A2C-805E-2F7E0D4C9E7F}" presName="tx2" presStyleLbl="revTx" presStyleIdx="8" presStyleCnt="9"/>
      <dgm:spPr/>
      <dgm:t>
        <a:bodyPr/>
        <a:lstStyle/>
        <a:p>
          <a:endParaRPr lang="es-CO"/>
        </a:p>
      </dgm:t>
    </dgm:pt>
    <dgm:pt modelId="{7A57D490-ECC2-4D25-9AB8-2AC91C4460F1}" type="pres">
      <dgm:prSet presAssocID="{90EA4534-02F1-4A2C-805E-2F7E0D4C9E7F}" presName="vert2" presStyleCnt="0"/>
      <dgm:spPr/>
    </dgm:pt>
    <dgm:pt modelId="{C7B9EB08-27A7-4A41-BEB8-D412932971F8}" type="pres">
      <dgm:prSet presAssocID="{90EA4534-02F1-4A2C-805E-2F7E0D4C9E7F}" presName="thinLine2b" presStyleLbl="callout" presStyleIdx="7" presStyleCnt="8"/>
      <dgm:spPr/>
    </dgm:pt>
    <dgm:pt modelId="{69FED750-5A3F-4411-ADB7-8BF0C5990716}" type="pres">
      <dgm:prSet presAssocID="{90EA4534-02F1-4A2C-805E-2F7E0D4C9E7F}" presName="vertSpace2b" presStyleCnt="0"/>
      <dgm:spPr/>
    </dgm:pt>
  </dgm:ptLst>
  <dgm:cxnLst>
    <dgm:cxn modelId="{4CD6867B-D907-4623-B538-9BF27296048D}" type="presOf" srcId="{804B21FC-8FB1-40CB-A36F-8FEDACCB6477}" destId="{C5353ADB-6CEF-461B-946D-D1C123A27CA1}" srcOrd="0" destOrd="0" presId="urn:microsoft.com/office/officeart/2008/layout/LinedList"/>
    <dgm:cxn modelId="{1246BB13-DA8D-4A15-AEF8-308D083FE914}" srcId="{804B21FC-8FB1-40CB-A36F-8FEDACCB6477}" destId="{90EA4534-02F1-4A2C-805E-2F7E0D4C9E7F}" srcOrd="7" destOrd="0" parTransId="{2489ABF1-6901-4301-ACC4-AF29E947F974}" sibTransId="{98CCF55A-0EAC-4C49-BD8A-1ECB38EE9423}"/>
    <dgm:cxn modelId="{FABCFE7C-B8C8-4791-AB2C-6F694F93767B}" type="presOf" srcId="{76B0014A-5DAD-4B35-945D-C17415B7694C}" destId="{0452B26D-1164-4BA9-86B1-17EFA55CF8CF}" srcOrd="0" destOrd="0" presId="urn:microsoft.com/office/officeart/2008/layout/LinedList"/>
    <dgm:cxn modelId="{87AF452C-B764-4A7B-AE1C-F30633A80D92}" type="presOf" srcId="{70DBA1C1-EEA5-4CD1-B065-6C6C8FC94178}" destId="{5ABB8B24-30ED-4DAE-8AD8-27544E7DFEDC}" srcOrd="0" destOrd="0" presId="urn:microsoft.com/office/officeart/2008/layout/LinedList"/>
    <dgm:cxn modelId="{B7E693FE-F1E4-41DF-AFB2-55D25879C28E}" srcId="{804B21FC-8FB1-40CB-A36F-8FEDACCB6477}" destId="{0CB01773-1267-422F-B4EE-08EF54D92272}" srcOrd="1" destOrd="0" parTransId="{8E062484-89BB-4007-BB6E-08C405D83074}" sibTransId="{AD586BE5-8B8B-402A-9C0B-F78E89B48249}"/>
    <dgm:cxn modelId="{FC65822E-DACE-40DA-86E8-87FC7A99CE5C}" type="presOf" srcId="{90EA4534-02F1-4A2C-805E-2F7E0D4C9E7F}" destId="{44DB0220-9A3C-45F3-9D08-0B2EC7C66548}" srcOrd="0" destOrd="0" presId="urn:microsoft.com/office/officeart/2008/layout/LinedList"/>
    <dgm:cxn modelId="{ACDCE685-7522-4069-9614-8A8F9318B0C1}" type="presOf" srcId="{0CB01773-1267-422F-B4EE-08EF54D92272}" destId="{8F74CF3A-0739-4A5A-BE20-61634B82101B}" srcOrd="0" destOrd="0" presId="urn:microsoft.com/office/officeart/2008/layout/LinedList"/>
    <dgm:cxn modelId="{E426BBAA-B745-4E5A-BA9F-8D5F85BAD208}" srcId="{804B21FC-8FB1-40CB-A36F-8FEDACCB6477}" destId="{76B0014A-5DAD-4B35-945D-C17415B7694C}" srcOrd="0" destOrd="0" parTransId="{EC0BC8F9-9037-4C6C-B404-39F3970F0642}" sibTransId="{EAE52E15-2115-459D-B525-AA347AF80A14}"/>
    <dgm:cxn modelId="{50A00471-522E-432B-99DC-1BAC81E21F12}" type="presOf" srcId="{627D83CF-1293-42D8-A45D-25A7A45BEAFA}" destId="{3FBE394F-E781-4141-A0D7-A610A0B37BCF}" srcOrd="0" destOrd="0" presId="urn:microsoft.com/office/officeart/2008/layout/LinedList"/>
    <dgm:cxn modelId="{A512C668-B7AD-4491-80B1-5FAF4B7F7BD2}" type="presOf" srcId="{B25A3822-2CC5-4071-8095-64C55D6D4677}" destId="{6C7FE349-976D-43E1-B4CC-80B00B0AAA65}" srcOrd="0" destOrd="0" presId="urn:microsoft.com/office/officeart/2008/layout/LinedList"/>
    <dgm:cxn modelId="{D3401A1D-5674-4B34-BF8A-0F5A56E70951}" srcId="{627D83CF-1293-42D8-A45D-25A7A45BEAFA}" destId="{804B21FC-8FB1-40CB-A36F-8FEDACCB6477}" srcOrd="0" destOrd="0" parTransId="{AFC2E350-8931-4043-9DD7-F9D28452AFEB}" sibTransId="{9402944C-FCB1-4B52-9293-280C9A1C7CC8}"/>
    <dgm:cxn modelId="{D1D794C5-E34A-4613-862A-7234FCBE2491}" srcId="{804B21FC-8FB1-40CB-A36F-8FEDACCB6477}" destId="{4C8CADB2-440A-408B-B427-7D69774EE4F5}" srcOrd="5" destOrd="0" parTransId="{C876C5D9-4A6D-4FA7-980E-FE113D3FE1D6}" sibTransId="{2DF2E646-1783-46F2-B56C-55CE25AAAC32}"/>
    <dgm:cxn modelId="{30A08428-E2D8-4E21-B039-60054E345811}" srcId="{804B21FC-8FB1-40CB-A36F-8FEDACCB6477}" destId="{B25A3822-2CC5-4071-8095-64C55D6D4677}" srcOrd="6" destOrd="0" parTransId="{D22AD6A6-540A-4558-B777-F62C89EE3AE1}" sibTransId="{97619CB1-4180-40EA-9081-AF34DBCFD2A4}"/>
    <dgm:cxn modelId="{34F0EB9A-10C8-43C5-A7D4-290882D277C2}" type="presOf" srcId="{E46EDB1B-DDDE-42C9-BC55-E812108D5FAF}" destId="{70768057-18C0-4D29-8FEA-4C5A0717FE27}" srcOrd="0" destOrd="0" presId="urn:microsoft.com/office/officeart/2008/layout/LinedList"/>
    <dgm:cxn modelId="{48441205-B11A-4A66-AE3F-99CEB0FBB334}" srcId="{804B21FC-8FB1-40CB-A36F-8FEDACCB6477}" destId="{70DBA1C1-EEA5-4CD1-B065-6C6C8FC94178}" srcOrd="4" destOrd="0" parTransId="{35B9C051-819D-42F3-80C6-AECB2AD5EB82}" sibTransId="{14CD53F5-BAC6-4CC8-8914-2351B29DF824}"/>
    <dgm:cxn modelId="{73A685AB-9503-4E75-A2BC-74FEA2E7464A}" type="presOf" srcId="{92338F30-8012-4983-B04B-7A9140031276}" destId="{690F8FE2-3297-4A33-8363-CE10C172B12B}" srcOrd="0" destOrd="0" presId="urn:microsoft.com/office/officeart/2008/layout/LinedList"/>
    <dgm:cxn modelId="{6A7A0B44-5415-41C8-B92B-47B350A8C7C2}" srcId="{804B21FC-8FB1-40CB-A36F-8FEDACCB6477}" destId="{E46EDB1B-DDDE-42C9-BC55-E812108D5FAF}" srcOrd="2" destOrd="0" parTransId="{565D3DA3-633D-4944-9CC3-B4288FBC99BE}" sibTransId="{8542C63B-37C5-493A-AE51-F9720A6D7F21}"/>
    <dgm:cxn modelId="{F55CD5C8-94D3-4904-BBEF-802986D99846}" type="presOf" srcId="{4C8CADB2-440A-408B-B427-7D69774EE4F5}" destId="{FC2EB48B-EF32-4B77-A59A-F64972E3D188}" srcOrd="0" destOrd="0" presId="urn:microsoft.com/office/officeart/2008/layout/LinedList"/>
    <dgm:cxn modelId="{EF916394-7F93-4D9D-8065-02A363706632}" srcId="{804B21FC-8FB1-40CB-A36F-8FEDACCB6477}" destId="{92338F30-8012-4983-B04B-7A9140031276}" srcOrd="3" destOrd="0" parTransId="{5749E31A-8E40-4917-BEBA-9984B833C685}" sibTransId="{3BB4190A-9BA3-40A6-B154-344F115DD6DA}"/>
    <dgm:cxn modelId="{2206A887-1666-4780-A79B-1398ADC5EA46}" type="presParOf" srcId="{3FBE394F-E781-4141-A0D7-A610A0B37BCF}" destId="{462ABA77-2613-4FCB-B154-B923D44EFA15}" srcOrd="0" destOrd="0" presId="urn:microsoft.com/office/officeart/2008/layout/LinedList"/>
    <dgm:cxn modelId="{3A3CAC3C-28EB-4072-AA84-269FB95159BE}" type="presParOf" srcId="{3FBE394F-E781-4141-A0D7-A610A0B37BCF}" destId="{3819B86A-B2D7-434D-8DBD-DA5FCBCBBD17}" srcOrd="1" destOrd="0" presId="urn:microsoft.com/office/officeart/2008/layout/LinedList"/>
    <dgm:cxn modelId="{358FFACC-5FD1-4947-9D7D-F90B5E6941D2}" type="presParOf" srcId="{3819B86A-B2D7-434D-8DBD-DA5FCBCBBD17}" destId="{C5353ADB-6CEF-461B-946D-D1C123A27CA1}" srcOrd="0" destOrd="0" presId="urn:microsoft.com/office/officeart/2008/layout/LinedList"/>
    <dgm:cxn modelId="{CA4D804B-9562-4003-AFEC-5B57DF28D8BF}" type="presParOf" srcId="{3819B86A-B2D7-434D-8DBD-DA5FCBCBBD17}" destId="{80865CC9-1F0C-4AB2-A3D4-3B34E60EF5CA}" srcOrd="1" destOrd="0" presId="urn:microsoft.com/office/officeart/2008/layout/LinedList"/>
    <dgm:cxn modelId="{4EF72101-1F39-4936-8BAD-B00CE8B2CA6D}" type="presParOf" srcId="{80865CC9-1F0C-4AB2-A3D4-3B34E60EF5CA}" destId="{FFC4D1A9-547D-4A92-81FE-BEBB93914B14}" srcOrd="0" destOrd="0" presId="urn:microsoft.com/office/officeart/2008/layout/LinedList"/>
    <dgm:cxn modelId="{ED528F1F-EC57-4387-A7C0-67846ED714F1}" type="presParOf" srcId="{80865CC9-1F0C-4AB2-A3D4-3B34E60EF5CA}" destId="{52174CC3-0117-4121-A7FE-BE75192ED1BD}" srcOrd="1" destOrd="0" presId="urn:microsoft.com/office/officeart/2008/layout/LinedList"/>
    <dgm:cxn modelId="{8F164330-D62F-4102-8375-4F40FD244748}" type="presParOf" srcId="{52174CC3-0117-4121-A7FE-BE75192ED1BD}" destId="{22D1CB04-F6CC-4EEE-B26F-9C18AB467B34}" srcOrd="0" destOrd="0" presId="urn:microsoft.com/office/officeart/2008/layout/LinedList"/>
    <dgm:cxn modelId="{2561250A-4ED7-4C80-B657-A8D621850D4A}" type="presParOf" srcId="{52174CC3-0117-4121-A7FE-BE75192ED1BD}" destId="{0452B26D-1164-4BA9-86B1-17EFA55CF8CF}" srcOrd="1" destOrd="0" presId="urn:microsoft.com/office/officeart/2008/layout/LinedList"/>
    <dgm:cxn modelId="{1DCBB1E8-EC0D-46C9-BDFD-9495F7E385DA}" type="presParOf" srcId="{52174CC3-0117-4121-A7FE-BE75192ED1BD}" destId="{2EA3C6F4-F357-4439-BB96-644E59F4CE3A}" srcOrd="2" destOrd="0" presId="urn:microsoft.com/office/officeart/2008/layout/LinedList"/>
    <dgm:cxn modelId="{57E4F962-FAD5-4E70-A5A0-06BA6BC4DF2E}" type="presParOf" srcId="{80865CC9-1F0C-4AB2-A3D4-3B34E60EF5CA}" destId="{32B76BBC-BFC5-4294-853B-8E87332F9A35}" srcOrd="2" destOrd="0" presId="urn:microsoft.com/office/officeart/2008/layout/LinedList"/>
    <dgm:cxn modelId="{EF00348A-1B96-444C-ACC3-B38CA5BCA684}" type="presParOf" srcId="{80865CC9-1F0C-4AB2-A3D4-3B34E60EF5CA}" destId="{67A9BBDF-D245-483A-90FA-E83FAE2E645D}" srcOrd="3" destOrd="0" presId="urn:microsoft.com/office/officeart/2008/layout/LinedList"/>
    <dgm:cxn modelId="{AEE47C71-12F2-4947-B28C-973890CE7D05}" type="presParOf" srcId="{80865CC9-1F0C-4AB2-A3D4-3B34E60EF5CA}" destId="{898C25CF-2AB8-49FF-AD55-F03FF2DBC36A}" srcOrd="4" destOrd="0" presId="urn:microsoft.com/office/officeart/2008/layout/LinedList"/>
    <dgm:cxn modelId="{BD67C2C4-62BF-405F-AD77-BD61EE4E1B0A}" type="presParOf" srcId="{898C25CF-2AB8-49FF-AD55-F03FF2DBC36A}" destId="{EA426B23-53CC-441E-9CF0-FA6F0413BBEB}" srcOrd="0" destOrd="0" presId="urn:microsoft.com/office/officeart/2008/layout/LinedList"/>
    <dgm:cxn modelId="{06D1DA14-4A66-40B2-ABEE-436E30F43EEC}" type="presParOf" srcId="{898C25CF-2AB8-49FF-AD55-F03FF2DBC36A}" destId="{8F74CF3A-0739-4A5A-BE20-61634B82101B}" srcOrd="1" destOrd="0" presId="urn:microsoft.com/office/officeart/2008/layout/LinedList"/>
    <dgm:cxn modelId="{0F813969-6F73-4C5E-B733-7B7A05133FAA}" type="presParOf" srcId="{898C25CF-2AB8-49FF-AD55-F03FF2DBC36A}" destId="{CE43E1FF-796E-48F5-ADB5-2EC07759C609}" srcOrd="2" destOrd="0" presId="urn:microsoft.com/office/officeart/2008/layout/LinedList"/>
    <dgm:cxn modelId="{FD1D97E8-A05E-42B3-BBEA-6D9904A69B94}" type="presParOf" srcId="{80865CC9-1F0C-4AB2-A3D4-3B34E60EF5CA}" destId="{B8CD5637-9717-4215-992E-A62A86DB4B16}" srcOrd="5" destOrd="0" presId="urn:microsoft.com/office/officeart/2008/layout/LinedList"/>
    <dgm:cxn modelId="{8D845263-D2CA-4749-BB5B-4DB81922EC09}" type="presParOf" srcId="{80865CC9-1F0C-4AB2-A3D4-3B34E60EF5CA}" destId="{586B32B8-A9F6-4A38-A5DC-4BD083C5AAA3}" srcOrd="6" destOrd="0" presId="urn:microsoft.com/office/officeart/2008/layout/LinedList"/>
    <dgm:cxn modelId="{8E26694C-0842-490A-971F-9ED2B083FF2C}" type="presParOf" srcId="{80865CC9-1F0C-4AB2-A3D4-3B34E60EF5CA}" destId="{CE3CA48C-2219-4803-B004-40C6D676F57B}" srcOrd="7" destOrd="0" presId="urn:microsoft.com/office/officeart/2008/layout/LinedList"/>
    <dgm:cxn modelId="{23D4903A-29E0-4A52-8780-66129F4CB884}" type="presParOf" srcId="{CE3CA48C-2219-4803-B004-40C6D676F57B}" destId="{189CB989-608E-4A1B-A22D-183FF83650AE}" srcOrd="0" destOrd="0" presId="urn:microsoft.com/office/officeart/2008/layout/LinedList"/>
    <dgm:cxn modelId="{085E418E-B5FD-4DE7-9BE7-45EABD1A97D9}" type="presParOf" srcId="{CE3CA48C-2219-4803-B004-40C6D676F57B}" destId="{70768057-18C0-4D29-8FEA-4C5A0717FE27}" srcOrd="1" destOrd="0" presId="urn:microsoft.com/office/officeart/2008/layout/LinedList"/>
    <dgm:cxn modelId="{F4199A94-69E4-4F36-B33F-1D8B22BC7FF5}" type="presParOf" srcId="{CE3CA48C-2219-4803-B004-40C6D676F57B}" destId="{FE2F5C4A-B0C3-44A6-B560-96FBB1C5561E}" srcOrd="2" destOrd="0" presId="urn:microsoft.com/office/officeart/2008/layout/LinedList"/>
    <dgm:cxn modelId="{FE06B060-F0D0-4EA7-941F-2F597E955FC1}" type="presParOf" srcId="{80865CC9-1F0C-4AB2-A3D4-3B34E60EF5CA}" destId="{AE4C0657-0E70-485F-985B-186E21449934}" srcOrd="8" destOrd="0" presId="urn:microsoft.com/office/officeart/2008/layout/LinedList"/>
    <dgm:cxn modelId="{521904FC-B74C-4807-B326-2E99050FEB4F}" type="presParOf" srcId="{80865CC9-1F0C-4AB2-A3D4-3B34E60EF5CA}" destId="{92FB2865-E94D-40D8-B0A9-F14352D68C93}" srcOrd="9" destOrd="0" presId="urn:microsoft.com/office/officeart/2008/layout/LinedList"/>
    <dgm:cxn modelId="{C680121F-8B0D-4185-B6C8-46665CFB56D1}" type="presParOf" srcId="{80865CC9-1F0C-4AB2-A3D4-3B34E60EF5CA}" destId="{69102C0D-BE3B-4078-A159-C8AF0221C885}" srcOrd="10" destOrd="0" presId="urn:microsoft.com/office/officeart/2008/layout/LinedList"/>
    <dgm:cxn modelId="{5199A882-5EED-4581-957F-CC361A750210}" type="presParOf" srcId="{69102C0D-BE3B-4078-A159-C8AF0221C885}" destId="{E0A15D60-BDD8-47FF-9E0B-D096864ACF42}" srcOrd="0" destOrd="0" presId="urn:microsoft.com/office/officeart/2008/layout/LinedList"/>
    <dgm:cxn modelId="{807575AC-2D6F-439A-9F62-C4C5BF3FE509}" type="presParOf" srcId="{69102C0D-BE3B-4078-A159-C8AF0221C885}" destId="{690F8FE2-3297-4A33-8363-CE10C172B12B}" srcOrd="1" destOrd="0" presId="urn:microsoft.com/office/officeart/2008/layout/LinedList"/>
    <dgm:cxn modelId="{CAB13FD4-955B-4ED9-B23A-5A05EB3EB9A0}" type="presParOf" srcId="{69102C0D-BE3B-4078-A159-C8AF0221C885}" destId="{DD32F4AF-B084-4891-B916-E65767025A27}" srcOrd="2" destOrd="0" presId="urn:microsoft.com/office/officeart/2008/layout/LinedList"/>
    <dgm:cxn modelId="{6A115631-48DF-4907-943D-52B4652736CB}" type="presParOf" srcId="{80865CC9-1F0C-4AB2-A3D4-3B34E60EF5CA}" destId="{F597F2D6-2FF7-4326-A7D2-BEFF7B148ADB}" srcOrd="11" destOrd="0" presId="urn:microsoft.com/office/officeart/2008/layout/LinedList"/>
    <dgm:cxn modelId="{342EDBCD-6DEC-4B8B-A4D3-95FFCA0703C2}" type="presParOf" srcId="{80865CC9-1F0C-4AB2-A3D4-3B34E60EF5CA}" destId="{6B6F1CF6-CF86-4CFC-BE32-5A86500244B9}" srcOrd="12" destOrd="0" presId="urn:microsoft.com/office/officeart/2008/layout/LinedList"/>
    <dgm:cxn modelId="{409D5D43-0EDC-4A2C-9DCA-86EF1854BB84}" type="presParOf" srcId="{80865CC9-1F0C-4AB2-A3D4-3B34E60EF5CA}" destId="{8A5E255E-5C62-404E-8FA3-24356ED6F37E}" srcOrd="13" destOrd="0" presId="urn:microsoft.com/office/officeart/2008/layout/LinedList"/>
    <dgm:cxn modelId="{7DFD3B52-777F-410C-BE16-F3DDDC16C78F}" type="presParOf" srcId="{8A5E255E-5C62-404E-8FA3-24356ED6F37E}" destId="{C3D2DA97-B47C-4AF9-A29E-1B2A88F6118A}" srcOrd="0" destOrd="0" presId="urn:microsoft.com/office/officeart/2008/layout/LinedList"/>
    <dgm:cxn modelId="{4C9A0BBF-E590-4024-AFB3-B2ABB93873F0}" type="presParOf" srcId="{8A5E255E-5C62-404E-8FA3-24356ED6F37E}" destId="{5ABB8B24-30ED-4DAE-8AD8-27544E7DFEDC}" srcOrd="1" destOrd="0" presId="urn:microsoft.com/office/officeart/2008/layout/LinedList"/>
    <dgm:cxn modelId="{87805A47-3490-4A17-886B-01833C7675B7}" type="presParOf" srcId="{8A5E255E-5C62-404E-8FA3-24356ED6F37E}" destId="{A13616A2-9750-439C-8973-7FED858A757E}" srcOrd="2" destOrd="0" presId="urn:microsoft.com/office/officeart/2008/layout/LinedList"/>
    <dgm:cxn modelId="{E0CEF720-F65C-45DB-B931-456E3DDB3D96}" type="presParOf" srcId="{80865CC9-1F0C-4AB2-A3D4-3B34E60EF5CA}" destId="{D47F44E4-8BC7-4162-B28A-C385D47C44E8}" srcOrd="14" destOrd="0" presId="urn:microsoft.com/office/officeart/2008/layout/LinedList"/>
    <dgm:cxn modelId="{D86465BB-518D-4307-830B-C5E9AAEB38F6}" type="presParOf" srcId="{80865CC9-1F0C-4AB2-A3D4-3B34E60EF5CA}" destId="{6E162E5E-1129-4D6E-85C8-9C32CB2820A9}" srcOrd="15" destOrd="0" presId="urn:microsoft.com/office/officeart/2008/layout/LinedList"/>
    <dgm:cxn modelId="{7A34DF4A-64F3-4A2B-8994-BA531A7E0308}" type="presParOf" srcId="{80865CC9-1F0C-4AB2-A3D4-3B34E60EF5CA}" destId="{2C067094-ECBA-44A1-B1C8-2860B878F58A}" srcOrd="16" destOrd="0" presId="urn:microsoft.com/office/officeart/2008/layout/LinedList"/>
    <dgm:cxn modelId="{E34652F9-803D-4D9B-AADF-2FB6F9C68495}" type="presParOf" srcId="{2C067094-ECBA-44A1-B1C8-2860B878F58A}" destId="{DB25C493-AD8F-4F42-B5D2-944E46BCCC88}" srcOrd="0" destOrd="0" presId="urn:microsoft.com/office/officeart/2008/layout/LinedList"/>
    <dgm:cxn modelId="{E2C57852-0752-4C51-811D-A02F15C031C5}" type="presParOf" srcId="{2C067094-ECBA-44A1-B1C8-2860B878F58A}" destId="{FC2EB48B-EF32-4B77-A59A-F64972E3D188}" srcOrd="1" destOrd="0" presId="urn:microsoft.com/office/officeart/2008/layout/LinedList"/>
    <dgm:cxn modelId="{F31D0B73-55B2-4B22-9424-F260DD97218F}" type="presParOf" srcId="{2C067094-ECBA-44A1-B1C8-2860B878F58A}" destId="{BA3FFAE5-B030-457A-AC07-3413C8AC3E9E}" srcOrd="2" destOrd="0" presId="urn:microsoft.com/office/officeart/2008/layout/LinedList"/>
    <dgm:cxn modelId="{46C99808-91DB-44F4-A89B-CFB331E8F2BC}" type="presParOf" srcId="{80865CC9-1F0C-4AB2-A3D4-3B34E60EF5CA}" destId="{FAE98831-7B68-4454-A1CD-58F24079995B}" srcOrd="17" destOrd="0" presId="urn:microsoft.com/office/officeart/2008/layout/LinedList"/>
    <dgm:cxn modelId="{FBD38048-1455-43B6-9828-4FD8D32A0A57}" type="presParOf" srcId="{80865CC9-1F0C-4AB2-A3D4-3B34E60EF5CA}" destId="{1559FC14-E216-4A1C-BFA6-BB0EDDE89D2E}" srcOrd="18" destOrd="0" presId="urn:microsoft.com/office/officeart/2008/layout/LinedList"/>
    <dgm:cxn modelId="{C0ADD3D1-2CB6-4C6A-9858-5ACCF058D129}" type="presParOf" srcId="{80865CC9-1F0C-4AB2-A3D4-3B34E60EF5CA}" destId="{15EA4712-D11A-4DCC-9110-DAC92971C80B}" srcOrd="19" destOrd="0" presId="urn:microsoft.com/office/officeart/2008/layout/LinedList"/>
    <dgm:cxn modelId="{AEC9160C-087F-4957-A18A-69F7802B3770}" type="presParOf" srcId="{15EA4712-D11A-4DCC-9110-DAC92971C80B}" destId="{75C00C38-ABF2-49E0-AE0F-AD87D098B28E}" srcOrd="0" destOrd="0" presId="urn:microsoft.com/office/officeart/2008/layout/LinedList"/>
    <dgm:cxn modelId="{255244F4-3A30-4C58-8394-B63161294125}" type="presParOf" srcId="{15EA4712-D11A-4DCC-9110-DAC92971C80B}" destId="{6C7FE349-976D-43E1-B4CC-80B00B0AAA65}" srcOrd="1" destOrd="0" presId="urn:microsoft.com/office/officeart/2008/layout/LinedList"/>
    <dgm:cxn modelId="{6E91DE66-B13D-4959-9312-4C20698A3C97}" type="presParOf" srcId="{15EA4712-D11A-4DCC-9110-DAC92971C80B}" destId="{7208DCF0-D6FC-443E-8470-039B0A52DEA1}" srcOrd="2" destOrd="0" presId="urn:microsoft.com/office/officeart/2008/layout/LinedList"/>
    <dgm:cxn modelId="{EB860EBA-10A2-4E1D-A463-1764E6204E80}" type="presParOf" srcId="{80865CC9-1F0C-4AB2-A3D4-3B34E60EF5CA}" destId="{B3517DC0-5FEC-4F66-8631-245FD085D3C1}" srcOrd="20" destOrd="0" presId="urn:microsoft.com/office/officeart/2008/layout/LinedList"/>
    <dgm:cxn modelId="{BDEAFB90-0AB1-40D0-8BBE-32C22A482DD0}" type="presParOf" srcId="{80865CC9-1F0C-4AB2-A3D4-3B34E60EF5CA}" destId="{A76BDB8B-C314-43B5-82C1-562EB56000A2}" srcOrd="21" destOrd="0" presId="urn:microsoft.com/office/officeart/2008/layout/LinedList"/>
    <dgm:cxn modelId="{7FA158D8-6508-48FA-A32F-0BBC5C6470A6}" type="presParOf" srcId="{80865CC9-1F0C-4AB2-A3D4-3B34E60EF5CA}" destId="{D1B5F453-77E1-4B3A-94E5-5CF6FAD52A6E}" srcOrd="22" destOrd="0" presId="urn:microsoft.com/office/officeart/2008/layout/LinedList"/>
    <dgm:cxn modelId="{D2C7D10C-6C4B-40E0-87B0-DEF3FC15FD07}" type="presParOf" srcId="{D1B5F453-77E1-4B3A-94E5-5CF6FAD52A6E}" destId="{D5737DAB-6E29-499F-954F-613C46DDFD40}" srcOrd="0" destOrd="0" presId="urn:microsoft.com/office/officeart/2008/layout/LinedList"/>
    <dgm:cxn modelId="{63687A3B-A514-42F6-93E8-9EA7F98A7B52}" type="presParOf" srcId="{D1B5F453-77E1-4B3A-94E5-5CF6FAD52A6E}" destId="{44DB0220-9A3C-45F3-9D08-0B2EC7C66548}" srcOrd="1" destOrd="0" presId="urn:microsoft.com/office/officeart/2008/layout/LinedList"/>
    <dgm:cxn modelId="{4A8DA0DD-0DAA-4D27-8BF5-2A684017F76F}" type="presParOf" srcId="{D1B5F453-77E1-4B3A-94E5-5CF6FAD52A6E}" destId="{7A57D490-ECC2-4D25-9AB8-2AC91C4460F1}" srcOrd="2" destOrd="0" presId="urn:microsoft.com/office/officeart/2008/layout/LinedList"/>
    <dgm:cxn modelId="{FC3B022A-EB20-4045-98EF-5F64A37066E2}" type="presParOf" srcId="{80865CC9-1F0C-4AB2-A3D4-3B34E60EF5CA}" destId="{C7B9EB08-27A7-4A41-BEB8-D412932971F8}" srcOrd="23" destOrd="0" presId="urn:microsoft.com/office/officeart/2008/layout/LinedList"/>
    <dgm:cxn modelId="{E184D58F-CB99-4975-915F-D986AE32789B}" type="presParOf" srcId="{80865CC9-1F0C-4AB2-A3D4-3B34E60EF5CA}" destId="{69FED750-5A3F-4411-ADB7-8BF0C5990716}" srcOrd="24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4060B17-5711-4398-A9CA-117F66D3A5D5}" type="doc">
      <dgm:prSet loTypeId="urn:microsoft.com/office/officeart/2005/8/layout/hList6" loCatId="list" qsTypeId="urn:microsoft.com/office/officeart/2005/8/quickstyle/simple5" qsCatId="simple" csTypeId="urn:microsoft.com/office/officeart/2005/8/colors/accent3_4" csCatId="accent3" phldr="1"/>
      <dgm:spPr/>
      <dgm:t>
        <a:bodyPr/>
        <a:lstStyle/>
        <a:p>
          <a:endParaRPr lang="es-CO"/>
        </a:p>
      </dgm:t>
    </dgm:pt>
    <dgm:pt modelId="{61B81B6B-320F-45B0-A315-41BE1A0655BE}">
      <dgm:prSet phldrT="[Texto]"/>
      <dgm:spPr/>
      <dgm:t>
        <a:bodyPr/>
        <a:lstStyle/>
        <a:p>
          <a:r>
            <a:rPr lang="es-CO" dirty="0" smtClean="0"/>
            <a:t>Trabajamos de la mano con la Secretaria Transparencia Presidencia de la República</a:t>
          </a:r>
          <a:endParaRPr lang="es-CO" dirty="0"/>
        </a:p>
      </dgm:t>
    </dgm:pt>
    <dgm:pt modelId="{63E64B3D-5ECE-4FDE-82CA-F99974DE4C60}" type="parTrans" cxnId="{E8DE514C-F68F-4094-B064-F3B80277E021}">
      <dgm:prSet/>
      <dgm:spPr/>
      <dgm:t>
        <a:bodyPr/>
        <a:lstStyle/>
        <a:p>
          <a:endParaRPr lang="es-CO"/>
        </a:p>
      </dgm:t>
    </dgm:pt>
    <dgm:pt modelId="{5275E133-5DA3-4612-9C91-6D0566B7AC8A}" type="sibTrans" cxnId="{E8DE514C-F68F-4094-B064-F3B80277E021}">
      <dgm:prSet/>
      <dgm:spPr/>
      <dgm:t>
        <a:bodyPr/>
        <a:lstStyle/>
        <a:p>
          <a:endParaRPr lang="es-CO"/>
        </a:p>
      </dgm:t>
    </dgm:pt>
    <dgm:pt modelId="{4F1EB662-0285-43B1-8DFB-08503A08B60B}">
      <dgm:prSet phldrT="[Texto]"/>
      <dgm:spPr/>
      <dgm:t>
        <a:bodyPr/>
        <a:lstStyle/>
        <a:p>
          <a:r>
            <a:rPr lang="es-CO" dirty="0" smtClean="0"/>
            <a:t>Adoptamos las Mejores Practicas de la OCDE</a:t>
          </a:r>
          <a:endParaRPr lang="es-CO" dirty="0"/>
        </a:p>
      </dgm:t>
    </dgm:pt>
    <dgm:pt modelId="{1896391C-9971-4422-8574-A310D3BCE596}" type="parTrans" cxnId="{8976DCE4-9DA0-433F-B1AB-69E32805F3A2}">
      <dgm:prSet/>
      <dgm:spPr/>
      <dgm:t>
        <a:bodyPr/>
        <a:lstStyle/>
        <a:p>
          <a:endParaRPr lang="es-CO"/>
        </a:p>
      </dgm:t>
    </dgm:pt>
    <dgm:pt modelId="{21384BBF-EC46-48BC-B7D0-0948EABAE3D6}" type="sibTrans" cxnId="{8976DCE4-9DA0-433F-B1AB-69E32805F3A2}">
      <dgm:prSet/>
      <dgm:spPr/>
      <dgm:t>
        <a:bodyPr/>
        <a:lstStyle/>
        <a:p>
          <a:endParaRPr lang="es-CO"/>
        </a:p>
      </dgm:t>
    </dgm:pt>
    <dgm:pt modelId="{8FC94446-D83A-4A73-9717-884113987426}">
      <dgm:prSet phldrT="[Texto]"/>
      <dgm:spPr/>
      <dgm:t>
        <a:bodyPr/>
        <a:lstStyle/>
        <a:p>
          <a:r>
            <a:rPr lang="es-CO" dirty="0" smtClean="0"/>
            <a:t>Nos fue otorgado el Premio P3, </a:t>
          </a:r>
          <a:r>
            <a:rPr lang="es-CO" b="0" i="0" dirty="0" smtClean="0"/>
            <a:t>como la mejor agencia gubernamental del 2014 de Asociaciones Público Privadas (APP)</a:t>
          </a:r>
          <a:endParaRPr lang="es-CO" dirty="0"/>
        </a:p>
      </dgm:t>
    </dgm:pt>
    <dgm:pt modelId="{8EDAE374-1DBF-4527-B0BC-CA168B5C3A3D}" type="parTrans" cxnId="{2E55AA70-460B-4372-8D87-ADFC52859171}">
      <dgm:prSet/>
      <dgm:spPr/>
      <dgm:t>
        <a:bodyPr/>
        <a:lstStyle/>
        <a:p>
          <a:endParaRPr lang="es-CO"/>
        </a:p>
      </dgm:t>
    </dgm:pt>
    <dgm:pt modelId="{62CF85C6-ED1B-4F98-B6CF-F2F162D01132}" type="sibTrans" cxnId="{2E55AA70-460B-4372-8D87-ADFC52859171}">
      <dgm:prSet/>
      <dgm:spPr/>
      <dgm:t>
        <a:bodyPr/>
        <a:lstStyle/>
        <a:p>
          <a:endParaRPr lang="es-CO"/>
        </a:p>
      </dgm:t>
    </dgm:pt>
    <dgm:pt modelId="{E7830A16-2B85-420C-94D6-CA601075814A}" type="pres">
      <dgm:prSet presAssocID="{74060B17-5711-4398-A9CA-117F66D3A5D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8F881365-3E14-4F4C-ABCE-E218E4DC3149}" type="pres">
      <dgm:prSet presAssocID="{61B81B6B-320F-45B0-A315-41BE1A0655B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B66CE73-7DD6-4DF2-B3EE-56CBB4CFB92B}" type="pres">
      <dgm:prSet presAssocID="{5275E133-5DA3-4612-9C91-6D0566B7AC8A}" presName="sibTrans" presStyleCnt="0"/>
      <dgm:spPr/>
    </dgm:pt>
    <dgm:pt modelId="{AA2CF8AE-16A3-4558-8CA0-188459BEEBF6}" type="pres">
      <dgm:prSet presAssocID="{4F1EB662-0285-43B1-8DFB-08503A08B60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F6E5D7E-CDBC-4330-8373-F6FD5934324B}" type="pres">
      <dgm:prSet presAssocID="{21384BBF-EC46-48BC-B7D0-0948EABAE3D6}" presName="sibTrans" presStyleCnt="0"/>
      <dgm:spPr/>
    </dgm:pt>
    <dgm:pt modelId="{D5AB04E6-B024-4FB3-8C06-DB1078BF601D}" type="pres">
      <dgm:prSet presAssocID="{8FC94446-D83A-4A73-9717-884113987426}" presName="node" presStyleLbl="node1" presStyleIdx="2" presStyleCnt="3" custLinFactX="1705" custLinFactNeighborX="100000" custLinFactNeighborY="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E190AB23-C003-46CA-BBEA-6045320C6061}" type="presOf" srcId="{8FC94446-D83A-4A73-9717-884113987426}" destId="{D5AB04E6-B024-4FB3-8C06-DB1078BF601D}" srcOrd="0" destOrd="0" presId="urn:microsoft.com/office/officeart/2005/8/layout/hList6"/>
    <dgm:cxn modelId="{E8DE514C-F68F-4094-B064-F3B80277E021}" srcId="{74060B17-5711-4398-A9CA-117F66D3A5D5}" destId="{61B81B6B-320F-45B0-A315-41BE1A0655BE}" srcOrd="0" destOrd="0" parTransId="{63E64B3D-5ECE-4FDE-82CA-F99974DE4C60}" sibTransId="{5275E133-5DA3-4612-9C91-6D0566B7AC8A}"/>
    <dgm:cxn modelId="{8976DCE4-9DA0-433F-B1AB-69E32805F3A2}" srcId="{74060B17-5711-4398-A9CA-117F66D3A5D5}" destId="{4F1EB662-0285-43B1-8DFB-08503A08B60B}" srcOrd="1" destOrd="0" parTransId="{1896391C-9971-4422-8574-A310D3BCE596}" sibTransId="{21384BBF-EC46-48BC-B7D0-0948EABAE3D6}"/>
    <dgm:cxn modelId="{F6B3BA7D-E637-4272-B4C1-D56855927576}" type="presOf" srcId="{4F1EB662-0285-43B1-8DFB-08503A08B60B}" destId="{AA2CF8AE-16A3-4558-8CA0-188459BEEBF6}" srcOrd="0" destOrd="0" presId="urn:microsoft.com/office/officeart/2005/8/layout/hList6"/>
    <dgm:cxn modelId="{2E55AA70-460B-4372-8D87-ADFC52859171}" srcId="{74060B17-5711-4398-A9CA-117F66D3A5D5}" destId="{8FC94446-D83A-4A73-9717-884113987426}" srcOrd="2" destOrd="0" parTransId="{8EDAE374-1DBF-4527-B0BC-CA168B5C3A3D}" sibTransId="{62CF85C6-ED1B-4F98-B6CF-F2F162D01132}"/>
    <dgm:cxn modelId="{20D4CE46-4461-4C42-A264-CA91A9B87250}" type="presOf" srcId="{74060B17-5711-4398-A9CA-117F66D3A5D5}" destId="{E7830A16-2B85-420C-94D6-CA601075814A}" srcOrd="0" destOrd="0" presId="urn:microsoft.com/office/officeart/2005/8/layout/hList6"/>
    <dgm:cxn modelId="{C8755348-25A7-4F16-9F7A-D4652748E859}" type="presOf" srcId="{61B81B6B-320F-45B0-A315-41BE1A0655BE}" destId="{8F881365-3E14-4F4C-ABCE-E218E4DC3149}" srcOrd="0" destOrd="0" presId="urn:microsoft.com/office/officeart/2005/8/layout/hList6"/>
    <dgm:cxn modelId="{A56212ED-FD33-4171-B191-AF016A0D9FF8}" type="presParOf" srcId="{E7830A16-2B85-420C-94D6-CA601075814A}" destId="{8F881365-3E14-4F4C-ABCE-E218E4DC3149}" srcOrd="0" destOrd="0" presId="urn:microsoft.com/office/officeart/2005/8/layout/hList6"/>
    <dgm:cxn modelId="{26FE6FEF-3123-4FBF-BA0C-E1254A31B66A}" type="presParOf" srcId="{E7830A16-2B85-420C-94D6-CA601075814A}" destId="{DB66CE73-7DD6-4DF2-B3EE-56CBB4CFB92B}" srcOrd="1" destOrd="0" presId="urn:microsoft.com/office/officeart/2005/8/layout/hList6"/>
    <dgm:cxn modelId="{88B5392A-BEC7-4596-9B18-EEB8978DAFFC}" type="presParOf" srcId="{E7830A16-2B85-420C-94D6-CA601075814A}" destId="{AA2CF8AE-16A3-4558-8CA0-188459BEEBF6}" srcOrd="2" destOrd="0" presId="urn:microsoft.com/office/officeart/2005/8/layout/hList6"/>
    <dgm:cxn modelId="{EFFB07A9-B8C1-4095-93AA-0506A441426E}" type="presParOf" srcId="{E7830A16-2B85-420C-94D6-CA601075814A}" destId="{BF6E5D7E-CDBC-4330-8373-F6FD5934324B}" srcOrd="3" destOrd="0" presId="urn:microsoft.com/office/officeart/2005/8/layout/hList6"/>
    <dgm:cxn modelId="{8A8D38D0-11C6-4B7B-892D-5C013D2803FE}" type="presParOf" srcId="{E7830A16-2B85-420C-94D6-CA601075814A}" destId="{D5AB04E6-B024-4FB3-8C06-DB1078BF601D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2ABA77-2613-4FCB-B154-B923D44EFA15}">
      <dsp:nvSpPr>
        <dsp:cNvPr id="0" name=""/>
        <dsp:cNvSpPr/>
      </dsp:nvSpPr>
      <dsp:spPr>
        <a:xfrm>
          <a:off x="0" y="0"/>
          <a:ext cx="776796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353ADB-6CEF-461B-946D-D1C123A27CA1}">
      <dsp:nvSpPr>
        <dsp:cNvPr id="0" name=""/>
        <dsp:cNvSpPr/>
      </dsp:nvSpPr>
      <dsp:spPr>
        <a:xfrm>
          <a:off x="0" y="0"/>
          <a:ext cx="2609107" cy="46805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  <a:scene3d>
            <a:camera prst="orthographicFront"/>
            <a:lightRig rig="harsh" dir="t"/>
          </a:scene3d>
          <a:sp3d extrusionH="57150" prstMaterial="matte">
            <a:bevelT w="63500" h="12700" prst="angle"/>
            <a:contourClr>
              <a:schemeClr val="bg1">
                <a:lumMod val="65000"/>
              </a:schemeClr>
            </a:contourClr>
          </a:sp3d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b="1" kern="1200" cap="none" spc="0" dirty="0" smtClean="0">
              <a:ln/>
              <a:solidFill>
                <a:schemeClr val="accent3"/>
              </a:solidFill>
              <a:effectLst/>
            </a:rPr>
            <a:t>Los cuales contemplan obras por $11,5 billones en 10 departamentos</a:t>
          </a:r>
          <a:endParaRPr lang="es-CO" sz="2900" b="1" kern="1200" cap="none" spc="0" dirty="0" smtClean="0">
            <a:ln/>
            <a:solidFill>
              <a:schemeClr val="accent3"/>
            </a:solidFill>
            <a:effectLst/>
          </a:endParaRPr>
        </a:p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2900" kern="1200" dirty="0"/>
        </a:p>
      </dsp:txBody>
      <dsp:txXfrm>
        <a:off x="0" y="0"/>
        <a:ext cx="2609107" cy="4680519"/>
      </dsp:txXfrm>
    </dsp:sp>
    <dsp:sp modelId="{0452B26D-1164-4BA9-86B1-17EFA55CF8CF}">
      <dsp:nvSpPr>
        <dsp:cNvPr id="0" name=""/>
        <dsp:cNvSpPr/>
      </dsp:nvSpPr>
      <dsp:spPr>
        <a:xfrm>
          <a:off x="2705713" y="27682"/>
          <a:ext cx="5055735" cy="553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700" b="1" u="none" strike="noStrike" kern="1200" smtClean="0">
              <a:effectLst/>
            </a:rPr>
            <a:t>Girardot - Honda – Puerto Salgar</a:t>
          </a:r>
          <a:endParaRPr lang="es-CO" sz="1700" kern="1200" dirty="0"/>
        </a:p>
      </dsp:txBody>
      <dsp:txXfrm>
        <a:off x="2705713" y="27682"/>
        <a:ext cx="5055735" cy="553640"/>
      </dsp:txXfrm>
    </dsp:sp>
    <dsp:sp modelId="{32B76BBC-BFC5-4294-853B-8E87332F9A35}">
      <dsp:nvSpPr>
        <dsp:cNvPr id="0" name=""/>
        <dsp:cNvSpPr/>
      </dsp:nvSpPr>
      <dsp:spPr>
        <a:xfrm>
          <a:off x="2609107" y="581322"/>
          <a:ext cx="515234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74CF3A-0739-4A5A-BE20-61634B82101B}">
      <dsp:nvSpPr>
        <dsp:cNvPr id="0" name=""/>
        <dsp:cNvSpPr/>
      </dsp:nvSpPr>
      <dsp:spPr>
        <a:xfrm>
          <a:off x="2705713" y="609004"/>
          <a:ext cx="5055735" cy="553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700" b="1" u="none" strike="noStrike" kern="1200" smtClean="0">
              <a:effectLst/>
            </a:rPr>
            <a:t>Perimetral de Oriente de Cundinamarca</a:t>
          </a:r>
          <a:endParaRPr lang="es-CO" sz="1700" kern="1200" dirty="0"/>
        </a:p>
      </dsp:txBody>
      <dsp:txXfrm>
        <a:off x="2705713" y="609004"/>
        <a:ext cx="5055735" cy="553640"/>
      </dsp:txXfrm>
    </dsp:sp>
    <dsp:sp modelId="{B8CD5637-9717-4215-992E-A62A86DB4B16}">
      <dsp:nvSpPr>
        <dsp:cNvPr id="0" name=""/>
        <dsp:cNvSpPr/>
      </dsp:nvSpPr>
      <dsp:spPr>
        <a:xfrm>
          <a:off x="2609107" y="1162645"/>
          <a:ext cx="515234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768057-18C0-4D29-8FEA-4C5A0717FE27}">
      <dsp:nvSpPr>
        <dsp:cNvPr id="0" name=""/>
        <dsp:cNvSpPr/>
      </dsp:nvSpPr>
      <dsp:spPr>
        <a:xfrm>
          <a:off x="2705713" y="1190327"/>
          <a:ext cx="5055735" cy="553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700" b="1" u="none" strike="noStrike" kern="1200" smtClean="0">
              <a:effectLst/>
            </a:rPr>
            <a:t>Cartagena - Barranquilla; Circunvalar de la Prosperidad</a:t>
          </a:r>
          <a:endParaRPr lang="es-CO" sz="1700" kern="1200" dirty="0"/>
        </a:p>
      </dsp:txBody>
      <dsp:txXfrm>
        <a:off x="2705713" y="1190327"/>
        <a:ext cx="5055735" cy="553640"/>
      </dsp:txXfrm>
    </dsp:sp>
    <dsp:sp modelId="{AE4C0657-0E70-485F-985B-186E21449934}">
      <dsp:nvSpPr>
        <dsp:cNvPr id="0" name=""/>
        <dsp:cNvSpPr/>
      </dsp:nvSpPr>
      <dsp:spPr>
        <a:xfrm>
          <a:off x="2609107" y="1743967"/>
          <a:ext cx="515234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0F8FE2-3297-4A33-8363-CE10C172B12B}">
      <dsp:nvSpPr>
        <dsp:cNvPr id="0" name=""/>
        <dsp:cNvSpPr/>
      </dsp:nvSpPr>
      <dsp:spPr>
        <a:xfrm>
          <a:off x="2705713" y="1771649"/>
          <a:ext cx="5055735" cy="553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700" b="1" u="none" strike="noStrike" kern="1200" smtClean="0">
              <a:effectLst/>
            </a:rPr>
            <a:t>Autopista Conexión Pacifico 1, 2 y 3</a:t>
          </a:r>
          <a:endParaRPr lang="es-CO" sz="1700" kern="1200" dirty="0"/>
        </a:p>
      </dsp:txBody>
      <dsp:txXfrm>
        <a:off x="2705713" y="1771649"/>
        <a:ext cx="5055735" cy="553640"/>
      </dsp:txXfrm>
    </dsp:sp>
    <dsp:sp modelId="{F597F2D6-2FF7-4326-A7D2-BEFF7B148ADB}">
      <dsp:nvSpPr>
        <dsp:cNvPr id="0" name=""/>
        <dsp:cNvSpPr/>
      </dsp:nvSpPr>
      <dsp:spPr>
        <a:xfrm>
          <a:off x="2609107" y="2325290"/>
          <a:ext cx="515234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BB8B24-30ED-4DAE-8AD8-27544E7DFEDC}">
      <dsp:nvSpPr>
        <dsp:cNvPr id="0" name=""/>
        <dsp:cNvSpPr/>
      </dsp:nvSpPr>
      <dsp:spPr>
        <a:xfrm>
          <a:off x="2705713" y="2352972"/>
          <a:ext cx="5055735" cy="553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700" b="1" u="none" strike="noStrike" kern="1200" smtClean="0">
              <a:effectLst/>
            </a:rPr>
            <a:t>Autopistas Conexión Norte</a:t>
          </a:r>
          <a:endParaRPr lang="es-CO" sz="1700" b="1" u="none" strike="noStrike" kern="1200" dirty="0" smtClean="0">
            <a:effectLst/>
          </a:endParaRPr>
        </a:p>
      </dsp:txBody>
      <dsp:txXfrm>
        <a:off x="2705713" y="2352972"/>
        <a:ext cx="5055735" cy="553640"/>
      </dsp:txXfrm>
    </dsp:sp>
    <dsp:sp modelId="{D47F44E4-8BC7-4162-B28A-C385D47C44E8}">
      <dsp:nvSpPr>
        <dsp:cNvPr id="0" name=""/>
        <dsp:cNvSpPr/>
      </dsp:nvSpPr>
      <dsp:spPr>
        <a:xfrm>
          <a:off x="2609107" y="2906612"/>
          <a:ext cx="515234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37F413-9DD7-4861-88F9-24516BFEBFAB}">
      <dsp:nvSpPr>
        <dsp:cNvPr id="0" name=""/>
        <dsp:cNvSpPr/>
      </dsp:nvSpPr>
      <dsp:spPr>
        <a:xfrm>
          <a:off x="2705713" y="2934294"/>
          <a:ext cx="5055735" cy="553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700" b="1" u="none" strike="noStrike" kern="1200" dirty="0" smtClean="0">
              <a:effectLst/>
            </a:rPr>
            <a:t>Autopistas al Río Magdalena 2</a:t>
          </a:r>
        </a:p>
      </dsp:txBody>
      <dsp:txXfrm>
        <a:off x="2705713" y="2934294"/>
        <a:ext cx="5055735" cy="553640"/>
      </dsp:txXfrm>
    </dsp:sp>
    <dsp:sp modelId="{0E7EC8D2-0260-48A6-B6B1-2C683C64D9E2}">
      <dsp:nvSpPr>
        <dsp:cNvPr id="0" name=""/>
        <dsp:cNvSpPr/>
      </dsp:nvSpPr>
      <dsp:spPr>
        <a:xfrm>
          <a:off x="2609107" y="3487935"/>
          <a:ext cx="515234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2EB48B-EF32-4B77-A59A-F64972E3D188}">
      <dsp:nvSpPr>
        <dsp:cNvPr id="0" name=""/>
        <dsp:cNvSpPr/>
      </dsp:nvSpPr>
      <dsp:spPr>
        <a:xfrm>
          <a:off x="2705713" y="3515617"/>
          <a:ext cx="5055735" cy="553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700" b="1" u="none" strike="noStrike" kern="1200" dirty="0" err="1" smtClean="0">
              <a:effectLst/>
            </a:rPr>
            <a:t>Mulaló</a:t>
          </a:r>
          <a:r>
            <a:rPr lang="es-CO" sz="1700" b="1" u="none" strike="noStrike" kern="1200" dirty="0" smtClean="0">
              <a:effectLst/>
            </a:rPr>
            <a:t> - Loboguerrero </a:t>
          </a:r>
        </a:p>
      </dsp:txBody>
      <dsp:txXfrm>
        <a:off x="2705713" y="3515617"/>
        <a:ext cx="5055735" cy="553640"/>
      </dsp:txXfrm>
    </dsp:sp>
    <dsp:sp modelId="{FAE98831-7B68-4454-A1CD-58F24079995B}">
      <dsp:nvSpPr>
        <dsp:cNvPr id="0" name=""/>
        <dsp:cNvSpPr/>
      </dsp:nvSpPr>
      <dsp:spPr>
        <a:xfrm>
          <a:off x="2609107" y="4069257"/>
          <a:ext cx="515234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3573BC-C023-491D-A6F2-579C566ED83D}">
      <dsp:nvSpPr>
        <dsp:cNvPr id="0" name=""/>
        <dsp:cNvSpPr/>
      </dsp:nvSpPr>
      <dsp:spPr>
        <a:xfrm>
          <a:off x="2705713" y="4096939"/>
          <a:ext cx="5055735" cy="553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700" b="1" u="none" strike="noStrike" kern="1200" dirty="0" smtClean="0">
              <a:effectLst/>
            </a:rPr>
            <a:t>Ocaña – Gamarra</a:t>
          </a:r>
        </a:p>
      </dsp:txBody>
      <dsp:txXfrm>
        <a:off x="2705713" y="4096939"/>
        <a:ext cx="5055735" cy="553640"/>
      </dsp:txXfrm>
    </dsp:sp>
    <dsp:sp modelId="{A7C56353-DAF5-420A-B4F9-B99CB4524559}">
      <dsp:nvSpPr>
        <dsp:cNvPr id="0" name=""/>
        <dsp:cNvSpPr/>
      </dsp:nvSpPr>
      <dsp:spPr>
        <a:xfrm>
          <a:off x="2609107" y="4650580"/>
          <a:ext cx="515234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F789EC-DC0F-42E7-8D17-77C86466CBF2}">
      <dsp:nvSpPr>
        <dsp:cNvPr id="0" name=""/>
        <dsp:cNvSpPr/>
      </dsp:nvSpPr>
      <dsp:spPr>
        <a:xfrm>
          <a:off x="-5699197" y="-872376"/>
          <a:ext cx="6785312" cy="6785312"/>
        </a:xfrm>
        <a:prstGeom prst="blockArc">
          <a:avLst>
            <a:gd name="adj1" fmla="val 18900000"/>
            <a:gd name="adj2" fmla="val 2700000"/>
            <a:gd name="adj3" fmla="val 318"/>
          </a:avLst>
        </a:prstGeom>
        <a:noFill/>
        <a:ln w="25400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663C7A-EC21-49C8-A47A-328A782208B6}">
      <dsp:nvSpPr>
        <dsp:cNvPr id="0" name=""/>
        <dsp:cNvSpPr/>
      </dsp:nvSpPr>
      <dsp:spPr>
        <a:xfrm>
          <a:off x="404714" y="265435"/>
          <a:ext cx="7445555" cy="530670"/>
        </a:xfrm>
        <a:prstGeom prst="rect">
          <a:avLst/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21219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b="1" i="0" kern="1200" dirty="0" smtClean="0"/>
            <a:t>Inversiones estimadas en $ 345.453 millones de pesos</a:t>
          </a:r>
          <a:endParaRPr lang="es-CO" sz="2000" b="1" kern="1200" dirty="0"/>
        </a:p>
      </dsp:txBody>
      <dsp:txXfrm>
        <a:off x="404714" y="265435"/>
        <a:ext cx="7445555" cy="530670"/>
      </dsp:txXfrm>
    </dsp:sp>
    <dsp:sp modelId="{AD637621-10C6-4BE6-A1EC-8E8BA374BB10}">
      <dsp:nvSpPr>
        <dsp:cNvPr id="0" name=""/>
        <dsp:cNvSpPr/>
      </dsp:nvSpPr>
      <dsp:spPr>
        <a:xfrm>
          <a:off x="73045" y="199102"/>
          <a:ext cx="663337" cy="6633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8DD3B78-3ED0-4A4F-A396-4708C890AEAC}">
      <dsp:nvSpPr>
        <dsp:cNvPr id="0" name=""/>
        <dsp:cNvSpPr/>
      </dsp:nvSpPr>
      <dsp:spPr>
        <a:xfrm>
          <a:off x="841227" y="1061340"/>
          <a:ext cx="7009042" cy="530670"/>
        </a:xfrm>
        <a:prstGeom prst="rect">
          <a:avLst/>
        </a:prstGeom>
        <a:gradFill rotWithShape="0">
          <a:gsLst>
            <a:gs pos="0">
              <a:schemeClr val="accent3">
                <a:shade val="80000"/>
                <a:hueOff val="78213"/>
                <a:satOff val="-5375"/>
                <a:lumOff val="6374"/>
                <a:alphaOff val="0"/>
                <a:shade val="51000"/>
                <a:satMod val="130000"/>
              </a:schemeClr>
            </a:gs>
            <a:gs pos="80000">
              <a:schemeClr val="accent3">
                <a:shade val="80000"/>
                <a:hueOff val="78213"/>
                <a:satOff val="-5375"/>
                <a:lumOff val="6374"/>
                <a:alphaOff val="0"/>
                <a:shade val="93000"/>
                <a:satMod val="130000"/>
              </a:schemeClr>
            </a:gs>
            <a:gs pos="100000">
              <a:schemeClr val="accent3">
                <a:shade val="80000"/>
                <a:hueOff val="78213"/>
                <a:satOff val="-5375"/>
                <a:lumOff val="637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21219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0" i="0" kern="1200" dirty="0" smtClean="0"/>
            <a:t>Ampliación y Remodelación del terminal de pasajeros (15.000 metros cuadrados)  y ampliación zona internacional (5.425 metros cuadrados). </a:t>
          </a:r>
          <a:endParaRPr lang="es-CO" sz="1600" kern="1200" dirty="0"/>
        </a:p>
      </dsp:txBody>
      <dsp:txXfrm>
        <a:off x="841227" y="1061340"/>
        <a:ext cx="7009042" cy="530670"/>
      </dsp:txXfrm>
    </dsp:sp>
    <dsp:sp modelId="{47B44136-74EC-48C0-B164-EFD3DCB887CA}">
      <dsp:nvSpPr>
        <dsp:cNvPr id="0" name=""/>
        <dsp:cNvSpPr/>
      </dsp:nvSpPr>
      <dsp:spPr>
        <a:xfrm>
          <a:off x="509558" y="995006"/>
          <a:ext cx="663337" cy="6633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80000"/>
              <a:hueOff val="78213"/>
              <a:satOff val="-5375"/>
              <a:lumOff val="637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2FC7AC8-5B33-421A-B61B-C8FB02C44748}">
      <dsp:nvSpPr>
        <dsp:cNvPr id="0" name=""/>
        <dsp:cNvSpPr/>
      </dsp:nvSpPr>
      <dsp:spPr>
        <a:xfrm>
          <a:off x="1040833" y="1857244"/>
          <a:ext cx="6809436" cy="530670"/>
        </a:xfrm>
        <a:prstGeom prst="rect">
          <a:avLst/>
        </a:prstGeom>
        <a:gradFill rotWithShape="0">
          <a:gsLst>
            <a:gs pos="0">
              <a:schemeClr val="accent3">
                <a:shade val="80000"/>
                <a:hueOff val="156425"/>
                <a:satOff val="-10750"/>
                <a:lumOff val="12749"/>
                <a:alphaOff val="0"/>
                <a:shade val="51000"/>
                <a:satMod val="130000"/>
              </a:schemeClr>
            </a:gs>
            <a:gs pos="80000">
              <a:schemeClr val="accent3">
                <a:shade val="80000"/>
                <a:hueOff val="156425"/>
                <a:satOff val="-10750"/>
                <a:lumOff val="12749"/>
                <a:alphaOff val="0"/>
                <a:shade val="93000"/>
                <a:satMod val="130000"/>
              </a:schemeClr>
            </a:gs>
            <a:gs pos="100000">
              <a:schemeClr val="accent3">
                <a:shade val="80000"/>
                <a:hueOff val="156425"/>
                <a:satOff val="-10750"/>
                <a:lumOff val="1274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21219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0" i="0" kern="1200" dirty="0" smtClean="0"/>
            <a:t>Repavimentación de la pista y calles de rodaje en asfalto en un área de 238.500 m2</a:t>
          </a:r>
          <a:endParaRPr lang="es-CO" sz="1600" kern="1200" dirty="0"/>
        </a:p>
      </dsp:txBody>
      <dsp:txXfrm>
        <a:off x="1040833" y="1857244"/>
        <a:ext cx="6809436" cy="530670"/>
      </dsp:txXfrm>
    </dsp:sp>
    <dsp:sp modelId="{7C33DFF2-F910-48AE-A5D5-429CA7DB3C35}">
      <dsp:nvSpPr>
        <dsp:cNvPr id="0" name=""/>
        <dsp:cNvSpPr/>
      </dsp:nvSpPr>
      <dsp:spPr>
        <a:xfrm>
          <a:off x="709164" y="1790910"/>
          <a:ext cx="663337" cy="6633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80000"/>
              <a:hueOff val="156425"/>
              <a:satOff val="-10750"/>
              <a:lumOff val="1274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3F65214-9B1E-402F-A667-ED8E2D456F46}">
      <dsp:nvSpPr>
        <dsp:cNvPr id="0" name=""/>
        <dsp:cNvSpPr/>
      </dsp:nvSpPr>
      <dsp:spPr>
        <a:xfrm>
          <a:off x="1040833" y="2652645"/>
          <a:ext cx="6809436" cy="530670"/>
        </a:xfrm>
        <a:prstGeom prst="rect">
          <a:avLst/>
        </a:prstGeom>
        <a:solidFill>
          <a:schemeClr val="accent1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21219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0" i="0" kern="1200" smtClean="0"/>
            <a:t>Construcción zona de abastecimiento combustible</a:t>
          </a:r>
          <a:endParaRPr lang="es-CO" sz="1600" kern="1200" dirty="0"/>
        </a:p>
      </dsp:txBody>
      <dsp:txXfrm>
        <a:off x="1040833" y="2652645"/>
        <a:ext cx="6809436" cy="530670"/>
      </dsp:txXfrm>
    </dsp:sp>
    <dsp:sp modelId="{E5EB74EE-FC2A-4047-9A13-B9BC1252F66B}">
      <dsp:nvSpPr>
        <dsp:cNvPr id="0" name=""/>
        <dsp:cNvSpPr/>
      </dsp:nvSpPr>
      <dsp:spPr>
        <a:xfrm>
          <a:off x="709164" y="2586311"/>
          <a:ext cx="663337" cy="6633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80000"/>
              <a:hueOff val="234638"/>
              <a:satOff val="-16126"/>
              <a:lumOff val="1912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BA725C5-BBB6-4DA9-B392-BD90D99922A3}">
      <dsp:nvSpPr>
        <dsp:cNvPr id="0" name=""/>
        <dsp:cNvSpPr/>
      </dsp:nvSpPr>
      <dsp:spPr>
        <a:xfrm>
          <a:off x="841227" y="3448549"/>
          <a:ext cx="7009042" cy="530670"/>
        </a:xfrm>
        <a:prstGeom prst="rect">
          <a:avLst/>
        </a:prstGeom>
        <a:solidFill>
          <a:schemeClr val="accent3">
            <a:lumMod val="75000"/>
          </a:schemeClr>
        </a:solidFill>
        <a:ln>
          <a:solidFill>
            <a:schemeClr val="accent6">
              <a:lumMod val="75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21219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0" i="0" kern="1200" smtClean="0"/>
            <a:t>Nuevo terminal de carga de 6.400 metros cuadrados.</a:t>
          </a:r>
          <a:endParaRPr lang="es-CO" sz="1600" kern="1200" dirty="0"/>
        </a:p>
      </dsp:txBody>
      <dsp:txXfrm>
        <a:off x="841227" y="3448549"/>
        <a:ext cx="7009042" cy="530670"/>
      </dsp:txXfrm>
    </dsp:sp>
    <dsp:sp modelId="{C03381C4-A3F8-4CC8-9D9E-204AF6C3B2C9}">
      <dsp:nvSpPr>
        <dsp:cNvPr id="0" name=""/>
        <dsp:cNvSpPr/>
      </dsp:nvSpPr>
      <dsp:spPr>
        <a:xfrm>
          <a:off x="509558" y="3382215"/>
          <a:ext cx="663337" cy="6633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80000"/>
              <a:hueOff val="312850"/>
              <a:satOff val="-21501"/>
              <a:lumOff val="2549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BEF1BFD-E700-4A9F-89C2-925941A1268D}">
      <dsp:nvSpPr>
        <dsp:cNvPr id="0" name=""/>
        <dsp:cNvSpPr/>
      </dsp:nvSpPr>
      <dsp:spPr>
        <a:xfrm>
          <a:off x="404714" y="4244453"/>
          <a:ext cx="7445555" cy="530670"/>
        </a:xfrm>
        <a:prstGeom prst="rect">
          <a:avLst/>
        </a:prstGeom>
        <a:solidFill>
          <a:srgbClr val="264468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21219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0" i="0" kern="1200" dirty="0" smtClean="0"/>
            <a:t>Nueva plataforma de carga de 9.000 metros cuadrados.</a:t>
          </a:r>
          <a:endParaRPr lang="es-CO" sz="1600" kern="1200" dirty="0"/>
        </a:p>
      </dsp:txBody>
      <dsp:txXfrm>
        <a:off x="404714" y="4244453"/>
        <a:ext cx="7445555" cy="530670"/>
      </dsp:txXfrm>
    </dsp:sp>
    <dsp:sp modelId="{7BA398E6-2942-47F9-AC12-DA3E8F2A3E9A}">
      <dsp:nvSpPr>
        <dsp:cNvPr id="0" name=""/>
        <dsp:cNvSpPr/>
      </dsp:nvSpPr>
      <dsp:spPr>
        <a:xfrm>
          <a:off x="73045" y="4178120"/>
          <a:ext cx="663337" cy="6633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80000"/>
              <a:hueOff val="391063"/>
              <a:satOff val="-26876"/>
              <a:lumOff val="3187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1FEE63-8FF6-4B86-809F-D799A57FCB2B}">
      <dsp:nvSpPr>
        <dsp:cNvPr id="0" name=""/>
        <dsp:cNvSpPr/>
      </dsp:nvSpPr>
      <dsp:spPr>
        <a:xfrm>
          <a:off x="-4055349" y="-622467"/>
          <a:ext cx="4832539" cy="4832539"/>
        </a:xfrm>
        <a:prstGeom prst="blockArc">
          <a:avLst>
            <a:gd name="adj1" fmla="val 18900000"/>
            <a:gd name="adj2" fmla="val 2700000"/>
            <a:gd name="adj3" fmla="val 447"/>
          </a:avLst>
        </a:prstGeom>
        <a:noFill/>
        <a:ln w="25400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7B4FAD-CB1B-4619-B053-D49F994D0E7E}">
      <dsp:nvSpPr>
        <dsp:cNvPr id="0" name=""/>
        <dsp:cNvSpPr/>
      </dsp:nvSpPr>
      <dsp:spPr>
        <a:xfrm>
          <a:off x="407245" y="275814"/>
          <a:ext cx="6457859" cy="551916"/>
        </a:xfrm>
        <a:prstGeom prst="rect">
          <a:avLst/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38084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b="1" kern="1200" dirty="0" smtClean="0"/>
            <a:t>Inversión $</a:t>
          </a:r>
          <a:r>
            <a:rPr lang="es-CO" sz="2400" b="1" i="0" kern="1200" dirty="0" smtClean="0"/>
            <a:t>1,02 billones de pesos</a:t>
          </a:r>
          <a:endParaRPr lang="es-CO" sz="2400" b="1" kern="1200" dirty="0"/>
        </a:p>
      </dsp:txBody>
      <dsp:txXfrm>
        <a:off x="407245" y="275814"/>
        <a:ext cx="6457859" cy="551916"/>
      </dsp:txXfrm>
    </dsp:sp>
    <dsp:sp modelId="{79700354-6B03-4730-88EF-8831DDA1EC88}">
      <dsp:nvSpPr>
        <dsp:cNvPr id="0" name=""/>
        <dsp:cNvSpPr/>
      </dsp:nvSpPr>
      <dsp:spPr>
        <a:xfrm>
          <a:off x="62297" y="206825"/>
          <a:ext cx="689896" cy="6898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953A73A-32FB-4273-9DB6-D94827DD80B6}">
      <dsp:nvSpPr>
        <dsp:cNvPr id="0" name=""/>
        <dsp:cNvSpPr/>
      </dsp:nvSpPr>
      <dsp:spPr>
        <a:xfrm>
          <a:off x="723672" y="1103833"/>
          <a:ext cx="6141433" cy="551916"/>
        </a:xfrm>
        <a:prstGeom prst="rect">
          <a:avLst/>
        </a:prstGeom>
        <a:gradFill rotWithShape="0">
          <a:gsLst>
            <a:gs pos="0">
              <a:schemeClr val="accent3">
                <a:shade val="80000"/>
                <a:hueOff val="130354"/>
                <a:satOff val="-8959"/>
                <a:lumOff val="10624"/>
                <a:alphaOff val="0"/>
                <a:shade val="51000"/>
                <a:satMod val="130000"/>
              </a:schemeClr>
            </a:gs>
            <a:gs pos="80000">
              <a:schemeClr val="accent3">
                <a:shade val="80000"/>
                <a:hueOff val="130354"/>
                <a:satOff val="-8959"/>
                <a:lumOff val="10624"/>
                <a:alphaOff val="0"/>
                <a:shade val="93000"/>
                <a:satMod val="130000"/>
              </a:schemeClr>
            </a:gs>
            <a:gs pos="100000">
              <a:schemeClr val="accent3">
                <a:shade val="80000"/>
                <a:hueOff val="130354"/>
                <a:satOff val="-8959"/>
                <a:lumOff val="1062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38084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b="0" i="0" kern="1200" dirty="0" smtClean="0"/>
            <a:t>Longitud total de 225,1 kilómetros</a:t>
          </a:r>
          <a:endParaRPr lang="es-CO" sz="2400" kern="1200" dirty="0"/>
        </a:p>
      </dsp:txBody>
      <dsp:txXfrm>
        <a:off x="723672" y="1103833"/>
        <a:ext cx="6141433" cy="551916"/>
      </dsp:txXfrm>
    </dsp:sp>
    <dsp:sp modelId="{5E051AAE-5684-4DD8-A976-2BB02A59BAB7}">
      <dsp:nvSpPr>
        <dsp:cNvPr id="0" name=""/>
        <dsp:cNvSpPr/>
      </dsp:nvSpPr>
      <dsp:spPr>
        <a:xfrm>
          <a:off x="378724" y="1034844"/>
          <a:ext cx="689896" cy="6898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80000"/>
              <a:hueOff val="130354"/>
              <a:satOff val="-8959"/>
              <a:lumOff val="1062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959DAA3-3BDE-4A94-AF64-82530AA788D6}">
      <dsp:nvSpPr>
        <dsp:cNvPr id="0" name=""/>
        <dsp:cNvSpPr/>
      </dsp:nvSpPr>
      <dsp:spPr>
        <a:xfrm>
          <a:off x="723672" y="1931853"/>
          <a:ext cx="6141433" cy="551916"/>
        </a:xfrm>
        <a:prstGeom prst="rect">
          <a:avLst/>
        </a:prstGeom>
        <a:gradFill rotWithShape="0">
          <a:gsLst>
            <a:gs pos="0">
              <a:schemeClr val="accent3">
                <a:shade val="80000"/>
                <a:hueOff val="260709"/>
                <a:satOff val="-17917"/>
                <a:lumOff val="21248"/>
                <a:alphaOff val="0"/>
                <a:shade val="51000"/>
                <a:satMod val="130000"/>
              </a:schemeClr>
            </a:gs>
            <a:gs pos="80000">
              <a:schemeClr val="accent3">
                <a:shade val="80000"/>
                <a:hueOff val="260709"/>
                <a:satOff val="-17917"/>
                <a:lumOff val="21248"/>
                <a:alphaOff val="0"/>
                <a:shade val="93000"/>
                <a:satMod val="130000"/>
              </a:schemeClr>
            </a:gs>
            <a:gs pos="100000">
              <a:schemeClr val="accent3">
                <a:shade val="80000"/>
                <a:hueOff val="260709"/>
                <a:satOff val="-17917"/>
                <a:lumOff val="2124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38084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kern="1200" dirty="0" smtClean="0"/>
            <a:t>Construcción de </a:t>
          </a:r>
          <a:r>
            <a:rPr lang="es-CO" sz="2400" b="0" i="0" kern="1200" dirty="0" smtClean="0"/>
            <a:t>7 túneles</a:t>
          </a:r>
          <a:endParaRPr lang="es-CO" sz="2400" kern="1200" dirty="0"/>
        </a:p>
      </dsp:txBody>
      <dsp:txXfrm>
        <a:off x="723672" y="1931853"/>
        <a:ext cx="6141433" cy="551916"/>
      </dsp:txXfrm>
    </dsp:sp>
    <dsp:sp modelId="{35B95E09-857A-44EA-996F-81589B94EB57}">
      <dsp:nvSpPr>
        <dsp:cNvPr id="0" name=""/>
        <dsp:cNvSpPr/>
      </dsp:nvSpPr>
      <dsp:spPr>
        <a:xfrm>
          <a:off x="378724" y="1862863"/>
          <a:ext cx="689896" cy="6898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80000"/>
              <a:hueOff val="260709"/>
              <a:satOff val="-17917"/>
              <a:lumOff val="2124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C648897-91DE-455B-BFDA-D9DC642F25CC}">
      <dsp:nvSpPr>
        <dsp:cNvPr id="0" name=""/>
        <dsp:cNvSpPr/>
      </dsp:nvSpPr>
      <dsp:spPr>
        <a:xfrm>
          <a:off x="407245" y="2759872"/>
          <a:ext cx="6457859" cy="551916"/>
        </a:xfrm>
        <a:prstGeom prst="rect">
          <a:avLst/>
        </a:prstGeom>
        <a:solidFill>
          <a:schemeClr val="accent1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38084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b="0" i="0" kern="1200" dirty="0" smtClean="0"/>
            <a:t>Construcción de 57 puentes y viaductos</a:t>
          </a:r>
          <a:endParaRPr lang="es-CO" sz="2400" kern="1200" dirty="0"/>
        </a:p>
      </dsp:txBody>
      <dsp:txXfrm>
        <a:off x="407245" y="2759872"/>
        <a:ext cx="6457859" cy="551916"/>
      </dsp:txXfrm>
    </dsp:sp>
    <dsp:sp modelId="{A3254B26-0AD1-4908-B570-A5449F6017A6}">
      <dsp:nvSpPr>
        <dsp:cNvPr id="0" name=""/>
        <dsp:cNvSpPr/>
      </dsp:nvSpPr>
      <dsp:spPr>
        <a:xfrm>
          <a:off x="62297" y="2690882"/>
          <a:ext cx="689896" cy="6898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80000"/>
              <a:hueOff val="391063"/>
              <a:satOff val="-26876"/>
              <a:lumOff val="3187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2ABA77-2613-4FCB-B154-B923D44EFA15}">
      <dsp:nvSpPr>
        <dsp:cNvPr id="0" name=""/>
        <dsp:cNvSpPr/>
      </dsp:nvSpPr>
      <dsp:spPr>
        <a:xfrm>
          <a:off x="0" y="0"/>
          <a:ext cx="776796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353ADB-6CEF-461B-946D-D1C123A27CA1}">
      <dsp:nvSpPr>
        <dsp:cNvPr id="0" name=""/>
        <dsp:cNvSpPr/>
      </dsp:nvSpPr>
      <dsp:spPr>
        <a:xfrm>
          <a:off x="0" y="0"/>
          <a:ext cx="2609107" cy="46805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  <a:scene3d>
            <a:camera prst="orthographicFront"/>
            <a:lightRig rig="harsh" dir="t"/>
          </a:scene3d>
          <a:sp3d extrusionH="57150" prstMaterial="matte">
            <a:bevelT w="63500" h="12700" prst="angle"/>
            <a:contourClr>
              <a:schemeClr val="bg1">
                <a:lumMod val="65000"/>
              </a:schemeClr>
            </a:contourClr>
          </a:sp3d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b="1" kern="1200" cap="none" spc="0" dirty="0" smtClean="0">
              <a:ln/>
              <a:solidFill>
                <a:schemeClr val="accent3"/>
              </a:solidFill>
              <a:effectLst/>
            </a:rPr>
            <a:t>Los cuales contemplan obras por </a:t>
          </a:r>
          <a:r>
            <a:rPr lang="es-ES" sz="2900" b="1" kern="1200" cap="none" spc="0" dirty="0" smtClean="0">
              <a:ln/>
              <a:solidFill>
                <a:schemeClr val="accent3"/>
              </a:solidFill>
              <a:effectLst/>
            </a:rPr>
            <a:t>$16 </a:t>
          </a:r>
          <a:r>
            <a:rPr lang="es-ES" sz="2900" b="1" kern="1200" cap="none" spc="0" dirty="0" smtClean="0">
              <a:ln/>
              <a:solidFill>
                <a:schemeClr val="accent3"/>
              </a:solidFill>
              <a:effectLst/>
            </a:rPr>
            <a:t>billones en 14 departamentos</a:t>
          </a:r>
          <a:endParaRPr lang="es-CO" sz="2900" b="1" kern="1200" cap="none" spc="0" dirty="0">
            <a:ln/>
            <a:solidFill>
              <a:schemeClr val="accent3"/>
            </a:solidFill>
            <a:effectLst/>
          </a:endParaRPr>
        </a:p>
      </dsp:txBody>
      <dsp:txXfrm>
        <a:off x="0" y="0"/>
        <a:ext cx="2609107" cy="4680519"/>
      </dsp:txXfrm>
    </dsp:sp>
    <dsp:sp modelId="{0452B26D-1164-4BA9-86B1-17EFA55CF8CF}">
      <dsp:nvSpPr>
        <dsp:cNvPr id="0" name=""/>
        <dsp:cNvSpPr/>
      </dsp:nvSpPr>
      <dsp:spPr>
        <a:xfrm>
          <a:off x="2705713" y="27682"/>
          <a:ext cx="5055735" cy="553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u="none" strike="noStrike" kern="1200" dirty="0" smtClean="0">
              <a:effectLst/>
            </a:rPr>
            <a:t>Puerta de Hierro -Cruz del Viso</a:t>
          </a:r>
          <a:endParaRPr lang="es-CO" sz="2400" kern="1200" dirty="0"/>
        </a:p>
      </dsp:txBody>
      <dsp:txXfrm>
        <a:off x="2705713" y="27682"/>
        <a:ext cx="5055735" cy="553640"/>
      </dsp:txXfrm>
    </dsp:sp>
    <dsp:sp modelId="{32B76BBC-BFC5-4294-853B-8E87332F9A35}">
      <dsp:nvSpPr>
        <dsp:cNvPr id="0" name=""/>
        <dsp:cNvSpPr/>
      </dsp:nvSpPr>
      <dsp:spPr>
        <a:xfrm>
          <a:off x="2609107" y="581322"/>
          <a:ext cx="515234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74CF3A-0739-4A5A-BE20-61634B82101B}">
      <dsp:nvSpPr>
        <dsp:cNvPr id="0" name=""/>
        <dsp:cNvSpPr/>
      </dsp:nvSpPr>
      <dsp:spPr>
        <a:xfrm>
          <a:off x="2705713" y="609004"/>
          <a:ext cx="5055735" cy="553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u="none" strike="noStrike" kern="1200" dirty="0" smtClean="0">
              <a:effectLst/>
            </a:rPr>
            <a:t>Autopistas al Mar 1 y 2</a:t>
          </a:r>
          <a:endParaRPr lang="es-CO" sz="2400" kern="1200" dirty="0"/>
        </a:p>
      </dsp:txBody>
      <dsp:txXfrm>
        <a:off x="2705713" y="609004"/>
        <a:ext cx="5055735" cy="553640"/>
      </dsp:txXfrm>
    </dsp:sp>
    <dsp:sp modelId="{B8CD5637-9717-4215-992E-A62A86DB4B16}">
      <dsp:nvSpPr>
        <dsp:cNvPr id="0" name=""/>
        <dsp:cNvSpPr/>
      </dsp:nvSpPr>
      <dsp:spPr>
        <a:xfrm>
          <a:off x="2609107" y="1162645"/>
          <a:ext cx="515234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768057-18C0-4D29-8FEA-4C5A0717FE27}">
      <dsp:nvSpPr>
        <dsp:cNvPr id="0" name=""/>
        <dsp:cNvSpPr/>
      </dsp:nvSpPr>
      <dsp:spPr>
        <a:xfrm>
          <a:off x="2705713" y="1190327"/>
          <a:ext cx="5055735" cy="553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u="none" strike="noStrike" kern="1200" dirty="0" smtClean="0">
              <a:effectLst/>
            </a:rPr>
            <a:t>Santander de Quilichao - Popayán</a:t>
          </a:r>
          <a:endParaRPr lang="es-CO" sz="2400" kern="1200" dirty="0"/>
        </a:p>
      </dsp:txBody>
      <dsp:txXfrm>
        <a:off x="2705713" y="1190327"/>
        <a:ext cx="5055735" cy="553640"/>
      </dsp:txXfrm>
    </dsp:sp>
    <dsp:sp modelId="{AE4C0657-0E70-485F-985B-186E21449934}">
      <dsp:nvSpPr>
        <dsp:cNvPr id="0" name=""/>
        <dsp:cNvSpPr/>
      </dsp:nvSpPr>
      <dsp:spPr>
        <a:xfrm>
          <a:off x="2609107" y="1743967"/>
          <a:ext cx="515234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0F8FE2-3297-4A33-8363-CE10C172B12B}">
      <dsp:nvSpPr>
        <dsp:cNvPr id="0" name=""/>
        <dsp:cNvSpPr/>
      </dsp:nvSpPr>
      <dsp:spPr>
        <a:xfrm>
          <a:off x="2705713" y="1771649"/>
          <a:ext cx="5055735" cy="553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u="none" strike="noStrike" kern="1200" dirty="0" smtClean="0">
              <a:effectLst/>
            </a:rPr>
            <a:t>Pasto -</a:t>
          </a:r>
          <a:r>
            <a:rPr lang="es-CO" sz="2400" u="none" strike="noStrike" kern="1200" dirty="0" err="1" smtClean="0">
              <a:effectLst/>
            </a:rPr>
            <a:t>Rumichaca</a:t>
          </a:r>
          <a:r>
            <a:rPr lang="es-CO" sz="2400" u="none" strike="noStrike" kern="1200" dirty="0" smtClean="0">
              <a:effectLst/>
            </a:rPr>
            <a:t> </a:t>
          </a:r>
          <a:endParaRPr lang="es-CO" sz="2400" kern="1200" dirty="0"/>
        </a:p>
      </dsp:txBody>
      <dsp:txXfrm>
        <a:off x="2705713" y="1771649"/>
        <a:ext cx="5055735" cy="553640"/>
      </dsp:txXfrm>
    </dsp:sp>
    <dsp:sp modelId="{F597F2D6-2FF7-4326-A7D2-BEFF7B148ADB}">
      <dsp:nvSpPr>
        <dsp:cNvPr id="0" name=""/>
        <dsp:cNvSpPr/>
      </dsp:nvSpPr>
      <dsp:spPr>
        <a:xfrm>
          <a:off x="2609107" y="2325290"/>
          <a:ext cx="515234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BB8B24-30ED-4DAE-8AD8-27544E7DFEDC}">
      <dsp:nvSpPr>
        <dsp:cNvPr id="0" name=""/>
        <dsp:cNvSpPr/>
      </dsp:nvSpPr>
      <dsp:spPr>
        <a:xfrm>
          <a:off x="2705713" y="2352972"/>
          <a:ext cx="5055735" cy="553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u="none" strike="noStrike" kern="1200" dirty="0" smtClean="0">
              <a:effectLst/>
            </a:rPr>
            <a:t>Santana - Mocoa - Neiva</a:t>
          </a:r>
          <a:endParaRPr lang="es-CO" sz="2400" b="1" u="none" strike="noStrike" kern="1200" dirty="0" smtClean="0">
            <a:effectLst/>
          </a:endParaRPr>
        </a:p>
      </dsp:txBody>
      <dsp:txXfrm>
        <a:off x="2705713" y="2352972"/>
        <a:ext cx="5055735" cy="553640"/>
      </dsp:txXfrm>
    </dsp:sp>
    <dsp:sp modelId="{D47F44E4-8BC7-4162-B28A-C385D47C44E8}">
      <dsp:nvSpPr>
        <dsp:cNvPr id="0" name=""/>
        <dsp:cNvSpPr/>
      </dsp:nvSpPr>
      <dsp:spPr>
        <a:xfrm>
          <a:off x="2609107" y="2906612"/>
          <a:ext cx="515234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2EB48B-EF32-4B77-A59A-F64972E3D188}">
      <dsp:nvSpPr>
        <dsp:cNvPr id="0" name=""/>
        <dsp:cNvSpPr/>
      </dsp:nvSpPr>
      <dsp:spPr>
        <a:xfrm>
          <a:off x="2705713" y="2934294"/>
          <a:ext cx="5055735" cy="553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u="none" strike="noStrike" kern="1200" dirty="0" smtClean="0">
              <a:effectLst/>
            </a:rPr>
            <a:t>Bucaramanga-Barrancabermeja-</a:t>
          </a:r>
          <a:r>
            <a:rPr lang="es-CO" sz="2400" u="none" strike="noStrike" kern="1200" dirty="0" err="1" smtClean="0">
              <a:effectLst/>
            </a:rPr>
            <a:t>Yondó</a:t>
          </a:r>
          <a:endParaRPr lang="es-CO" sz="2400" b="1" u="none" strike="noStrike" kern="1200" dirty="0" smtClean="0">
            <a:effectLst/>
          </a:endParaRPr>
        </a:p>
      </dsp:txBody>
      <dsp:txXfrm>
        <a:off x="2705713" y="2934294"/>
        <a:ext cx="5055735" cy="553640"/>
      </dsp:txXfrm>
    </dsp:sp>
    <dsp:sp modelId="{FAE98831-7B68-4454-A1CD-58F24079995B}">
      <dsp:nvSpPr>
        <dsp:cNvPr id="0" name=""/>
        <dsp:cNvSpPr/>
      </dsp:nvSpPr>
      <dsp:spPr>
        <a:xfrm>
          <a:off x="2609107" y="3487935"/>
          <a:ext cx="515234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7FE349-976D-43E1-B4CC-80B00B0AAA65}">
      <dsp:nvSpPr>
        <dsp:cNvPr id="0" name=""/>
        <dsp:cNvSpPr/>
      </dsp:nvSpPr>
      <dsp:spPr>
        <a:xfrm>
          <a:off x="2705713" y="3515617"/>
          <a:ext cx="5055735" cy="553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u="none" strike="noStrike" kern="1200" dirty="0" smtClean="0">
              <a:effectLst/>
            </a:rPr>
            <a:t>Transversal del </a:t>
          </a:r>
          <a:r>
            <a:rPr lang="es-CO" sz="2400" u="none" strike="noStrike" kern="1200" dirty="0" err="1" smtClean="0">
              <a:effectLst/>
            </a:rPr>
            <a:t>Sisga</a:t>
          </a:r>
          <a:r>
            <a:rPr lang="es-CO" sz="2400" u="none" strike="noStrike" kern="1200" dirty="0" smtClean="0">
              <a:effectLst/>
            </a:rPr>
            <a:t> </a:t>
          </a:r>
        </a:p>
      </dsp:txBody>
      <dsp:txXfrm>
        <a:off x="2705713" y="3515617"/>
        <a:ext cx="5055735" cy="553640"/>
      </dsp:txXfrm>
    </dsp:sp>
    <dsp:sp modelId="{B3517DC0-5FEC-4F66-8631-245FD085D3C1}">
      <dsp:nvSpPr>
        <dsp:cNvPr id="0" name=""/>
        <dsp:cNvSpPr/>
      </dsp:nvSpPr>
      <dsp:spPr>
        <a:xfrm>
          <a:off x="2609107" y="4069257"/>
          <a:ext cx="515234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DB0220-9A3C-45F3-9D08-0B2EC7C66548}">
      <dsp:nvSpPr>
        <dsp:cNvPr id="0" name=""/>
        <dsp:cNvSpPr/>
      </dsp:nvSpPr>
      <dsp:spPr>
        <a:xfrm>
          <a:off x="2705713" y="4096939"/>
          <a:ext cx="5055735" cy="553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u="none" strike="noStrike" kern="1200" dirty="0" smtClean="0">
              <a:effectLst/>
            </a:rPr>
            <a:t>Villavicencio –Yopal</a:t>
          </a:r>
          <a:endParaRPr lang="es-CO" sz="2400" b="1" u="none" strike="noStrike" kern="1200" dirty="0" smtClean="0">
            <a:effectLst/>
          </a:endParaRPr>
        </a:p>
      </dsp:txBody>
      <dsp:txXfrm>
        <a:off x="2705713" y="4096939"/>
        <a:ext cx="5055735" cy="553640"/>
      </dsp:txXfrm>
    </dsp:sp>
    <dsp:sp modelId="{C7B9EB08-27A7-4A41-BEB8-D412932971F8}">
      <dsp:nvSpPr>
        <dsp:cNvPr id="0" name=""/>
        <dsp:cNvSpPr/>
      </dsp:nvSpPr>
      <dsp:spPr>
        <a:xfrm>
          <a:off x="2609107" y="4650580"/>
          <a:ext cx="515234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881365-3E14-4F4C-ABCE-E218E4DC3149}">
      <dsp:nvSpPr>
        <dsp:cNvPr id="0" name=""/>
        <dsp:cNvSpPr/>
      </dsp:nvSpPr>
      <dsp:spPr>
        <a:xfrm rot="16200000">
          <a:off x="-524475" y="525538"/>
          <a:ext cx="3816424" cy="2765346"/>
        </a:xfrm>
        <a:prstGeom prst="flowChartManualOperation">
          <a:avLst/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6050" tIns="0" rIns="147194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300" kern="1200" dirty="0" smtClean="0"/>
            <a:t>Trabajamos de la mano con la Secretaria Transparencia Presidencia de la República</a:t>
          </a:r>
          <a:endParaRPr lang="es-CO" sz="2300" kern="1200" dirty="0"/>
        </a:p>
      </dsp:txBody>
      <dsp:txXfrm rot="5400000">
        <a:off x="1064" y="763284"/>
        <a:ext cx="2765346" cy="2289854"/>
      </dsp:txXfrm>
    </dsp:sp>
    <dsp:sp modelId="{AA2CF8AE-16A3-4558-8CA0-188459BEEBF6}">
      <dsp:nvSpPr>
        <dsp:cNvPr id="0" name=""/>
        <dsp:cNvSpPr/>
      </dsp:nvSpPr>
      <dsp:spPr>
        <a:xfrm rot="16200000">
          <a:off x="2448272" y="525538"/>
          <a:ext cx="3816424" cy="2765346"/>
        </a:xfrm>
        <a:prstGeom prst="flowChartManualOperation">
          <a:avLst/>
        </a:prstGeom>
        <a:gradFill rotWithShape="0">
          <a:gsLst>
            <a:gs pos="0">
              <a:schemeClr val="accent3">
                <a:shade val="50000"/>
                <a:hueOff val="288610"/>
                <a:satOff val="-20131"/>
                <a:lumOff val="31931"/>
                <a:alphaOff val="0"/>
                <a:shade val="51000"/>
                <a:satMod val="130000"/>
              </a:schemeClr>
            </a:gs>
            <a:gs pos="80000">
              <a:schemeClr val="accent3">
                <a:shade val="50000"/>
                <a:hueOff val="288610"/>
                <a:satOff val="-20131"/>
                <a:lumOff val="31931"/>
                <a:alphaOff val="0"/>
                <a:shade val="93000"/>
                <a:satMod val="130000"/>
              </a:schemeClr>
            </a:gs>
            <a:gs pos="100000">
              <a:schemeClr val="accent3">
                <a:shade val="50000"/>
                <a:hueOff val="288610"/>
                <a:satOff val="-20131"/>
                <a:lumOff val="3193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6050" tIns="0" rIns="147194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300" kern="1200" dirty="0" smtClean="0"/>
            <a:t>Adoptamos las Mejores Practicas de la OCDE</a:t>
          </a:r>
          <a:endParaRPr lang="es-CO" sz="2300" kern="1200" dirty="0"/>
        </a:p>
      </dsp:txBody>
      <dsp:txXfrm rot="5400000">
        <a:off x="2973811" y="763284"/>
        <a:ext cx="2765346" cy="2289854"/>
      </dsp:txXfrm>
    </dsp:sp>
    <dsp:sp modelId="{D5AB04E6-B024-4FB3-8C06-DB1078BF601D}">
      <dsp:nvSpPr>
        <dsp:cNvPr id="0" name=""/>
        <dsp:cNvSpPr/>
      </dsp:nvSpPr>
      <dsp:spPr>
        <a:xfrm rot="16200000">
          <a:off x="5422082" y="525538"/>
          <a:ext cx="3816424" cy="2765346"/>
        </a:xfrm>
        <a:prstGeom prst="flowChartManualOperation">
          <a:avLst/>
        </a:prstGeom>
        <a:gradFill rotWithShape="0">
          <a:gsLst>
            <a:gs pos="0">
              <a:schemeClr val="accent3">
                <a:shade val="50000"/>
                <a:hueOff val="288610"/>
                <a:satOff val="-20131"/>
                <a:lumOff val="31931"/>
                <a:alphaOff val="0"/>
                <a:shade val="51000"/>
                <a:satMod val="130000"/>
              </a:schemeClr>
            </a:gs>
            <a:gs pos="80000">
              <a:schemeClr val="accent3">
                <a:shade val="50000"/>
                <a:hueOff val="288610"/>
                <a:satOff val="-20131"/>
                <a:lumOff val="31931"/>
                <a:alphaOff val="0"/>
                <a:shade val="93000"/>
                <a:satMod val="130000"/>
              </a:schemeClr>
            </a:gs>
            <a:gs pos="100000">
              <a:schemeClr val="accent3">
                <a:shade val="50000"/>
                <a:hueOff val="288610"/>
                <a:satOff val="-20131"/>
                <a:lumOff val="3193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6050" tIns="0" rIns="147194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300" kern="1200" dirty="0" smtClean="0"/>
            <a:t>Nos fue otorgado el Premio P3, </a:t>
          </a:r>
          <a:r>
            <a:rPr lang="es-CO" sz="2300" b="0" i="0" kern="1200" dirty="0" smtClean="0"/>
            <a:t>como la mejor agencia gubernamental del 2014 de Asociaciones Público Privadas (APP)</a:t>
          </a:r>
          <a:endParaRPr lang="es-CO" sz="2300" kern="1200" dirty="0"/>
        </a:p>
      </dsp:txBody>
      <dsp:txXfrm rot="5400000">
        <a:off x="5947621" y="763284"/>
        <a:ext cx="2765346" cy="22898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74C3A2F-84CF-41A4-A882-29B94EC65656}" type="datetimeFigureOut">
              <a:rPr lang="es-CO"/>
              <a:pPr>
                <a:defRPr/>
              </a:pPr>
              <a:t>12/03/2015</a:t>
            </a:fld>
            <a:endParaRPr lang="es-CO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917C769-987F-44FC-8799-969FD1BF8408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044926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86E04C2-2937-4629-B9AF-2D8FE3CFA728}" type="datetimeFigureOut">
              <a:rPr lang="es-CO"/>
              <a:pPr>
                <a:defRPr/>
              </a:pPr>
              <a:t>12/03/2015</a:t>
            </a:fld>
            <a:endParaRPr lang="es-CO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CO" noProof="0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CO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3C2F1E3-85BB-4AD3-AAD2-C10CC4743F15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689019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9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61026"/>
            <a:ext cx="121920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80355-26A5-4923-A7FF-4852F58F83CA}" type="datetimeFigureOut">
              <a:rPr lang="es-CO"/>
              <a:pPr>
                <a:defRPr/>
              </a:pPr>
              <a:t>12/03/2015</a:t>
            </a:fld>
            <a:endParaRPr lang="es-CO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DCF29-C0DE-49D9-8F45-889FAB45E525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693929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86677-3D09-45AE-A83A-B0678347935F}" type="datetimeFigureOut">
              <a:rPr lang="es-CO"/>
              <a:pPr>
                <a:defRPr/>
              </a:pPr>
              <a:t>12/03/2015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13907-615D-43EC-B056-925FD45450C5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34494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9575799" y="274640"/>
            <a:ext cx="2971801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60400" y="274640"/>
            <a:ext cx="8712201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9FEC7-C8AB-4F3D-91C6-25182E146705}" type="datetimeFigureOut">
              <a:rPr lang="es-CO"/>
              <a:pPr>
                <a:defRPr/>
              </a:pPr>
              <a:t>12/03/2015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7C104-C271-4922-9FC2-3341AD69F88B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2930150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9B93A-9CC1-41C3-BF62-0DDD722B8067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12/03/2015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0FF92-5018-4BC3-83A4-0F12C9CE31B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665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84404-275F-4ADB-8274-2F6990EAE7B8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12/03/2015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0FF92-5018-4BC3-83A4-0F12C9CE31B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7770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0549B-8925-4D9D-9503-7BFBBDA54DB0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12/03/2015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0FF92-5018-4BC3-83A4-0F12C9CE31B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5559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29433-6E4B-49F6-81BA-CC2661796BDA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12/03/2015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0FF92-5018-4BC3-83A4-0F12C9CE31B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9361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0C9AA-B5D1-4D42-A354-5ACCA942FFD4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12/03/2015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0FF92-5018-4BC3-83A4-0F12C9CE31B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4510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4607B-89A7-4658-B779-FE9C73ED6620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12/03/2015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0FF92-5018-4BC3-83A4-0F12C9CE31B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6321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9257963" y="5676620"/>
            <a:ext cx="2743200" cy="365125"/>
          </a:xfrm>
        </p:spPr>
        <p:txBody>
          <a:bodyPr/>
          <a:lstStyle/>
          <a:p>
            <a:fld id="{7EC0FF92-5018-4BC3-83A4-0F12C9CE31B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856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30D67-55C1-4939-A14D-5419D5C69226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12/03/2015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0FF92-5018-4BC3-83A4-0F12C9CE31B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149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5"/>
          <p:cNvSpPr>
            <a:spLocks noChangeArrowheads="1"/>
          </p:cNvSpPr>
          <p:nvPr userDrawn="1"/>
        </p:nvSpPr>
        <p:spPr bwMode="auto">
          <a:xfrm>
            <a:off x="4338037" y="982470"/>
            <a:ext cx="272832" cy="646331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sz="3600" b="1" spc="50" dirty="0">
                <a:ln w="11430"/>
                <a:solidFill>
                  <a:srgbClr val="E36B1A"/>
                </a:solidFill>
                <a:effectLst>
                  <a:reflection blurRad="6350" stA="55000" endA="300" endPos="45500" dir="5400000" sy="-100000" algn="bl" rotWithShape="0"/>
                </a:effectLst>
                <a:latin typeface="Impact"/>
                <a:ea typeface="Helvetica Neue Bold Condensed" charset="0"/>
                <a:cs typeface="Impact"/>
              </a:rPr>
              <a:t> </a:t>
            </a:r>
          </a:p>
        </p:txBody>
      </p:sp>
      <p:sp>
        <p:nvSpPr>
          <p:cNvPr id="5" name="Rectángulo 5"/>
          <p:cNvSpPr>
            <a:spLocks noChangeArrowheads="1"/>
          </p:cNvSpPr>
          <p:nvPr userDrawn="1"/>
        </p:nvSpPr>
        <p:spPr bwMode="auto">
          <a:xfrm>
            <a:off x="2550991" y="404784"/>
            <a:ext cx="282450" cy="707886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sz="4000" b="1" spc="50" dirty="0">
                <a:ln w="11430"/>
                <a:solidFill>
                  <a:srgbClr val="1F497D">
                    <a:lumMod val="75000"/>
                  </a:srgbClr>
                </a:solidFill>
                <a:latin typeface="Impact"/>
                <a:ea typeface="Helvetica Neue Bold Condensed" charset="0"/>
                <a:cs typeface="Impact"/>
              </a:rPr>
              <a:t>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CO" dirty="0"/>
          </a:p>
        </p:txBody>
      </p:sp>
      <p:sp>
        <p:nvSpPr>
          <p:cNvPr id="6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D2270-E326-45CC-A74C-B7529D1D1E01}" type="datetimeFigureOut">
              <a:rPr lang="es-CO"/>
              <a:pPr>
                <a:defRPr/>
              </a:pPr>
              <a:t>12/03/2015</a:t>
            </a:fld>
            <a:endParaRPr lang="es-CO" dirty="0"/>
          </a:p>
        </p:txBody>
      </p:sp>
      <p:sp>
        <p:nvSpPr>
          <p:cNvPr id="7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8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B55C2-788E-4091-A131-A16F25D81A9B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916409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9E477-9A0C-4601-A817-EBEB43F6CACF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12/03/2015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0FF92-5018-4BC3-83A4-0F12C9CE31B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9492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69280-3694-42CE-BF68-C790BB593B02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12/03/2015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0FF92-5018-4BC3-83A4-0F12C9CE31B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976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7C35-D4D4-4419-81D8-07E839267FE3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12/03/2015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0FF92-5018-4BC3-83A4-0F12C9CE31B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478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4DC81-7317-452B-9405-5541A6BB74A7}" type="datetimeFigureOut">
              <a:rPr lang="es-CO"/>
              <a:pPr>
                <a:defRPr/>
              </a:pPr>
              <a:t>12/03/2015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96561-1D88-4C34-98FD-B7048EFBB73C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512317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60401" y="1600202"/>
            <a:ext cx="5842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705601" y="1600202"/>
            <a:ext cx="5842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A81BC-47E4-4861-BE15-594C7865B601}" type="datetimeFigureOut">
              <a:rPr lang="es-CO"/>
              <a:pPr>
                <a:defRPr/>
              </a:pPr>
              <a:t>12/03/2015</a:t>
            </a:fld>
            <a:endParaRPr lang="es-CO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3173D-9669-4A0E-85E4-36AE27FF230A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45961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9A72E-ABC7-4FCF-AF24-9C07DAE45820}" type="datetimeFigureOut">
              <a:rPr lang="es-CO"/>
              <a:pPr>
                <a:defRPr/>
              </a:pPr>
              <a:t>12/03/2015</a:t>
            </a:fld>
            <a:endParaRPr lang="es-CO" dirty="0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8906C-CF78-44A0-9320-6C77DAF4A514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28747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0CD5E-953A-4870-A99B-4DA9B7B30237}" type="datetimeFigureOut">
              <a:rPr lang="es-CO"/>
              <a:pPr>
                <a:defRPr/>
              </a:pPr>
              <a:t>12/03/2015</a:t>
            </a:fld>
            <a:endParaRPr lang="es-CO" dirty="0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07B63-2748-423D-83A5-BB10F6308C9E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84272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FB672-67BC-4FAC-8850-3219C01847CD}" type="datetimeFigureOut">
              <a:rPr lang="es-CO"/>
              <a:pPr>
                <a:defRPr/>
              </a:pPr>
              <a:t>12/03/2015</a:t>
            </a:fld>
            <a:endParaRPr lang="es-CO" dirty="0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1B299-7353-42A4-B5CE-E512678E874C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594800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8FA60-3E14-4470-B633-3EEF6DABC52F}" type="datetimeFigureOut">
              <a:rPr lang="es-CO"/>
              <a:pPr>
                <a:defRPr/>
              </a:pPr>
              <a:t>12/03/2015</a:t>
            </a:fld>
            <a:endParaRPr lang="es-CO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E04B6-64A3-4D4F-901E-2433E906C437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23788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dirty="0" smtClean="0"/>
              <a:t>Haga clic en el icono para agregar una imagen</a:t>
            </a:r>
            <a:endParaRPr lang="es-CO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C4B47-C5F1-441A-B1AC-72F85E5FA3A0}" type="datetimeFigureOut">
              <a:rPr lang="es-CO"/>
              <a:pPr>
                <a:defRPr/>
              </a:pPr>
              <a:t>12/03/2015</a:t>
            </a:fld>
            <a:endParaRPr lang="es-CO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FB9FE-C7BF-4A07-9104-9FB5F2F8D7F1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233713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CO" smtClean="0"/>
          </a:p>
        </p:txBody>
      </p:sp>
      <p:pic>
        <p:nvPicPr>
          <p:cNvPr id="1027" name="7 Imagen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21388"/>
            <a:ext cx="12192000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7033866-6AF4-4A2D-ACAA-9F63535E8C2A}" type="datetimeFigureOut">
              <a:rPr lang="es-CO"/>
              <a:pPr>
                <a:defRPr/>
              </a:pPr>
              <a:t>12/03/2015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DBDFA6C-B1FB-4021-845A-52808C171FEF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  <p:pic>
        <p:nvPicPr>
          <p:cNvPr id="2" name="Imagen 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10" y="92077"/>
            <a:ext cx="1246822" cy="74260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4" t="22700" r="2941" b="22701"/>
          <a:stretch/>
        </p:blipFill>
        <p:spPr>
          <a:xfrm>
            <a:off x="10160000" y="44451"/>
            <a:ext cx="1748644" cy="64807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90" r:id="rId1"/>
    <p:sldLayoutId id="2147484091" r:id="rId2"/>
    <p:sldLayoutId id="2147484080" r:id="rId3"/>
    <p:sldLayoutId id="2147484081" r:id="rId4"/>
    <p:sldLayoutId id="2147484082" r:id="rId5"/>
    <p:sldLayoutId id="2147484083" r:id="rId6"/>
    <p:sldLayoutId id="2147484084" r:id="rId7"/>
    <p:sldLayoutId id="2147484085" r:id="rId8"/>
    <p:sldLayoutId id="2147484086" r:id="rId9"/>
    <p:sldLayoutId id="2147484087" r:id="rId10"/>
    <p:sldLayoutId id="2147484088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Impact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Impact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Impact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Impact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Impact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0730"/>
            <a:ext cx="12192000" cy="817271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 fontAlgn="auto">
              <a:spcBef>
                <a:spcPts val="0"/>
              </a:spcBef>
              <a:spcAft>
                <a:spcPts val="0"/>
              </a:spcAft>
            </a:pPr>
            <a:fld id="{2C25D948-6186-4E7B-AD67-C5CFF6A1185B}" type="datetime1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914377" fontAlgn="auto">
                <a:spcBef>
                  <a:spcPts val="0"/>
                </a:spcBef>
                <a:spcAft>
                  <a:spcPts val="0"/>
                </a:spcAft>
              </a:pPr>
              <a:t>12/03/2015</a:t>
            </a:fld>
            <a:endParaRPr lang="es-ES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 fontAlgn="auto">
              <a:spcBef>
                <a:spcPts val="0"/>
              </a:spcBef>
              <a:spcAft>
                <a:spcPts val="0"/>
              </a:spcAft>
            </a:pPr>
            <a:endParaRPr lang="es-ES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9255740" y="64402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 fontAlgn="auto">
              <a:spcBef>
                <a:spcPts val="0"/>
              </a:spcBef>
              <a:spcAft>
                <a:spcPts val="0"/>
              </a:spcAft>
            </a:pPr>
            <a:fld id="{7EC0FF92-5018-4BC3-83A4-0F12C9CE31BD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914377"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388417" y="228602"/>
            <a:ext cx="2261443" cy="710205"/>
          </a:xfrm>
          <a:prstGeom prst="rect">
            <a:avLst/>
          </a:prstGeom>
        </p:spPr>
      </p:pic>
      <p:pic>
        <p:nvPicPr>
          <p:cNvPr id="12" name="1 Imagen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2600" y="6112275"/>
            <a:ext cx="3449400" cy="81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290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8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Manual de Identidad Corporativa\Manual JPG\MANUAL ANI FINAL PRIMERA PARTE-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480" y="0"/>
            <a:ext cx="9001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393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0FF92-5018-4BC3-83A4-0F12C9CE31B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6580879" y="663249"/>
            <a:ext cx="5362113" cy="1518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500" b="1" dirty="0">
                <a:ln/>
                <a:solidFill>
                  <a:schemeClr val="accent3"/>
                </a:solidFill>
                <a:latin typeface="+mj-lt"/>
              </a:rPr>
              <a:t>Top 10 - Puertos con Mayor Inversión</a:t>
            </a:r>
          </a:p>
          <a:p>
            <a:pPr algn="ctr"/>
            <a:r>
              <a:rPr lang="es-MX" sz="2500" b="1" dirty="0">
                <a:ln/>
                <a:solidFill>
                  <a:schemeClr val="accent3"/>
                </a:solidFill>
                <a:latin typeface="+mj-lt"/>
              </a:rPr>
              <a:t>en 2014</a:t>
            </a:r>
          </a:p>
          <a:p>
            <a:pPr algn="ctr"/>
            <a:endParaRPr lang="es-MX" sz="2133" b="1" dirty="0"/>
          </a:p>
          <a:p>
            <a:pPr algn="ctr"/>
            <a:r>
              <a:rPr lang="es-MX" sz="2133" b="1" dirty="0"/>
              <a:t> 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174025" y="836712"/>
            <a:ext cx="5581244" cy="1133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500" b="1" dirty="0">
                <a:ln/>
                <a:solidFill>
                  <a:schemeClr val="accent3"/>
                </a:solidFill>
                <a:latin typeface="+mj-lt"/>
              </a:rPr>
              <a:t>Inversión Puertos 2013 Vs. 2014</a:t>
            </a:r>
          </a:p>
          <a:p>
            <a:pPr algn="ctr"/>
            <a:endParaRPr lang="es-MX" sz="2133" b="1" dirty="0"/>
          </a:p>
          <a:p>
            <a:pPr algn="ctr"/>
            <a:r>
              <a:rPr lang="es-MX" sz="2133" b="1" dirty="0"/>
              <a:t> </a:t>
            </a:r>
          </a:p>
        </p:txBody>
      </p:sp>
      <p:graphicFrame>
        <p:nvGraphicFramePr>
          <p:cNvPr id="16" name="Gráfico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9398479"/>
              </p:ext>
            </p:extLst>
          </p:nvPr>
        </p:nvGraphicFramePr>
        <p:xfrm>
          <a:off x="212980" y="1912891"/>
          <a:ext cx="5729496" cy="4252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7" name="Conector recto 16"/>
          <p:cNvCxnSpPr/>
          <p:nvPr/>
        </p:nvCxnSpPr>
        <p:spPr>
          <a:xfrm flipV="1">
            <a:off x="2302607" y="3636827"/>
            <a:ext cx="1529618" cy="1156144"/>
          </a:xfrm>
          <a:prstGeom prst="line">
            <a:avLst/>
          </a:prstGeom>
          <a:ln w="1905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ángulo 18"/>
          <p:cNvSpPr/>
          <p:nvPr/>
        </p:nvSpPr>
        <p:spPr>
          <a:xfrm>
            <a:off x="2435417" y="2429107"/>
            <a:ext cx="1329957" cy="502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s-MX" sz="2667" b="1" dirty="0">
                <a:solidFill>
                  <a:srgbClr val="00B050"/>
                </a:solidFill>
                <a:latin typeface="Calibri" panose="020F0502020204030204" pitchFamily="34" charset="0"/>
              </a:rPr>
              <a:t>+10%</a:t>
            </a:r>
          </a:p>
        </p:txBody>
      </p:sp>
      <p:sp>
        <p:nvSpPr>
          <p:cNvPr id="20" name="Flecha abajo 19"/>
          <p:cNvSpPr/>
          <p:nvPr/>
        </p:nvSpPr>
        <p:spPr>
          <a:xfrm rot="10800000">
            <a:off x="3629378" y="2496295"/>
            <a:ext cx="405696" cy="366564"/>
          </a:xfrm>
          <a:prstGeom prst="downArrow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400"/>
          </a:p>
        </p:txBody>
      </p:sp>
      <p:graphicFrame>
        <p:nvGraphicFramePr>
          <p:cNvPr id="22" name="Tabla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8000016"/>
              </p:ext>
            </p:extLst>
          </p:nvPr>
        </p:nvGraphicFramePr>
        <p:xfrm>
          <a:off x="6330413" y="2078865"/>
          <a:ext cx="3716816" cy="3596640"/>
        </p:xfrm>
        <a:graphic>
          <a:graphicData uri="http://schemas.openxmlformats.org/drawingml/2006/table">
            <a:tbl>
              <a:tblPr/>
              <a:tblGrid>
                <a:gridCol w="343269"/>
                <a:gridCol w="3373547"/>
              </a:tblGrid>
              <a:tr h="31750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16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#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A4D7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i="0" u="none" strike="noStrike" kern="120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Proyecto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A4D7A"/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1400" b="0" i="0" u="none" strike="noStrike" kern="1200" dirty="0">
                          <a:solidFill>
                            <a:srgbClr val="222B35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Cerrejón Zona Norte S.A.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1400" b="0" i="0" u="none" strike="noStrike" kern="1200" dirty="0">
                          <a:solidFill>
                            <a:srgbClr val="222B35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Puerto Industrial Aguadulce S.A.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1400" b="0" i="0" u="none" strike="noStrike" kern="1200" dirty="0">
                          <a:solidFill>
                            <a:srgbClr val="222B35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American Port Company </a:t>
                      </a:r>
                      <a:r>
                        <a:rPr lang="es-MX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1400" b="0" i="0" u="none" strike="noStrike" kern="1200" dirty="0">
                          <a:solidFill>
                            <a:srgbClr val="222B35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Terminal de Contenedores de Buenaventura </a:t>
                      </a:r>
                      <a:r>
                        <a:rPr lang="es-MX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S.A</a:t>
                      </a:r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</a:t>
                      </a:r>
                      <a:r>
                        <a:rPr lang="es-MX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TCBUEN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1400" b="0" i="0" u="none" strike="noStrike" kern="1200" dirty="0">
                          <a:solidFill>
                            <a:srgbClr val="222B35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Puerto Bahía S.A.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1400" b="0" i="0" u="none" strike="noStrike" kern="1200" dirty="0">
                          <a:solidFill>
                            <a:srgbClr val="222B35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Sociedad Portuaria Regional de </a:t>
                      </a:r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Buenaventura </a:t>
                      </a:r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S.A.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1400" b="0" i="0" u="none" strike="noStrike" kern="1200" dirty="0">
                          <a:solidFill>
                            <a:srgbClr val="222B35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Terminal de Contenedores de Cartagena S.A.-</a:t>
                      </a:r>
                      <a:r>
                        <a:rPr lang="es-MX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CONTECAR</a:t>
                      </a:r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S.A.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1400" b="0" i="0" u="none" strike="noStrike" kern="1200" dirty="0">
                          <a:solidFill>
                            <a:srgbClr val="222B35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Puerto </a:t>
                      </a:r>
                      <a:r>
                        <a:rPr lang="es-MX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Mamonal</a:t>
                      </a:r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S.A.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1400" b="0" i="0" u="none" strike="noStrike" kern="1200" dirty="0">
                          <a:solidFill>
                            <a:srgbClr val="222B35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Ecopetrol </a:t>
                      </a:r>
                      <a:r>
                        <a:rPr lang="es-MX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S.A</a:t>
                      </a:r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</a:t>
                      </a:r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Refinería </a:t>
                      </a:r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Cartagena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1400" b="0" i="0" u="none" strike="noStrike" kern="1200" dirty="0">
                          <a:solidFill>
                            <a:srgbClr val="222B35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Sociedad Portuaria Regional de Cartagena S.A.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3" name="CuadroTexto 22"/>
          <p:cNvSpPr txBox="1"/>
          <p:nvPr/>
        </p:nvSpPr>
        <p:spPr>
          <a:xfrm>
            <a:off x="156334" y="5643581"/>
            <a:ext cx="5616625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MX" sz="1200" b="1" dirty="0">
                <a:latin typeface="+mj-lt"/>
              </a:rPr>
              <a:t>Cifras en millones de pesos</a:t>
            </a:r>
          </a:p>
          <a:p>
            <a:r>
              <a:rPr lang="es-MX" sz="1200" dirty="0">
                <a:latin typeface="+mj-lt"/>
              </a:rPr>
              <a:t>(*) La grafica incluye únicamente la inversión de los puertos de la </a:t>
            </a:r>
            <a:r>
              <a:rPr lang="es-MX" sz="1200" dirty="0" err="1">
                <a:latin typeface="+mj-lt"/>
              </a:rPr>
              <a:t>ANI</a:t>
            </a:r>
            <a:r>
              <a:rPr lang="es-MX" sz="1200" dirty="0">
                <a:latin typeface="+mj-lt"/>
              </a:rPr>
              <a:t> en zona de uso publico (Obra Civil + Maquinaría).</a:t>
            </a:r>
          </a:p>
          <a:p>
            <a:r>
              <a:rPr lang="es-MX" sz="1200" dirty="0">
                <a:latin typeface="+mj-lt"/>
              </a:rPr>
              <a:t>(**) Se excluyó la inversión en puertos a cargo de </a:t>
            </a:r>
            <a:r>
              <a:rPr lang="es-MX" sz="1200" dirty="0" err="1">
                <a:latin typeface="+mj-lt"/>
              </a:rPr>
              <a:t>Cormagdalena</a:t>
            </a:r>
            <a:r>
              <a:rPr lang="es-MX" sz="1200" dirty="0">
                <a:latin typeface="+mj-lt"/>
              </a:rPr>
              <a:t>.</a:t>
            </a:r>
          </a:p>
        </p:txBody>
      </p:sp>
      <p:sp>
        <p:nvSpPr>
          <p:cNvPr id="24" name="Rectángulo 23"/>
          <p:cNvSpPr/>
          <p:nvPr/>
        </p:nvSpPr>
        <p:spPr>
          <a:xfrm>
            <a:off x="157566" y="1746830"/>
            <a:ext cx="1929024" cy="869309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16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es-MX" sz="16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es-MX" sz="1600" b="1" dirty="0">
                <a:solidFill>
                  <a:schemeClr val="accent6">
                    <a:lumMod val="50000"/>
                  </a:schemeClr>
                </a:solidFill>
              </a:rPr>
              <a:t>Inversión Privada Puertos ANI </a:t>
            </a:r>
            <a:r>
              <a:rPr lang="es-MX" sz="1600" b="1" dirty="0" smtClean="0">
                <a:solidFill>
                  <a:schemeClr val="accent6">
                    <a:lumMod val="50000"/>
                  </a:schemeClr>
                </a:solidFill>
              </a:rPr>
              <a:t>-2014</a:t>
            </a:r>
            <a:endParaRPr lang="es-MX" sz="16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es-MX" sz="1600" b="1" dirty="0">
                <a:solidFill>
                  <a:schemeClr val="accent6">
                    <a:lumMod val="50000"/>
                  </a:schemeClr>
                </a:solidFill>
              </a:rPr>
              <a:t>$ 473,000  </a:t>
            </a:r>
          </a:p>
          <a:p>
            <a:pPr algn="ctr"/>
            <a:endParaRPr lang="es-MX" sz="16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es-MX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28" name="Conector recto 27"/>
          <p:cNvCxnSpPr/>
          <p:nvPr/>
        </p:nvCxnSpPr>
        <p:spPr>
          <a:xfrm>
            <a:off x="6023992" y="328286"/>
            <a:ext cx="0" cy="5730793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1" name="Rectángulo 30"/>
          <p:cNvSpPr/>
          <p:nvPr/>
        </p:nvSpPr>
        <p:spPr>
          <a:xfrm>
            <a:off x="10286260" y="2458170"/>
            <a:ext cx="1752216" cy="1175757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es-MX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es-MX" b="1" dirty="0">
                <a:solidFill>
                  <a:schemeClr val="accent6">
                    <a:lumMod val="50000"/>
                  </a:schemeClr>
                </a:solidFill>
              </a:rPr>
              <a:t>Inversión Top 10 Puertos </a:t>
            </a:r>
          </a:p>
          <a:p>
            <a:pPr algn="ctr"/>
            <a:r>
              <a:rPr lang="es-MX" b="1" dirty="0">
                <a:solidFill>
                  <a:schemeClr val="accent6">
                    <a:lumMod val="50000"/>
                  </a:schemeClr>
                </a:solidFill>
              </a:rPr>
              <a:t>$ 835,000  </a:t>
            </a:r>
          </a:p>
          <a:p>
            <a:pPr algn="ctr"/>
            <a:endParaRPr lang="es-MX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es-MX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19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7697761"/>
              </p:ext>
            </p:extLst>
          </p:nvPr>
        </p:nvGraphicFramePr>
        <p:xfrm>
          <a:off x="3359696" y="4137249"/>
          <a:ext cx="8128000" cy="73152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4064000"/>
                <a:gridCol w="4064000"/>
              </a:tblGrid>
              <a:tr h="311084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b="0" kern="1200" dirty="0" smtClean="0"/>
                        <a:t>Kilómetros que aportan a Doble Calzada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33698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kern="1200" dirty="0" smtClean="0"/>
                        <a:t>Km/Calzada Sencilla</a:t>
                      </a:r>
                    </a:p>
                  </a:txBody>
                  <a:tcPr>
                    <a:solidFill>
                      <a:schemeClr val="tx2">
                        <a:lumMod val="95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kern="1200" dirty="0" smtClean="0"/>
                        <a:t>300</a:t>
                      </a:r>
                    </a:p>
                  </a:txBody>
                  <a:tcPr>
                    <a:solidFill>
                      <a:schemeClr val="tx2">
                        <a:lumMod val="95000"/>
                        <a:alpha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7908167"/>
              </p:ext>
            </p:extLst>
          </p:nvPr>
        </p:nvGraphicFramePr>
        <p:xfrm>
          <a:off x="3359696" y="5013176"/>
          <a:ext cx="8128000" cy="73152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4064000"/>
                <a:gridCol w="4064000"/>
              </a:tblGrid>
              <a:tr h="28803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b="0" kern="1200" dirty="0" smtClean="0"/>
                        <a:t>Kilómetros de Calzada Sencilla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28803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kern="1200" dirty="0" smtClean="0"/>
                        <a:t>Km/Calzada Sencilla</a:t>
                      </a:r>
                    </a:p>
                  </a:txBody>
                  <a:tcPr>
                    <a:solidFill>
                      <a:schemeClr val="tx2">
                        <a:lumMod val="95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kern="1200" dirty="0" smtClean="0"/>
                        <a:t>30</a:t>
                      </a:r>
                    </a:p>
                  </a:txBody>
                  <a:tcPr>
                    <a:solidFill>
                      <a:schemeClr val="tx2">
                        <a:lumMod val="95000"/>
                        <a:alpha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Rectángulo 6"/>
          <p:cNvSpPr/>
          <p:nvPr/>
        </p:nvSpPr>
        <p:spPr>
          <a:xfrm>
            <a:off x="4287246" y="44624"/>
            <a:ext cx="317522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4800" b="1" dirty="0" smtClean="0">
                <a:ln/>
                <a:solidFill>
                  <a:schemeClr val="accent3"/>
                </a:solidFill>
                <a:latin typeface="+mj-lt"/>
              </a:rPr>
              <a:t>Metas 2015</a:t>
            </a:r>
            <a:endParaRPr lang="es-ES" sz="4800" b="1" cap="none" spc="0" dirty="0">
              <a:ln/>
              <a:solidFill>
                <a:schemeClr val="accent3"/>
              </a:solidFill>
              <a:effectLst/>
              <a:latin typeface="+mj-lt"/>
            </a:endParaRPr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4481640"/>
              </p:ext>
            </p:extLst>
          </p:nvPr>
        </p:nvGraphicFramePr>
        <p:xfrm>
          <a:off x="3351382" y="1280200"/>
          <a:ext cx="8132960" cy="73152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8132960"/>
              </a:tblGrid>
              <a:tr h="29147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b="0" kern="1200" dirty="0" smtClean="0"/>
                        <a:t>Inversión Privada en Infraestructura</a:t>
                      </a:r>
                    </a:p>
                  </a:txBody>
                  <a:tcPr/>
                </a:tc>
              </a:tr>
              <a:tr h="35659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kern="1200" dirty="0" smtClean="0"/>
                        <a:t>4,55 Billones</a:t>
                      </a:r>
                    </a:p>
                  </a:txBody>
                  <a:tcPr>
                    <a:solidFill>
                      <a:schemeClr val="tx2">
                        <a:lumMod val="95000"/>
                        <a:alpha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6768136"/>
              </p:ext>
            </p:extLst>
          </p:nvPr>
        </p:nvGraphicFramePr>
        <p:xfrm>
          <a:off x="3347438" y="2204864"/>
          <a:ext cx="8128000" cy="73152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4064000"/>
                <a:gridCol w="4064000"/>
              </a:tblGrid>
              <a:tr h="291476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b="0" kern="1200" dirty="0" smtClean="0"/>
                        <a:t>Adjudicación Segunda Ola Cuarta Generación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35659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kern="1200" dirty="0" smtClean="0"/>
                        <a:t>Proyectos</a:t>
                      </a:r>
                    </a:p>
                  </a:txBody>
                  <a:tcPr>
                    <a:solidFill>
                      <a:schemeClr val="tx2">
                        <a:lumMod val="95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kern="1200" dirty="0" smtClean="0"/>
                        <a:t>9</a:t>
                      </a:r>
                    </a:p>
                  </a:txBody>
                  <a:tcPr>
                    <a:solidFill>
                      <a:schemeClr val="tx2">
                        <a:lumMod val="95000"/>
                        <a:alpha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5208468"/>
              </p:ext>
            </p:extLst>
          </p:nvPr>
        </p:nvGraphicFramePr>
        <p:xfrm>
          <a:off x="3356342" y="3152408"/>
          <a:ext cx="8128000" cy="73152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4064000"/>
                <a:gridCol w="4064000"/>
              </a:tblGrid>
              <a:tr h="291476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b="0" kern="1200" dirty="0" smtClean="0"/>
                        <a:t>Adjudicación Proyectos Iniciativa</a:t>
                      </a:r>
                      <a:r>
                        <a:rPr lang="es-CO" sz="1800" b="0" kern="1200" baseline="0" dirty="0" smtClean="0"/>
                        <a:t> Privada (IP)</a:t>
                      </a:r>
                      <a:endParaRPr lang="es-CO" sz="1800" b="0" kern="120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35659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kern="1200" dirty="0" smtClean="0"/>
                        <a:t>Proyectos</a:t>
                      </a:r>
                    </a:p>
                  </a:txBody>
                  <a:tcPr>
                    <a:solidFill>
                      <a:schemeClr val="tx2">
                        <a:lumMod val="95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kern="1200" dirty="0" smtClean="0"/>
                        <a:t>7</a:t>
                      </a:r>
                    </a:p>
                  </a:txBody>
                  <a:tcPr>
                    <a:solidFill>
                      <a:schemeClr val="tx2">
                        <a:lumMod val="95000"/>
                        <a:alpha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993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611330" y="44624"/>
            <a:ext cx="852707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4800" b="1" dirty="0" smtClean="0">
                <a:ln/>
                <a:solidFill>
                  <a:schemeClr val="accent3"/>
                </a:solidFill>
                <a:latin typeface="+mj-lt"/>
              </a:rPr>
              <a:t>Somos ejemplo en transparencia</a:t>
            </a:r>
            <a:endParaRPr lang="es-ES" sz="4800" b="1" cap="none" spc="0" dirty="0">
              <a:ln/>
              <a:solidFill>
                <a:schemeClr val="accent3"/>
              </a:solidFill>
              <a:effectLst/>
              <a:latin typeface="+mj-lt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689586676"/>
              </p:ext>
            </p:extLst>
          </p:nvPr>
        </p:nvGraphicFramePr>
        <p:xfrm>
          <a:off x="2495600" y="1484784"/>
          <a:ext cx="8712968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92344" y="5229200"/>
            <a:ext cx="2999656" cy="7727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6424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867982181"/>
              </p:ext>
            </p:extLst>
          </p:nvPr>
        </p:nvGraphicFramePr>
        <p:xfrm>
          <a:off x="3512616" y="1700809"/>
          <a:ext cx="7767960" cy="46805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ángulo 3"/>
          <p:cNvSpPr/>
          <p:nvPr/>
        </p:nvSpPr>
        <p:spPr>
          <a:xfrm>
            <a:off x="2135560" y="56818"/>
            <a:ext cx="779893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4000" b="1" dirty="0">
                <a:ln/>
                <a:solidFill>
                  <a:schemeClr val="accent3"/>
                </a:solidFill>
              </a:rPr>
              <a:t>Primera Ola Cuarta </a:t>
            </a:r>
            <a:r>
              <a:rPr lang="es-ES" sz="4000" b="1" dirty="0" smtClean="0">
                <a:ln/>
                <a:solidFill>
                  <a:schemeClr val="accent3"/>
                </a:solidFill>
              </a:rPr>
              <a:t>Generación</a:t>
            </a:r>
            <a:endParaRPr lang="es-ES" sz="4000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46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rma 14"/>
          <p:cNvSpPr/>
          <p:nvPr/>
        </p:nvSpPr>
        <p:spPr>
          <a:xfrm rot="20700000">
            <a:off x="2179208" y="2262799"/>
            <a:ext cx="1558950" cy="1640479"/>
          </a:xfrm>
          <a:prstGeom prst="gear6">
            <a:avLst/>
          </a:prstGeom>
          <a:ln w="762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sp>
      <p:sp>
        <p:nvSpPr>
          <p:cNvPr id="18" name="Forma 17"/>
          <p:cNvSpPr/>
          <p:nvPr/>
        </p:nvSpPr>
        <p:spPr>
          <a:xfrm rot="19595780">
            <a:off x="3616861" y="2260082"/>
            <a:ext cx="1210931" cy="1227990"/>
          </a:xfrm>
          <a:prstGeom prst="gear6">
            <a:avLst/>
          </a:prstGeom>
          <a:solidFill>
            <a:srgbClr val="B04E0C"/>
          </a:solidFill>
          <a:ln w="57150">
            <a:solidFill>
              <a:srgbClr val="B04E0C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sp>
      <p:sp>
        <p:nvSpPr>
          <p:cNvPr id="23" name="Forma 22"/>
          <p:cNvSpPr/>
          <p:nvPr/>
        </p:nvSpPr>
        <p:spPr>
          <a:xfrm rot="21162517">
            <a:off x="4709857" y="2688383"/>
            <a:ext cx="1289051" cy="1337072"/>
          </a:xfrm>
          <a:prstGeom prst="gear6">
            <a:avLst/>
          </a:prstGeom>
          <a:solidFill>
            <a:srgbClr val="EB9357"/>
          </a:solidFill>
          <a:ln w="57150">
            <a:solidFill>
              <a:schemeClr val="accent4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sp>
      <p:sp>
        <p:nvSpPr>
          <p:cNvPr id="24" name="Forma 23"/>
          <p:cNvSpPr/>
          <p:nvPr/>
        </p:nvSpPr>
        <p:spPr>
          <a:xfrm rot="960973">
            <a:off x="5914052" y="2338548"/>
            <a:ext cx="1514961" cy="1507932"/>
          </a:xfrm>
          <a:prstGeom prst="gear6">
            <a:avLst/>
          </a:prstGeom>
          <a:ln w="762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sp>
      <p:sp>
        <p:nvSpPr>
          <p:cNvPr id="26" name="Forma 25"/>
          <p:cNvSpPr/>
          <p:nvPr/>
        </p:nvSpPr>
        <p:spPr>
          <a:xfrm rot="21358966">
            <a:off x="7288445" y="2941043"/>
            <a:ext cx="1212382" cy="1297308"/>
          </a:xfrm>
          <a:prstGeom prst="gear6">
            <a:avLst/>
          </a:prstGeom>
          <a:solidFill>
            <a:srgbClr val="B04E0C"/>
          </a:solidFill>
          <a:ln w="57150">
            <a:solidFill>
              <a:srgbClr val="B04E0C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sp>
      <p:sp>
        <p:nvSpPr>
          <p:cNvPr id="27" name="Forma 26"/>
          <p:cNvSpPr/>
          <p:nvPr/>
        </p:nvSpPr>
        <p:spPr>
          <a:xfrm rot="946813">
            <a:off x="8461390" y="2857170"/>
            <a:ext cx="1227151" cy="1194233"/>
          </a:xfrm>
          <a:prstGeom prst="gear6">
            <a:avLst/>
          </a:prstGeom>
          <a:solidFill>
            <a:srgbClr val="EB9357"/>
          </a:solidFill>
          <a:ln w="57150">
            <a:solidFill>
              <a:schemeClr val="accent4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sp>
      <p:sp>
        <p:nvSpPr>
          <p:cNvPr id="28" name="Forma 27"/>
          <p:cNvSpPr/>
          <p:nvPr/>
        </p:nvSpPr>
        <p:spPr>
          <a:xfrm rot="3394752">
            <a:off x="9607354" y="2485753"/>
            <a:ext cx="1546500" cy="1480647"/>
          </a:xfrm>
          <a:prstGeom prst="gear6">
            <a:avLst/>
          </a:prstGeom>
          <a:ln w="762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sp>
      <p:sp>
        <p:nvSpPr>
          <p:cNvPr id="50" name="Rectángulo 49"/>
          <p:cNvSpPr/>
          <p:nvPr/>
        </p:nvSpPr>
        <p:spPr>
          <a:xfrm>
            <a:off x="2884532" y="-32804"/>
            <a:ext cx="644246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4000" b="1" dirty="0" smtClean="0">
                <a:ln/>
                <a:solidFill>
                  <a:schemeClr val="accent3"/>
                </a:solidFill>
                <a:latin typeface="+mj-lt"/>
              </a:rPr>
              <a:t>Impactos Positivos programa </a:t>
            </a:r>
          </a:p>
          <a:p>
            <a:pPr algn="ctr"/>
            <a:r>
              <a:rPr lang="es-ES" sz="4000" b="1" dirty="0" smtClean="0">
                <a:ln/>
                <a:solidFill>
                  <a:schemeClr val="accent3"/>
                </a:solidFill>
                <a:latin typeface="+mj-lt"/>
              </a:rPr>
              <a:t>Cuarta Generación</a:t>
            </a:r>
            <a:endParaRPr lang="es-ES" sz="4000" b="1" dirty="0">
              <a:ln/>
              <a:solidFill>
                <a:schemeClr val="accent3"/>
              </a:solidFill>
              <a:latin typeface="+mj-lt"/>
            </a:endParaRPr>
          </a:p>
        </p:txBody>
      </p:sp>
      <p:grpSp>
        <p:nvGrpSpPr>
          <p:cNvPr id="51" name="Grupo 50"/>
          <p:cNvGrpSpPr/>
          <p:nvPr/>
        </p:nvGrpSpPr>
        <p:grpSpPr>
          <a:xfrm>
            <a:off x="1127448" y="1589387"/>
            <a:ext cx="2263355" cy="938408"/>
            <a:chOff x="-277621" y="1404919"/>
            <a:chExt cx="1947217" cy="938408"/>
          </a:xfrm>
        </p:grpSpPr>
        <p:sp>
          <p:nvSpPr>
            <p:cNvPr id="52" name="Rectángulo 51"/>
            <p:cNvSpPr/>
            <p:nvPr/>
          </p:nvSpPr>
          <p:spPr>
            <a:xfrm>
              <a:off x="-277621" y="1404919"/>
              <a:ext cx="1947217" cy="938408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3" name="Rectángulo 52"/>
            <p:cNvSpPr/>
            <p:nvPr/>
          </p:nvSpPr>
          <p:spPr>
            <a:xfrm>
              <a:off x="-277621" y="1404919"/>
              <a:ext cx="1947217" cy="9384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0640" tIns="0" rIns="0" bIns="0" numCol="1" spcCol="1270" anchor="ctr" anchorCtr="0">
              <a:noAutofit/>
            </a:bodyPr>
            <a:lstStyle/>
            <a:p>
              <a:pPr lvl="0" algn="just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600" kern="1200" dirty="0" smtClean="0"/>
                <a:t>Crecimiento potencial del PIB de </a:t>
              </a:r>
              <a:r>
                <a:rPr lang="es-CO" sz="1600" b="1" kern="1200" dirty="0" smtClean="0"/>
                <a:t>4,6%</a:t>
              </a:r>
              <a:r>
                <a:rPr lang="es-CO" sz="1600" kern="1200" dirty="0" smtClean="0"/>
                <a:t> a </a:t>
              </a:r>
              <a:r>
                <a:rPr lang="es-CO" sz="1600" b="1" kern="1200" dirty="0" smtClean="0"/>
                <a:t>5,3% </a:t>
              </a:r>
              <a:r>
                <a:rPr lang="es-CO" sz="1600" kern="1200" dirty="0" smtClean="0"/>
                <a:t>en el largo plazo</a:t>
              </a:r>
              <a:endParaRPr lang="es-CO" sz="1600" kern="1200" dirty="0"/>
            </a:p>
          </p:txBody>
        </p:sp>
      </p:grpSp>
      <p:grpSp>
        <p:nvGrpSpPr>
          <p:cNvPr id="54" name="Grupo 53"/>
          <p:cNvGrpSpPr/>
          <p:nvPr/>
        </p:nvGrpSpPr>
        <p:grpSpPr>
          <a:xfrm>
            <a:off x="3267302" y="4079958"/>
            <a:ext cx="2204504" cy="812171"/>
            <a:chOff x="1267894" y="3796335"/>
            <a:chExt cx="1684435" cy="812171"/>
          </a:xfrm>
        </p:grpSpPr>
        <p:sp>
          <p:nvSpPr>
            <p:cNvPr id="55" name="Rectángulo 54"/>
            <p:cNvSpPr/>
            <p:nvPr/>
          </p:nvSpPr>
          <p:spPr>
            <a:xfrm>
              <a:off x="1267894" y="3796335"/>
              <a:ext cx="1684435" cy="812171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6" name="Rectángulo 55"/>
            <p:cNvSpPr/>
            <p:nvPr/>
          </p:nvSpPr>
          <p:spPr>
            <a:xfrm>
              <a:off x="1267894" y="3796335"/>
              <a:ext cx="1684435" cy="8121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40640" bIns="0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600" kern="1200" dirty="0" smtClean="0"/>
                <a:t>Aprovechamiento de la  mano de obra local en la construcción de los proyectos</a:t>
              </a:r>
              <a:endParaRPr lang="es-CO" sz="1600" kern="1200" dirty="0"/>
            </a:p>
          </p:txBody>
        </p:sp>
      </p:grpSp>
      <p:grpSp>
        <p:nvGrpSpPr>
          <p:cNvPr id="57" name="Grupo 56"/>
          <p:cNvGrpSpPr/>
          <p:nvPr/>
        </p:nvGrpSpPr>
        <p:grpSpPr>
          <a:xfrm>
            <a:off x="4760852" y="1724177"/>
            <a:ext cx="2092417" cy="812171"/>
            <a:chOff x="2376267" y="1800209"/>
            <a:chExt cx="1684435" cy="812171"/>
          </a:xfrm>
        </p:grpSpPr>
        <p:sp>
          <p:nvSpPr>
            <p:cNvPr id="58" name="Rectángulo 57"/>
            <p:cNvSpPr/>
            <p:nvPr/>
          </p:nvSpPr>
          <p:spPr>
            <a:xfrm>
              <a:off x="2376267" y="1800209"/>
              <a:ext cx="1684435" cy="812171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9" name="Rectángulo 58"/>
            <p:cNvSpPr/>
            <p:nvPr/>
          </p:nvSpPr>
          <p:spPr>
            <a:xfrm>
              <a:off x="2376267" y="1800209"/>
              <a:ext cx="1684435" cy="8121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40640" bIns="0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600" kern="1200" dirty="0" smtClean="0"/>
                <a:t>Optimización de las cadenas productivas </a:t>
              </a:r>
              <a:r>
                <a:rPr lang="es-CO" sz="1600" b="1" kern="1200" dirty="0" smtClean="0"/>
                <a:t>Convenio ANDI</a:t>
              </a:r>
              <a:endParaRPr lang="es-CO" sz="1600" b="1" kern="1200" dirty="0"/>
            </a:p>
          </p:txBody>
        </p:sp>
      </p:grpSp>
      <p:grpSp>
        <p:nvGrpSpPr>
          <p:cNvPr id="60" name="Grupo 59"/>
          <p:cNvGrpSpPr/>
          <p:nvPr/>
        </p:nvGrpSpPr>
        <p:grpSpPr>
          <a:xfrm>
            <a:off x="7476300" y="1945551"/>
            <a:ext cx="2334322" cy="938408"/>
            <a:chOff x="4536497" y="1368154"/>
            <a:chExt cx="1947217" cy="938408"/>
          </a:xfrm>
        </p:grpSpPr>
        <p:sp>
          <p:nvSpPr>
            <p:cNvPr id="61" name="Rectángulo 60"/>
            <p:cNvSpPr/>
            <p:nvPr/>
          </p:nvSpPr>
          <p:spPr>
            <a:xfrm>
              <a:off x="4536497" y="1368154"/>
              <a:ext cx="1947217" cy="938408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2" name="Rectángulo 61"/>
            <p:cNvSpPr/>
            <p:nvPr/>
          </p:nvSpPr>
          <p:spPr>
            <a:xfrm>
              <a:off x="4536497" y="1368154"/>
              <a:ext cx="1947217" cy="9384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0640" tIns="0" rIns="0" bIns="0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600" kern="1200" dirty="0" smtClean="0"/>
                <a:t>Capacitación a Técnicos y Profesionales a nivel local </a:t>
              </a:r>
              <a:r>
                <a:rPr lang="es-CO" sz="1600" b="1" kern="1200" dirty="0" smtClean="0"/>
                <a:t>Convenio SENA</a:t>
              </a:r>
              <a:endParaRPr lang="es-CO" sz="1600" b="1" kern="1200" dirty="0"/>
            </a:p>
          </p:txBody>
        </p:sp>
      </p:grpSp>
      <p:grpSp>
        <p:nvGrpSpPr>
          <p:cNvPr id="63" name="Grupo 62"/>
          <p:cNvGrpSpPr/>
          <p:nvPr/>
        </p:nvGrpSpPr>
        <p:grpSpPr>
          <a:xfrm>
            <a:off x="9840416" y="1415514"/>
            <a:ext cx="2207275" cy="938408"/>
            <a:chOff x="7200802" y="1656178"/>
            <a:chExt cx="1947217" cy="938408"/>
          </a:xfrm>
        </p:grpSpPr>
        <p:sp>
          <p:nvSpPr>
            <p:cNvPr id="64" name="Rectángulo 63"/>
            <p:cNvSpPr/>
            <p:nvPr/>
          </p:nvSpPr>
          <p:spPr>
            <a:xfrm>
              <a:off x="7200802" y="1656178"/>
              <a:ext cx="1947217" cy="938408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5" name="Rectángulo 64"/>
            <p:cNvSpPr/>
            <p:nvPr/>
          </p:nvSpPr>
          <p:spPr>
            <a:xfrm>
              <a:off x="7200802" y="1656178"/>
              <a:ext cx="1947217" cy="9384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0640" tIns="0" rIns="0" bIns="0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600" b="0" kern="1200" dirty="0" smtClean="0"/>
                <a:t>Se generarán más de </a:t>
              </a:r>
              <a:r>
                <a:rPr lang="es-CO" sz="1600" b="1" kern="1200" dirty="0" smtClean="0"/>
                <a:t>180.000 empleos </a:t>
              </a:r>
              <a:r>
                <a:rPr lang="es-CO" sz="1600" b="0" kern="1200" dirty="0" smtClean="0"/>
                <a:t>directos en etapa de construcción.</a:t>
              </a:r>
              <a:endParaRPr lang="es-CO" sz="1600" b="0" kern="1200" dirty="0"/>
            </a:p>
          </p:txBody>
        </p:sp>
      </p:grpSp>
      <p:grpSp>
        <p:nvGrpSpPr>
          <p:cNvPr id="66" name="Grupo 65"/>
          <p:cNvGrpSpPr/>
          <p:nvPr/>
        </p:nvGrpSpPr>
        <p:grpSpPr>
          <a:xfrm>
            <a:off x="6768422" y="4327219"/>
            <a:ext cx="2245432" cy="812171"/>
            <a:chOff x="4824536" y="3960433"/>
            <a:chExt cx="1684435" cy="812171"/>
          </a:xfrm>
        </p:grpSpPr>
        <p:sp>
          <p:nvSpPr>
            <p:cNvPr id="67" name="Rectángulo 66"/>
            <p:cNvSpPr/>
            <p:nvPr/>
          </p:nvSpPr>
          <p:spPr>
            <a:xfrm>
              <a:off x="4824536" y="3960433"/>
              <a:ext cx="1684435" cy="812171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8" name="Rectángulo 67"/>
            <p:cNvSpPr/>
            <p:nvPr/>
          </p:nvSpPr>
          <p:spPr>
            <a:xfrm>
              <a:off x="4824536" y="3960433"/>
              <a:ext cx="1684435" cy="8121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40640" bIns="0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600" kern="1200" dirty="0" smtClean="0"/>
                <a:t>Mejora la productividad y sostenibilidad de la región</a:t>
              </a:r>
              <a:endParaRPr lang="es-CO" sz="1600" kern="1200" dirty="0"/>
            </a:p>
          </p:txBody>
        </p:sp>
      </p:grpSp>
      <p:grpSp>
        <p:nvGrpSpPr>
          <p:cNvPr id="69" name="Grupo 68"/>
          <p:cNvGrpSpPr/>
          <p:nvPr/>
        </p:nvGrpSpPr>
        <p:grpSpPr>
          <a:xfrm>
            <a:off x="9402583" y="4234318"/>
            <a:ext cx="2160240" cy="812171"/>
            <a:chOff x="7956072" y="3580311"/>
            <a:chExt cx="1684435" cy="812171"/>
          </a:xfrm>
        </p:grpSpPr>
        <p:sp>
          <p:nvSpPr>
            <p:cNvPr id="70" name="Rectángulo 69"/>
            <p:cNvSpPr/>
            <p:nvPr/>
          </p:nvSpPr>
          <p:spPr>
            <a:xfrm>
              <a:off x="7956072" y="3580311"/>
              <a:ext cx="1684435" cy="812171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1" name="Rectángulo 70"/>
            <p:cNvSpPr/>
            <p:nvPr/>
          </p:nvSpPr>
          <p:spPr>
            <a:xfrm>
              <a:off x="7956072" y="3580311"/>
              <a:ext cx="1684435" cy="8121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40640" bIns="0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600" kern="1200" dirty="0" smtClean="0"/>
                <a:t>Mejora en la competitividad y la calidad de la Infraestructura Vial</a:t>
              </a:r>
              <a:endParaRPr lang="es-CO" sz="16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79162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207568" y="0"/>
            <a:ext cx="728744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4000" b="1" dirty="0" smtClean="0">
                <a:ln/>
                <a:solidFill>
                  <a:schemeClr val="accent3"/>
                </a:solidFill>
                <a:latin typeface="+mj-lt"/>
              </a:rPr>
              <a:t>Aeropuertos</a:t>
            </a:r>
            <a:endParaRPr lang="es-ES" sz="4000" b="1" dirty="0">
              <a:ln/>
              <a:solidFill>
                <a:schemeClr val="accent3"/>
              </a:solidFill>
              <a:latin typeface="+mj-lt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368830225"/>
              </p:ext>
            </p:extLst>
          </p:nvPr>
        </p:nvGraphicFramePr>
        <p:xfrm>
          <a:off x="4007768" y="1124744"/>
          <a:ext cx="792088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Elipse 3"/>
          <p:cNvSpPr/>
          <p:nvPr/>
        </p:nvSpPr>
        <p:spPr>
          <a:xfrm>
            <a:off x="2279576" y="2348880"/>
            <a:ext cx="2376264" cy="2376264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CO" sz="2000" b="1" dirty="0" smtClean="0">
                <a:ln/>
              </a:rPr>
              <a:t>Aeropuerto Ernesto </a:t>
            </a:r>
            <a:r>
              <a:rPr lang="es-CO" sz="2000" b="1" dirty="0" err="1" smtClean="0">
                <a:ln/>
              </a:rPr>
              <a:t>Cortissoz</a:t>
            </a:r>
            <a:r>
              <a:rPr lang="es-CO" sz="2000" b="1" dirty="0" smtClean="0">
                <a:ln/>
              </a:rPr>
              <a:t> -Barranquilla</a:t>
            </a:r>
            <a:endParaRPr lang="es-CO" sz="2000" b="1" dirty="0">
              <a:ln/>
            </a:endParaRPr>
          </a:p>
        </p:txBody>
      </p:sp>
    </p:spTree>
    <p:extLst>
      <p:ext uri="{BB962C8B-B14F-4D97-AF65-F5344CB8AC3E}">
        <p14:creationId xmlns:p14="http://schemas.microsoft.com/office/powerpoint/2010/main" val="112553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8051545"/>
              </p:ext>
            </p:extLst>
          </p:nvPr>
        </p:nvGraphicFramePr>
        <p:xfrm>
          <a:off x="2351584" y="1268760"/>
          <a:ext cx="8136904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CuadroTexto 11"/>
          <p:cNvSpPr txBox="1"/>
          <p:nvPr/>
        </p:nvSpPr>
        <p:spPr>
          <a:xfrm>
            <a:off x="3112905" y="3597983"/>
            <a:ext cx="4628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 smtClean="0">
                <a:latin typeface="+mj-lt"/>
              </a:rPr>
              <a:t>61</a:t>
            </a:r>
            <a:endParaRPr lang="es-CO" sz="1600" b="1" dirty="0">
              <a:latin typeface="+mj-lt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4223792" y="2946430"/>
            <a:ext cx="4628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 smtClean="0">
                <a:latin typeface="+mj-lt"/>
              </a:rPr>
              <a:t>36</a:t>
            </a:r>
            <a:endParaRPr lang="es-CO" sz="1600" b="1" dirty="0">
              <a:latin typeface="+mj-lt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5447928" y="4509120"/>
            <a:ext cx="4628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 smtClean="0">
                <a:latin typeface="+mj-lt"/>
              </a:rPr>
              <a:t>21</a:t>
            </a:r>
            <a:endParaRPr lang="es-CO" sz="1600" b="1" dirty="0">
              <a:latin typeface="+mj-lt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6744072" y="4077072"/>
            <a:ext cx="2467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 smtClean="0">
                <a:latin typeface="+mj-lt"/>
              </a:rPr>
              <a:t>8</a:t>
            </a:r>
            <a:endParaRPr lang="es-CO" sz="1600" b="1" dirty="0">
              <a:latin typeface="+mj-lt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7865433" y="4678397"/>
            <a:ext cx="4628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 smtClean="0">
                <a:latin typeface="+mj-lt"/>
              </a:rPr>
              <a:t>13</a:t>
            </a:r>
            <a:endParaRPr lang="es-CO" sz="1600" b="1" dirty="0">
              <a:latin typeface="+mj-lt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9120336" y="3954542"/>
            <a:ext cx="4628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 smtClean="0">
                <a:latin typeface="+mj-lt"/>
              </a:rPr>
              <a:t>4</a:t>
            </a:r>
          </a:p>
        </p:txBody>
      </p:sp>
      <p:cxnSp>
        <p:nvCxnSpPr>
          <p:cNvPr id="18" name="Conector recto de flecha 17"/>
          <p:cNvCxnSpPr>
            <a:endCxn id="19" idx="1"/>
          </p:cNvCxnSpPr>
          <p:nvPr/>
        </p:nvCxnSpPr>
        <p:spPr>
          <a:xfrm flipV="1">
            <a:off x="9480376" y="2692371"/>
            <a:ext cx="864096" cy="1096669"/>
          </a:xfrm>
          <a:prstGeom prst="straightConnector1">
            <a:avLst/>
          </a:prstGeom>
          <a:ln>
            <a:prstDash val="sysDash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9" name="CuadroTexto 18"/>
          <p:cNvSpPr txBox="1"/>
          <p:nvPr/>
        </p:nvSpPr>
        <p:spPr>
          <a:xfrm>
            <a:off x="10344472" y="2276872"/>
            <a:ext cx="1728192" cy="830997"/>
          </a:xfrm>
          <a:prstGeom prst="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O" sz="1600" dirty="0" smtClean="0"/>
              <a:t>Adjudicada Segunda Calzada Ibagué-Cajamarca</a:t>
            </a:r>
            <a:endParaRPr lang="es-CO" sz="1600" dirty="0"/>
          </a:p>
        </p:txBody>
      </p:sp>
      <p:sp>
        <p:nvSpPr>
          <p:cNvPr id="22" name="Rectángulo 21"/>
          <p:cNvSpPr/>
          <p:nvPr/>
        </p:nvSpPr>
        <p:spPr>
          <a:xfrm>
            <a:off x="2207568" y="-99392"/>
            <a:ext cx="728744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4000" b="1" dirty="0" smtClean="0">
                <a:ln/>
                <a:solidFill>
                  <a:schemeClr val="accent3"/>
                </a:solidFill>
                <a:latin typeface="+mj-lt"/>
              </a:rPr>
              <a:t>Iniciativas Privadas</a:t>
            </a:r>
          </a:p>
          <a:p>
            <a:pPr algn="ctr"/>
            <a:r>
              <a:rPr lang="es-ES" sz="4000" dirty="0" smtClean="0">
                <a:ln/>
                <a:solidFill>
                  <a:schemeClr val="accent3"/>
                </a:solidFill>
                <a:latin typeface="+mj-lt"/>
              </a:rPr>
              <a:t>(Presentadas ANI)</a:t>
            </a:r>
            <a:endParaRPr lang="es-ES" sz="4000" dirty="0">
              <a:ln/>
              <a:solidFill>
                <a:schemeClr val="accent3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4566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931820087"/>
              </p:ext>
            </p:extLst>
          </p:nvPr>
        </p:nvGraphicFramePr>
        <p:xfrm>
          <a:off x="5015880" y="1772816"/>
          <a:ext cx="6912768" cy="35876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Elipse 5"/>
          <p:cNvSpPr/>
          <p:nvPr/>
        </p:nvSpPr>
        <p:spPr>
          <a:xfrm>
            <a:off x="2855640" y="2420888"/>
            <a:ext cx="2376264" cy="2376264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CO" sz="2000" b="1" dirty="0">
                <a:ln/>
              </a:rPr>
              <a:t>Segunda calzada </a:t>
            </a:r>
            <a:r>
              <a:rPr lang="es-CO" sz="2000" b="1" dirty="0" smtClean="0">
                <a:ln/>
              </a:rPr>
              <a:t>Ibagué-Cajamarca</a:t>
            </a:r>
            <a:endParaRPr lang="es-CO" sz="2000" b="1" dirty="0">
              <a:ln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568983" y="36493"/>
            <a:ext cx="853086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4000" b="1" dirty="0" smtClean="0">
                <a:ln/>
                <a:solidFill>
                  <a:schemeClr val="accent3"/>
                </a:solidFill>
                <a:latin typeface="+mj-lt"/>
              </a:rPr>
              <a:t>Adjudicación Primera </a:t>
            </a:r>
          </a:p>
          <a:p>
            <a:pPr algn="ctr"/>
            <a:r>
              <a:rPr lang="es-ES" sz="4000" b="1" dirty="0" smtClean="0">
                <a:ln/>
                <a:solidFill>
                  <a:schemeClr val="accent3"/>
                </a:solidFill>
                <a:latin typeface="+mj-lt"/>
              </a:rPr>
              <a:t>Iniciativa Privada de Nuevas Autopistas</a:t>
            </a:r>
            <a:endParaRPr lang="es-ES" sz="4000" b="1" dirty="0">
              <a:ln/>
              <a:solidFill>
                <a:schemeClr val="accent3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5645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606602385"/>
              </p:ext>
            </p:extLst>
          </p:nvPr>
        </p:nvGraphicFramePr>
        <p:xfrm>
          <a:off x="3215680" y="1124744"/>
          <a:ext cx="7767960" cy="46805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ángulo 4"/>
          <p:cNvSpPr/>
          <p:nvPr/>
        </p:nvSpPr>
        <p:spPr>
          <a:xfrm>
            <a:off x="2010526" y="56818"/>
            <a:ext cx="804899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4000" b="1" dirty="0" smtClean="0">
                <a:ln/>
                <a:solidFill>
                  <a:schemeClr val="accent3"/>
                </a:solidFill>
              </a:rPr>
              <a:t>Segunda </a:t>
            </a:r>
            <a:r>
              <a:rPr lang="es-ES" sz="4000" b="1" dirty="0">
                <a:ln/>
                <a:solidFill>
                  <a:schemeClr val="accent3"/>
                </a:solidFill>
              </a:rPr>
              <a:t>Ola Cuarta </a:t>
            </a:r>
            <a:r>
              <a:rPr lang="es-ES" sz="4000" b="1" dirty="0" smtClean="0">
                <a:ln/>
                <a:solidFill>
                  <a:schemeClr val="accent3"/>
                </a:solidFill>
              </a:rPr>
              <a:t>Generación</a:t>
            </a:r>
            <a:endParaRPr lang="es-ES" sz="4000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78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3095275"/>
              </p:ext>
            </p:extLst>
          </p:nvPr>
        </p:nvGraphicFramePr>
        <p:xfrm>
          <a:off x="3071664" y="1985085"/>
          <a:ext cx="8930940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Flecha abajo 13"/>
          <p:cNvSpPr/>
          <p:nvPr/>
        </p:nvSpPr>
        <p:spPr>
          <a:xfrm rot="10800000">
            <a:off x="10866582" y="3680665"/>
            <a:ext cx="448177" cy="523220"/>
          </a:xfrm>
          <a:prstGeom prst="downArrow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5" name="Flecha abajo 14"/>
          <p:cNvSpPr/>
          <p:nvPr/>
        </p:nvSpPr>
        <p:spPr>
          <a:xfrm rot="10800000">
            <a:off x="8162430" y="3372700"/>
            <a:ext cx="448177" cy="523220"/>
          </a:xfrm>
          <a:prstGeom prst="downArrow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6" name="Flecha abajo 15"/>
          <p:cNvSpPr/>
          <p:nvPr/>
        </p:nvSpPr>
        <p:spPr>
          <a:xfrm rot="10800000">
            <a:off x="5489388" y="1655344"/>
            <a:ext cx="448177" cy="523220"/>
          </a:xfrm>
          <a:prstGeom prst="downArrow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1265876" y="-48399"/>
            <a:ext cx="906268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800" b="1" dirty="0">
                <a:ln/>
                <a:solidFill>
                  <a:schemeClr val="accent3"/>
                </a:solidFill>
                <a:latin typeface="+mj-lt"/>
              </a:rPr>
              <a:t>Comportamiento Inversión </a:t>
            </a:r>
            <a:r>
              <a:rPr lang="es-MX" sz="3800" b="1" dirty="0" smtClean="0">
                <a:ln/>
                <a:solidFill>
                  <a:schemeClr val="accent3"/>
                </a:solidFill>
                <a:latin typeface="+mj-lt"/>
              </a:rPr>
              <a:t>por modos</a:t>
            </a:r>
          </a:p>
          <a:p>
            <a:pPr algn="ctr"/>
            <a:r>
              <a:rPr lang="es-MX" sz="3800" b="1" dirty="0" smtClean="0">
                <a:ln/>
                <a:solidFill>
                  <a:schemeClr val="accent3"/>
                </a:solidFill>
                <a:latin typeface="+mj-lt"/>
              </a:rPr>
              <a:t>ANI 2013 </a:t>
            </a:r>
            <a:r>
              <a:rPr lang="es-MX" sz="3800" b="1" dirty="0">
                <a:ln/>
                <a:solidFill>
                  <a:schemeClr val="accent3"/>
                </a:solidFill>
                <a:latin typeface="+mj-lt"/>
              </a:rPr>
              <a:t>Vs. 2014</a:t>
            </a:r>
          </a:p>
        </p:txBody>
      </p:sp>
      <p:sp>
        <p:nvSpPr>
          <p:cNvPr id="19" name="Rectángulo 18"/>
          <p:cNvSpPr/>
          <p:nvPr/>
        </p:nvSpPr>
        <p:spPr>
          <a:xfrm>
            <a:off x="8805173" y="1296539"/>
            <a:ext cx="3089817" cy="705161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accent6">
                    <a:lumMod val="50000"/>
                  </a:schemeClr>
                </a:solidFill>
              </a:rPr>
              <a:t>Inversión Proyectos ANI 2014</a:t>
            </a:r>
          </a:p>
          <a:p>
            <a:pPr algn="ctr"/>
            <a:r>
              <a:rPr lang="es-MX" dirty="0" smtClean="0">
                <a:solidFill>
                  <a:schemeClr val="accent6">
                    <a:lumMod val="50000"/>
                  </a:schemeClr>
                </a:solidFill>
              </a:rPr>
              <a:t> 4,8 Billones (+14%)</a:t>
            </a:r>
            <a:endParaRPr lang="es-MX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4275960" y="1639777"/>
            <a:ext cx="12225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es-MX" b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Carreteras </a:t>
            </a:r>
          </a:p>
          <a:p>
            <a:pPr algn="ctr" fontAlgn="ctr"/>
            <a:r>
              <a:rPr lang="es-MX" b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+23%</a:t>
            </a:r>
            <a:endParaRPr lang="es-MX" b="1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7104112" y="3358733"/>
            <a:ext cx="9743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es-MX" b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Puertos </a:t>
            </a:r>
          </a:p>
          <a:p>
            <a:pPr algn="ctr" fontAlgn="ctr"/>
            <a:r>
              <a:rPr lang="es-MX" b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+10%</a:t>
            </a:r>
            <a:endParaRPr lang="es-MX" b="1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9435934" y="3672816"/>
            <a:ext cx="14306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es-MX" b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Ferrocarriles </a:t>
            </a:r>
          </a:p>
          <a:p>
            <a:pPr algn="ctr" fontAlgn="ctr"/>
            <a:r>
              <a:rPr lang="es-MX" b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+316%</a:t>
            </a:r>
            <a:endParaRPr lang="es-MX" b="1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40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0FF92-5018-4BC3-83A4-0F12C9CE31B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9965255"/>
              </p:ext>
            </p:extLst>
          </p:nvPr>
        </p:nvGraphicFramePr>
        <p:xfrm>
          <a:off x="6336552" y="1758598"/>
          <a:ext cx="3298365" cy="3982913"/>
        </p:xfrm>
        <a:graphic>
          <a:graphicData uri="http://schemas.openxmlformats.org/drawingml/2006/table">
            <a:tbl>
              <a:tblPr/>
              <a:tblGrid>
                <a:gridCol w="376956"/>
                <a:gridCol w="2921409"/>
              </a:tblGrid>
              <a:tr h="56410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#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A4D7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Proyectos</a:t>
                      </a:r>
                      <a:r>
                        <a:rPr lang="es-MX" sz="1600" b="1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con mayor inversión 2014</a:t>
                      </a:r>
                      <a:endParaRPr lang="es-MX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A4D7A"/>
                    </a:solidFill>
                  </a:tcPr>
                </a:tc>
              </a:tr>
              <a:tr h="34188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500" b="0" i="0" u="none" strike="noStrike" dirty="0">
                          <a:solidFill>
                            <a:srgbClr val="222B35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500" b="0" i="0" u="none" strike="noStrike" dirty="0">
                          <a:solidFill>
                            <a:srgbClr val="222B35"/>
                          </a:solidFill>
                          <a:effectLst/>
                          <a:latin typeface="Calibri" panose="020F0502020204030204" pitchFamily="34" charset="0"/>
                        </a:rPr>
                        <a:t>Ruta del Sol </a:t>
                      </a:r>
                      <a:r>
                        <a:rPr lang="es-MX" sz="1500" b="0" i="0" u="none" strike="noStrike" dirty="0" smtClean="0">
                          <a:solidFill>
                            <a:srgbClr val="222B35"/>
                          </a:solidFill>
                          <a:effectLst/>
                          <a:latin typeface="Calibri" panose="020F0502020204030204" pitchFamily="34" charset="0"/>
                        </a:rPr>
                        <a:t>– Sector 2</a:t>
                      </a:r>
                      <a:endParaRPr lang="es-MX" sz="1500" b="0" i="0" u="none" strike="noStrike" dirty="0">
                        <a:solidFill>
                          <a:srgbClr val="222B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88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500" b="0" i="0" u="none" strike="noStrike" dirty="0">
                          <a:solidFill>
                            <a:srgbClr val="222B35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500" b="0" i="0" u="none" strike="noStrike" dirty="0">
                          <a:solidFill>
                            <a:srgbClr val="222B35"/>
                          </a:solidFill>
                          <a:effectLst/>
                          <a:latin typeface="Calibri" panose="020F0502020204030204" pitchFamily="34" charset="0"/>
                        </a:rPr>
                        <a:t>Bogotá - Villavicencio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88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500" b="0" i="0" u="none" strike="noStrike" dirty="0">
                          <a:solidFill>
                            <a:srgbClr val="222B35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500" b="0" i="0" u="none" strike="noStrike" dirty="0">
                          <a:solidFill>
                            <a:srgbClr val="222B35"/>
                          </a:solidFill>
                          <a:effectLst/>
                          <a:latin typeface="Calibri" panose="020F0502020204030204" pitchFamily="34" charset="0"/>
                        </a:rPr>
                        <a:t>Ruta del Sol </a:t>
                      </a:r>
                      <a:r>
                        <a:rPr lang="es-MX" sz="1500" b="0" i="0" u="none" strike="noStrike" dirty="0" smtClean="0">
                          <a:solidFill>
                            <a:srgbClr val="222B35"/>
                          </a:solidFill>
                          <a:effectLst/>
                          <a:latin typeface="Calibri" panose="020F0502020204030204" pitchFamily="34" charset="0"/>
                        </a:rPr>
                        <a:t>– Sector</a:t>
                      </a:r>
                      <a:r>
                        <a:rPr lang="es-MX" sz="1500" b="0" i="0" u="none" strike="noStrike" baseline="0" dirty="0" smtClean="0">
                          <a:solidFill>
                            <a:srgbClr val="222B35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MX" sz="1500" b="0" i="0" u="none" strike="noStrike" dirty="0" smtClean="0">
                          <a:solidFill>
                            <a:srgbClr val="222B35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s-MX" sz="1500" b="0" i="0" u="none" strike="noStrike" dirty="0">
                        <a:solidFill>
                          <a:srgbClr val="222B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88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500" b="0" i="0" u="none" strike="noStrike" dirty="0">
                          <a:solidFill>
                            <a:srgbClr val="222B35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500" b="0" i="0" u="none" strike="noStrike" dirty="0">
                          <a:solidFill>
                            <a:srgbClr val="222B35"/>
                          </a:solidFill>
                          <a:effectLst/>
                          <a:latin typeface="Calibri" panose="020F0502020204030204" pitchFamily="34" charset="0"/>
                        </a:rPr>
                        <a:t>Transversal de las Américas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88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500" b="0" i="0" u="none" strike="noStrike" dirty="0">
                          <a:solidFill>
                            <a:srgbClr val="222B35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500" b="0" i="0" u="none" strike="noStrike" dirty="0">
                          <a:solidFill>
                            <a:srgbClr val="222B35"/>
                          </a:solidFill>
                          <a:effectLst/>
                          <a:latin typeface="Calibri" panose="020F0502020204030204" pitchFamily="34" charset="0"/>
                        </a:rPr>
                        <a:t>Ruta del Sol </a:t>
                      </a:r>
                      <a:r>
                        <a:rPr lang="es-MX" sz="1500" b="0" i="0" u="none" strike="noStrike" dirty="0" smtClean="0">
                          <a:solidFill>
                            <a:srgbClr val="222B35"/>
                          </a:solidFill>
                          <a:effectLst/>
                          <a:latin typeface="Calibri" panose="020F0502020204030204" pitchFamily="34" charset="0"/>
                        </a:rPr>
                        <a:t>– Sector 3</a:t>
                      </a:r>
                      <a:endParaRPr lang="es-MX" sz="1500" b="0" i="0" u="none" strike="noStrike" dirty="0">
                        <a:solidFill>
                          <a:srgbClr val="222B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88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500" b="0" i="0" u="none" strike="noStrike" dirty="0">
                          <a:solidFill>
                            <a:srgbClr val="222B35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500" b="0" i="0" u="none" strike="noStrike" dirty="0">
                          <a:solidFill>
                            <a:srgbClr val="222B35"/>
                          </a:solidFill>
                          <a:effectLst/>
                          <a:latin typeface="Calibri" panose="020F0502020204030204" pitchFamily="34" charset="0"/>
                        </a:rPr>
                        <a:t>Ruta Caribe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88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500" b="0" i="0" u="none" strike="noStrike" dirty="0">
                          <a:solidFill>
                            <a:srgbClr val="222B35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500" b="0" i="0" u="none" strike="noStrike" dirty="0">
                          <a:solidFill>
                            <a:srgbClr val="222B35"/>
                          </a:solidFill>
                          <a:effectLst/>
                          <a:latin typeface="Calibri" panose="020F0502020204030204" pitchFamily="34" charset="0"/>
                        </a:rPr>
                        <a:t>Malla Vial del Valle y Cauca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88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500" b="0" i="0" u="none" strike="noStrike" dirty="0">
                          <a:solidFill>
                            <a:srgbClr val="222B35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500" b="0" i="0" u="none" strike="noStrike" dirty="0">
                          <a:solidFill>
                            <a:srgbClr val="222B35"/>
                          </a:solidFill>
                          <a:effectLst/>
                          <a:latin typeface="Calibri" panose="020F0502020204030204" pitchFamily="34" charset="0"/>
                        </a:rPr>
                        <a:t>Bogotá - Villeta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88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500" b="0" i="0" u="none" strike="noStrike" dirty="0">
                          <a:solidFill>
                            <a:srgbClr val="222B35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500" b="0" i="0" u="none" strike="noStrike" dirty="0">
                          <a:solidFill>
                            <a:srgbClr val="222B35"/>
                          </a:solidFill>
                          <a:effectLst/>
                          <a:latin typeface="Calibri" panose="020F0502020204030204" pitchFamily="34" charset="0"/>
                        </a:rPr>
                        <a:t>Córdoba - Sucre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88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500" b="0" i="0" u="none" strike="noStrike" dirty="0">
                          <a:solidFill>
                            <a:srgbClr val="222B35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500" b="0" i="0" u="none" strike="noStrike" dirty="0">
                          <a:solidFill>
                            <a:srgbClr val="222B35"/>
                          </a:solidFill>
                          <a:effectLst/>
                          <a:latin typeface="Calibri" panose="020F0502020204030204" pitchFamily="34" charset="0"/>
                        </a:rPr>
                        <a:t>Girardot - Ibagué - Cajamarca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5499757"/>
              </p:ext>
            </p:extLst>
          </p:nvPr>
        </p:nvGraphicFramePr>
        <p:xfrm>
          <a:off x="490165" y="1518091"/>
          <a:ext cx="5385788" cy="42871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CuadroTexto 9"/>
          <p:cNvSpPr txBox="1"/>
          <p:nvPr/>
        </p:nvSpPr>
        <p:spPr>
          <a:xfrm>
            <a:off x="6576906" y="764704"/>
            <a:ext cx="536211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500" b="1" dirty="0">
                <a:ln/>
                <a:solidFill>
                  <a:schemeClr val="accent3"/>
                </a:solidFill>
                <a:latin typeface="+mj-lt"/>
              </a:rPr>
              <a:t>Top 10 - Carreteras con Mayor </a:t>
            </a:r>
            <a:r>
              <a:rPr lang="es-MX" sz="2500" b="1" dirty="0" smtClean="0">
                <a:ln/>
                <a:solidFill>
                  <a:schemeClr val="accent3"/>
                </a:solidFill>
                <a:latin typeface="+mj-lt"/>
              </a:rPr>
              <a:t>Inversión en </a:t>
            </a:r>
            <a:r>
              <a:rPr lang="es-MX" sz="2500" b="1" dirty="0">
                <a:ln/>
                <a:solidFill>
                  <a:schemeClr val="accent3"/>
                </a:solidFill>
                <a:latin typeface="+mj-lt"/>
              </a:rPr>
              <a:t>2014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0" y="888704"/>
            <a:ext cx="631604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500" b="1" dirty="0">
                <a:ln/>
                <a:solidFill>
                  <a:schemeClr val="accent3"/>
                </a:solidFill>
                <a:latin typeface="+mj-lt"/>
              </a:rPr>
              <a:t>Inversión Carreteras 2013 Vs. 2014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2279576" y="1846114"/>
            <a:ext cx="1329957" cy="502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s-MX" sz="2667" b="1" dirty="0">
                <a:solidFill>
                  <a:srgbClr val="00B050"/>
                </a:solidFill>
                <a:latin typeface="Calibri" panose="020F0502020204030204" pitchFamily="34" charset="0"/>
              </a:rPr>
              <a:t>+23%</a:t>
            </a:r>
          </a:p>
        </p:txBody>
      </p:sp>
      <p:cxnSp>
        <p:nvCxnSpPr>
          <p:cNvPr id="14" name="Conector recto 13"/>
          <p:cNvCxnSpPr/>
          <p:nvPr/>
        </p:nvCxnSpPr>
        <p:spPr>
          <a:xfrm flipV="1">
            <a:off x="2493045" y="3140968"/>
            <a:ext cx="1370707" cy="492959"/>
          </a:xfrm>
          <a:prstGeom prst="line">
            <a:avLst/>
          </a:prstGeom>
          <a:ln w="1905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lecha abajo 22"/>
          <p:cNvSpPr/>
          <p:nvPr/>
        </p:nvSpPr>
        <p:spPr>
          <a:xfrm rot="10800000">
            <a:off x="3406685" y="1914215"/>
            <a:ext cx="405696" cy="366564"/>
          </a:xfrm>
          <a:prstGeom prst="downArrow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400"/>
          </a:p>
        </p:txBody>
      </p:sp>
      <p:sp>
        <p:nvSpPr>
          <p:cNvPr id="24" name="Rectángulo 23"/>
          <p:cNvSpPr/>
          <p:nvPr/>
        </p:nvSpPr>
        <p:spPr>
          <a:xfrm>
            <a:off x="10037686" y="2829285"/>
            <a:ext cx="1868783" cy="1029543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es-MX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es-MX" b="1" dirty="0">
                <a:solidFill>
                  <a:schemeClr val="accent6">
                    <a:lumMod val="50000"/>
                  </a:schemeClr>
                </a:solidFill>
              </a:rPr>
              <a:t>Inversión Top 10 Carreteras </a:t>
            </a:r>
          </a:p>
          <a:p>
            <a:pPr algn="ctr"/>
            <a:r>
              <a:rPr lang="es-MX" b="1" dirty="0">
                <a:solidFill>
                  <a:schemeClr val="accent6">
                    <a:lumMod val="50000"/>
                  </a:schemeClr>
                </a:solidFill>
              </a:rPr>
              <a:t>$ 2,9 Billones</a:t>
            </a:r>
          </a:p>
          <a:p>
            <a:pPr algn="ctr"/>
            <a:endParaRPr lang="es-MX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es-MX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25" name="Conector recto 24"/>
          <p:cNvCxnSpPr/>
          <p:nvPr/>
        </p:nvCxnSpPr>
        <p:spPr>
          <a:xfrm>
            <a:off x="6096000" y="260648"/>
            <a:ext cx="0" cy="5904656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3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lantilla ANI">
  <a:themeElements>
    <a:clrScheme name="Personalizado 5">
      <a:dk1>
        <a:srgbClr val="022B44"/>
      </a:dk1>
      <a:lt1>
        <a:sysClr val="window" lastClr="FFFFFF"/>
      </a:lt1>
      <a:dk2>
        <a:srgbClr val="FFFFFF"/>
      </a:dk2>
      <a:lt2>
        <a:srgbClr val="D8D8D8"/>
      </a:lt2>
      <a:accent1>
        <a:srgbClr val="B8CCE4"/>
      </a:accent1>
      <a:accent2>
        <a:srgbClr val="EFA674"/>
      </a:accent2>
      <a:accent3>
        <a:srgbClr val="366092"/>
      </a:accent3>
      <a:accent4>
        <a:srgbClr val="DB620F"/>
      </a:accent4>
      <a:accent5>
        <a:srgbClr val="FBD5B5"/>
      </a:accent5>
      <a:accent6>
        <a:srgbClr val="6D96C7"/>
      </a:accent6>
      <a:hlink>
        <a:srgbClr val="000000"/>
      </a:hlink>
      <a:folHlink>
        <a:srgbClr val="DB620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b="1" dirty="0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plantilla ANI</Template>
  <TotalTime>14369</TotalTime>
  <Words>647</Words>
  <Application>Microsoft Office PowerPoint</Application>
  <PresentationFormat>Panorámica</PresentationFormat>
  <Paragraphs>156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Helvetica Neue Bold Condensed</vt:lpstr>
      <vt:lpstr>Impact</vt:lpstr>
      <vt:lpstr>plantilla ANI</vt:lpstr>
      <vt:lpstr>Diseño personalizado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nrojas</dc:creator>
  <cp:lastModifiedBy>Ricardo Aguilera Wilches</cp:lastModifiedBy>
  <cp:revision>385</cp:revision>
  <cp:lastPrinted>2015-03-10T19:29:06Z</cp:lastPrinted>
  <dcterms:created xsi:type="dcterms:W3CDTF">2012-11-16T19:55:35Z</dcterms:created>
  <dcterms:modified xsi:type="dcterms:W3CDTF">2015-03-12T15:20:02Z</dcterms:modified>
</cp:coreProperties>
</file>