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heme/theme2.xml" ContentType="application/vnd.openxmlformats-officedocument.them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notesSlides/notesSlide5.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6.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24"/>
  </p:notesMasterIdLst>
  <p:sldIdLst>
    <p:sldId id="309" r:id="rId2"/>
    <p:sldId id="263" r:id="rId3"/>
    <p:sldId id="261" r:id="rId4"/>
    <p:sldId id="338" r:id="rId5"/>
    <p:sldId id="354" r:id="rId6"/>
    <p:sldId id="339" r:id="rId7"/>
    <p:sldId id="341" r:id="rId8"/>
    <p:sldId id="340" r:id="rId9"/>
    <p:sldId id="331" r:id="rId10"/>
    <p:sldId id="317" r:id="rId11"/>
    <p:sldId id="319" r:id="rId12"/>
    <p:sldId id="355" r:id="rId13"/>
    <p:sldId id="356" r:id="rId14"/>
    <p:sldId id="359" r:id="rId15"/>
    <p:sldId id="337" r:id="rId16"/>
    <p:sldId id="357" r:id="rId17"/>
    <p:sldId id="360" r:id="rId18"/>
    <p:sldId id="362" r:id="rId19"/>
    <p:sldId id="345" r:id="rId20"/>
    <p:sldId id="347" r:id="rId21"/>
    <p:sldId id="364" r:id="rId22"/>
    <p:sldId id="365" r:id="rId23"/>
  </p:sldIdLst>
  <p:sldSz cx="9144000" cy="6858000" type="screen4x3"/>
  <p:notesSz cx="6858000" cy="9144000"/>
  <p:custDataLst>
    <p:tags r:id="rId25"/>
  </p:custDataLst>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4D5E3F14-4E42-4A5A-AE5E-C35949CE1060}">
          <p14:sldIdLst>
            <p14:sldId id="309"/>
            <p14:sldId id="263"/>
            <p14:sldId id="261"/>
            <p14:sldId id="338"/>
            <p14:sldId id="354"/>
            <p14:sldId id="339"/>
            <p14:sldId id="341"/>
            <p14:sldId id="340"/>
            <p14:sldId id="331"/>
            <p14:sldId id="317"/>
            <p14:sldId id="319"/>
            <p14:sldId id="355"/>
            <p14:sldId id="356"/>
            <p14:sldId id="359"/>
            <p14:sldId id="337"/>
            <p14:sldId id="357"/>
            <p14:sldId id="360"/>
            <p14:sldId id="362"/>
            <p14:sldId id="345"/>
            <p14:sldId id="347"/>
            <p14:sldId id="364"/>
            <p14:sldId id="36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guide id="3" pos="13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5B3D7"/>
    <a:srgbClr val="FBD5B5"/>
    <a:srgbClr val="00CC99"/>
    <a:srgbClr val="68CCE4"/>
    <a:srgbClr val="FEF6F0"/>
    <a:srgbClr val="B8CCE4"/>
    <a:srgbClr val="B9CDE5"/>
    <a:srgbClr val="1BA3B1"/>
    <a:srgbClr val="1CB0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15" autoAdjust="0"/>
    <p:restoredTop sz="94659" autoAdjust="0"/>
  </p:normalViewPr>
  <p:slideViewPr>
    <p:cSldViewPr snapToGrid="0">
      <p:cViewPr varScale="1">
        <p:scale>
          <a:sx n="68" d="100"/>
          <a:sy n="68" d="100"/>
        </p:scale>
        <p:origin x="1506" y="252"/>
      </p:cViewPr>
      <p:guideLst>
        <p:guide orient="horz" pos="2160"/>
        <p:guide pos="2880"/>
        <p:guide pos="1327"/>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ndara"/>
                <a:sym typeface="Candara"/>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ndara"/>
                <a:sym typeface="Candara"/>
              </a:defRPr>
            </a:lvl1pPr>
          </a:lstStyle>
          <a:p>
            <a:fld id="{C05DC3C3-82F0-4D9B-905B-D410E9D2B4EF}" type="datetimeFigureOut">
              <a:rPr lang="en-US" smtClean="0"/>
              <a:pPr/>
              <a:t>3/12/2018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ndara"/>
                <a:sym typeface="Candara"/>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ndara"/>
                <a:sym typeface="Candara"/>
              </a:defRPr>
            </a:lvl1pPr>
          </a:lstStyle>
          <a:p>
            <a:fld id="{922BCB6B-DDD0-410F-889F-FEC5002ABB12}" type="slidenum">
              <a:rPr lang="en-US" smtClean="0"/>
              <a:pPr/>
              <a:t>‹Nº›</a:t>
            </a:fld>
            <a:endParaRPr lang="en-US"/>
          </a:p>
        </p:txBody>
      </p:sp>
    </p:spTree>
    <p:extLst>
      <p:ext uri="{BB962C8B-B14F-4D97-AF65-F5344CB8AC3E}">
        <p14:creationId xmlns:p14="http://schemas.microsoft.com/office/powerpoint/2010/main" val="409108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ndara"/>
        <a:ea typeface="+mn-ea"/>
        <a:cs typeface="+mn-cs"/>
        <a:sym typeface="Candara"/>
      </a:defRPr>
    </a:lvl1pPr>
    <a:lvl2pPr marL="457200" algn="l" defTabSz="914400" rtl="0" eaLnBrk="1" latinLnBrk="0" hangingPunct="1">
      <a:defRPr sz="1200" kern="1200">
        <a:solidFill>
          <a:schemeClr val="tx1"/>
        </a:solidFill>
        <a:latin typeface="Candara"/>
        <a:ea typeface="+mn-ea"/>
        <a:cs typeface="+mn-cs"/>
        <a:sym typeface="Candara"/>
      </a:defRPr>
    </a:lvl2pPr>
    <a:lvl3pPr marL="914400" algn="l" defTabSz="914400" rtl="0" eaLnBrk="1" latinLnBrk="0" hangingPunct="1">
      <a:defRPr sz="1200" kern="1200">
        <a:solidFill>
          <a:schemeClr val="tx1"/>
        </a:solidFill>
        <a:latin typeface="Candara"/>
        <a:ea typeface="+mn-ea"/>
        <a:cs typeface="+mn-cs"/>
        <a:sym typeface="Candara"/>
      </a:defRPr>
    </a:lvl3pPr>
    <a:lvl4pPr marL="1371600" algn="l" defTabSz="914400" rtl="0" eaLnBrk="1" latinLnBrk="0" hangingPunct="1">
      <a:defRPr sz="1200" kern="1200">
        <a:solidFill>
          <a:schemeClr val="tx1"/>
        </a:solidFill>
        <a:latin typeface="Candara"/>
        <a:ea typeface="+mn-ea"/>
        <a:cs typeface="+mn-cs"/>
        <a:sym typeface="Candara"/>
      </a:defRPr>
    </a:lvl4pPr>
    <a:lvl5pPr marL="1828800" algn="l" defTabSz="914400" rtl="0" eaLnBrk="1" latinLnBrk="0" hangingPunct="1">
      <a:defRPr sz="1200" kern="1200">
        <a:solidFill>
          <a:schemeClr val="tx1"/>
        </a:solidFill>
        <a:latin typeface="Candara"/>
        <a:ea typeface="+mn-ea"/>
        <a:cs typeface="+mn-cs"/>
        <a:sym typeface="Candara"/>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2</a:t>
            </a:fld>
            <a:endParaRPr lang="en-US"/>
          </a:p>
        </p:txBody>
      </p:sp>
    </p:spTree>
    <p:extLst>
      <p:ext uri="{BB962C8B-B14F-4D97-AF65-F5344CB8AC3E}">
        <p14:creationId xmlns:p14="http://schemas.microsoft.com/office/powerpoint/2010/main" val="1417396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3</a:t>
            </a:fld>
            <a:endParaRPr lang="en-US"/>
          </a:p>
        </p:txBody>
      </p:sp>
    </p:spTree>
    <p:extLst>
      <p:ext uri="{BB962C8B-B14F-4D97-AF65-F5344CB8AC3E}">
        <p14:creationId xmlns:p14="http://schemas.microsoft.com/office/powerpoint/2010/main" val="4006543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22BCB6B-DDD0-410F-889F-FEC5002ABB12}" type="slidenum">
              <a:rPr lang="en-US" smtClean="0"/>
              <a:pPr/>
              <a:t>6</a:t>
            </a:fld>
            <a:endParaRPr lang="en-US"/>
          </a:p>
        </p:txBody>
      </p:sp>
    </p:spTree>
    <p:extLst>
      <p:ext uri="{BB962C8B-B14F-4D97-AF65-F5344CB8AC3E}">
        <p14:creationId xmlns:p14="http://schemas.microsoft.com/office/powerpoint/2010/main" val="1655251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22BCB6B-DDD0-410F-889F-FEC5002ABB12}" type="slidenum">
              <a:rPr lang="en-US" smtClean="0"/>
              <a:pPr/>
              <a:t>8</a:t>
            </a:fld>
            <a:endParaRPr lang="en-US"/>
          </a:p>
        </p:txBody>
      </p:sp>
    </p:spTree>
    <p:extLst>
      <p:ext uri="{BB962C8B-B14F-4D97-AF65-F5344CB8AC3E}">
        <p14:creationId xmlns:p14="http://schemas.microsoft.com/office/powerpoint/2010/main" val="483546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801523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2897191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106314789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slideMaster" Target="../slideMasters/slideMaster1.xml"/><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tags" Target="../tags/tag20.xml"/><Relationship Id="rId17" Type="http://schemas.openxmlformats.org/officeDocument/2006/relationships/image" Target="../media/image4.png"/><Relationship Id="rId2" Type="http://schemas.openxmlformats.org/officeDocument/2006/relationships/tags" Target="../tags/tag10.xml"/><Relationship Id="rId16" Type="http://schemas.openxmlformats.org/officeDocument/2006/relationships/image" Target="../media/image2.jpeg"/><Relationship Id="rId1" Type="http://schemas.openxmlformats.org/officeDocument/2006/relationships/vmlDrawing" Target="../drawings/vmlDrawing2.vml"/><Relationship Id="rId6" Type="http://schemas.openxmlformats.org/officeDocument/2006/relationships/tags" Target="../tags/tag14.xml"/><Relationship Id="rId11" Type="http://schemas.openxmlformats.org/officeDocument/2006/relationships/tags" Target="../tags/tag19.xml"/><Relationship Id="rId5" Type="http://schemas.openxmlformats.org/officeDocument/2006/relationships/tags" Target="../tags/tag13.xml"/><Relationship Id="rId15" Type="http://schemas.openxmlformats.org/officeDocument/2006/relationships/image" Target="../media/image1.emf"/><Relationship Id="rId10" Type="http://schemas.openxmlformats.org/officeDocument/2006/relationships/tags" Target="../tags/tag18.xml"/><Relationship Id="rId4" Type="http://schemas.openxmlformats.org/officeDocument/2006/relationships/tags" Target="../tags/tag12.xml"/><Relationship Id="rId9" Type="http://schemas.openxmlformats.org/officeDocument/2006/relationships/tags" Target="../tags/tag17.xml"/><Relationship Id="rId1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tags" Target="../tags/tag70.xml"/><Relationship Id="rId7" Type="http://schemas.openxmlformats.org/officeDocument/2006/relationships/slideMaster" Target="../slideMasters/slideMaster1.xml"/><Relationship Id="rId2" Type="http://schemas.openxmlformats.org/officeDocument/2006/relationships/tags" Target="../tags/tag69.xml"/><Relationship Id="rId1" Type="http://schemas.openxmlformats.org/officeDocument/2006/relationships/vmlDrawing" Target="../drawings/vmlDrawing11.v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9"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75.xml"/><Relationship Id="rId7" Type="http://schemas.openxmlformats.org/officeDocument/2006/relationships/image" Target="../media/image1.emf"/><Relationship Id="rId2" Type="http://schemas.openxmlformats.org/officeDocument/2006/relationships/tags" Target="../tags/tag74.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slideMaster" Target="../slideMasters/slideMaster1.xml"/><Relationship Id="rId4" Type="http://schemas.openxmlformats.org/officeDocument/2006/relationships/tags" Target="../tags/tag76.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83.xml"/><Relationship Id="rId13" Type="http://schemas.openxmlformats.org/officeDocument/2006/relationships/image" Target="../media/image3.png"/><Relationship Id="rId3" Type="http://schemas.openxmlformats.org/officeDocument/2006/relationships/tags" Target="../tags/tag78.xml"/><Relationship Id="rId7" Type="http://schemas.openxmlformats.org/officeDocument/2006/relationships/tags" Target="../tags/tag82.xml"/><Relationship Id="rId12" Type="http://schemas.openxmlformats.org/officeDocument/2006/relationships/image" Target="../media/image2.jpeg"/><Relationship Id="rId2" Type="http://schemas.openxmlformats.org/officeDocument/2006/relationships/tags" Target="../tags/tag77.xml"/><Relationship Id="rId1" Type="http://schemas.openxmlformats.org/officeDocument/2006/relationships/vmlDrawing" Target="../drawings/vmlDrawing13.vml"/><Relationship Id="rId6" Type="http://schemas.openxmlformats.org/officeDocument/2006/relationships/tags" Target="../tags/tag81.xml"/><Relationship Id="rId11" Type="http://schemas.openxmlformats.org/officeDocument/2006/relationships/image" Target="../media/image1.emf"/><Relationship Id="rId5" Type="http://schemas.openxmlformats.org/officeDocument/2006/relationships/tags" Target="../tags/tag80.xml"/><Relationship Id="rId10" Type="http://schemas.openxmlformats.org/officeDocument/2006/relationships/oleObject" Target="../embeddings/oleObject13.bin"/><Relationship Id="rId4" Type="http://schemas.openxmlformats.org/officeDocument/2006/relationships/tags" Target="../tags/tag79.xml"/><Relationship Id="rId9"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85.xml"/><Relationship Id="rId7" Type="http://schemas.openxmlformats.org/officeDocument/2006/relationships/tags" Target="../tags/tag89.xml"/><Relationship Id="rId12" Type="http://schemas.openxmlformats.org/officeDocument/2006/relationships/image" Target="../media/image4.png"/><Relationship Id="rId2" Type="http://schemas.openxmlformats.org/officeDocument/2006/relationships/tags" Target="../tags/tag84.xml"/><Relationship Id="rId1" Type="http://schemas.openxmlformats.org/officeDocument/2006/relationships/vmlDrawing" Target="../drawings/vmlDrawing14.vml"/><Relationship Id="rId6" Type="http://schemas.openxmlformats.org/officeDocument/2006/relationships/tags" Target="../tags/tag88.xml"/><Relationship Id="rId11" Type="http://schemas.openxmlformats.org/officeDocument/2006/relationships/image" Target="../media/image2.jpeg"/><Relationship Id="rId5" Type="http://schemas.openxmlformats.org/officeDocument/2006/relationships/tags" Target="../tags/tag87.xml"/><Relationship Id="rId10" Type="http://schemas.openxmlformats.org/officeDocument/2006/relationships/image" Target="../media/image1.emf"/><Relationship Id="rId4" Type="http://schemas.openxmlformats.org/officeDocument/2006/relationships/tags" Target="../tags/tag86.xml"/><Relationship Id="rId9" Type="http://schemas.openxmlformats.org/officeDocument/2006/relationships/oleObject" Target="../embeddings/oleObject14.bin"/></Relationships>
</file>

<file path=ppt/slideLayouts/_rels/slideLayout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tags" Target="../tags/tag22.xml"/><Relationship Id="rId7"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vmlDrawing" Target="../drawings/vmlDrawing3.v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9"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27.xml"/><Relationship Id="rId7" Type="http://schemas.openxmlformats.org/officeDocument/2006/relationships/tags" Target="../tags/tag31.xml"/><Relationship Id="rId2" Type="http://schemas.openxmlformats.org/officeDocument/2006/relationships/tags" Target="../tags/tag26.xml"/><Relationship Id="rId1" Type="http://schemas.openxmlformats.org/officeDocument/2006/relationships/vmlDrawing" Target="../drawings/vmlDrawing4.vml"/><Relationship Id="rId6" Type="http://schemas.openxmlformats.org/officeDocument/2006/relationships/tags" Target="../tags/tag30.xml"/><Relationship Id="rId5" Type="http://schemas.openxmlformats.org/officeDocument/2006/relationships/tags" Target="../tags/tag29.xml"/><Relationship Id="rId10" Type="http://schemas.openxmlformats.org/officeDocument/2006/relationships/image" Target="../media/image1.emf"/><Relationship Id="rId4" Type="http://schemas.openxmlformats.org/officeDocument/2006/relationships/tags" Target="../tags/tag28.xml"/><Relationship Id="rId9"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1.emf"/><Relationship Id="rId2" Type="http://schemas.openxmlformats.org/officeDocument/2006/relationships/tags" Target="../tags/tag32.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slideMaster" Target="../slideMasters/slideMaster1.xml"/><Relationship Id="rId4" Type="http://schemas.openxmlformats.org/officeDocument/2006/relationships/tags" Target="../tags/tag34.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image" Target="../media/image3.png"/><Relationship Id="rId3" Type="http://schemas.openxmlformats.org/officeDocument/2006/relationships/tags" Target="../tags/tag36.xml"/><Relationship Id="rId7" Type="http://schemas.openxmlformats.org/officeDocument/2006/relationships/tags" Target="../tags/tag40.xml"/><Relationship Id="rId12" Type="http://schemas.openxmlformats.org/officeDocument/2006/relationships/image" Target="../media/image2.jpeg"/><Relationship Id="rId2" Type="http://schemas.openxmlformats.org/officeDocument/2006/relationships/tags" Target="../tags/tag35.xml"/><Relationship Id="rId1" Type="http://schemas.openxmlformats.org/officeDocument/2006/relationships/vmlDrawing" Target="../drawings/vmlDrawing6.vml"/><Relationship Id="rId6" Type="http://schemas.openxmlformats.org/officeDocument/2006/relationships/tags" Target="../tags/tag39.xml"/><Relationship Id="rId11" Type="http://schemas.openxmlformats.org/officeDocument/2006/relationships/image" Target="../media/image1.emf"/><Relationship Id="rId5" Type="http://schemas.openxmlformats.org/officeDocument/2006/relationships/tags" Target="../tags/tag38.xml"/><Relationship Id="rId10" Type="http://schemas.openxmlformats.org/officeDocument/2006/relationships/oleObject" Target="../embeddings/oleObject6.bin"/><Relationship Id="rId4" Type="http://schemas.openxmlformats.org/officeDocument/2006/relationships/tags" Target="../tags/tag37.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43.xml"/><Relationship Id="rId7" Type="http://schemas.openxmlformats.org/officeDocument/2006/relationships/oleObject" Target="../embeddings/oleObject7.bin"/><Relationship Id="rId2" Type="http://schemas.openxmlformats.org/officeDocument/2006/relationships/tags" Target="../tags/tag42.xml"/><Relationship Id="rId1" Type="http://schemas.openxmlformats.org/officeDocument/2006/relationships/vmlDrawing" Target="../drawings/vmlDrawing7.vml"/><Relationship Id="rId6" Type="http://schemas.openxmlformats.org/officeDocument/2006/relationships/slideMaster" Target="../slideMasters/slideMaster1.xml"/><Relationship Id="rId5" Type="http://schemas.openxmlformats.org/officeDocument/2006/relationships/tags" Target="../tags/tag45.xml"/><Relationship Id="rId4" Type="http://schemas.openxmlformats.org/officeDocument/2006/relationships/tags" Target="../tags/tag44.xml"/></Relationships>
</file>

<file path=ppt/slideLayouts/_rels/slideLayout7.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47.xml"/><Relationship Id="rId7" Type="http://schemas.openxmlformats.org/officeDocument/2006/relationships/tags" Target="../tags/tag51.xml"/><Relationship Id="rId12" Type="http://schemas.openxmlformats.org/officeDocument/2006/relationships/image" Target="../media/image4.png"/><Relationship Id="rId2" Type="http://schemas.openxmlformats.org/officeDocument/2006/relationships/tags" Target="../tags/tag46.xml"/><Relationship Id="rId1" Type="http://schemas.openxmlformats.org/officeDocument/2006/relationships/vmlDrawing" Target="../drawings/vmlDrawing8.vml"/><Relationship Id="rId6" Type="http://schemas.openxmlformats.org/officeDocument/2006/relationships/tags" Target="../tags/tag50.xml"/><Relationship Id="rId11" Type="http://schemas.openxmlformats.org/officeDocument/2006/relationships/image" Target="../media/image2.jpeg"/><Relationship Id="rId5" Type="http://schemas.openxmlformats.org/officeDocument/2006/relationships/tags" Target="../tags/tag49.xml"/><Relationship Id="rId10" Type="http://schemas.openxmlformats.org/officeDocument/2006/relationships/image" Target="../media/image1.emf"/><Relationship Id="rId4" Type="http://schemas.openxmlformats.org/officeDocument/2006/relationships/tags" Target="../tags/tag48.xml"/><Relationship Id="rId9"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53.xml"/><Relationship Id="rId7" Type="http://schemas.openxmlformats.org/officeDocument/2006/relationships/tags" Target="../tags/tag57.xml"/><Relationship Id="rId2" Type="http://schemas.openxmlformats.org/officeDocument/2006/relationships/tags" Target="../tags/tag52.xml"/><Relationship Id="rId1" Type="http://schemas.openxmlformats.org/officeDocument/2006/relationships/vmlDrawing" Target="../drawings/vmlDrawing9.vml"/><Relationship Id="rId6" Type="http://schemas.openxmlformats.org/officeDocument/2006/relationships/tags" Target="../tags/tag56.xml"/><Relationship Id="rId5" Type="http://schemas.openxmlformats.org/officeDocument/2006/relationships/tags" Target="../tags/tag55.xml"/><Relationship Id="rId10" Type="http://schemas.openxmlformats.org/officeDocument/2006/relationships/image" Target="../media/image1.emf"/><Relationship Id="rId4" Type="http://schemas.openxmlformats.org/officeDocument/2006/relationships/tags" Target="../tags/tag54.xml"/><Relationship Id="rId9"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64.xml"/><Relationship Id="rId13" Type="http://schemas.openxmlformats.org/officeDocument/2006/relationships/slideMaster" Target="../slideMasters/slideMaster1.xml"/><Relationship Id="rId3" Type="http://schemas.openxmlformats.org/officeDocument/2006/relationships/tags" Target="../tags/tag59.xml"/><Relationship Id="rId7" Type="http://schemas.openxmlformats.org/officeDocument/2006/relationships/tags" Target="../tags/tag63.xml"/><Relationship Id="rId12" Type="http://schemas.openxmlformats.org/officeDocument/2006/relationships/tags" Target="../tags/tag68.xml"/><Relationship Id="rId17" Type="http://schemas.openxmlformats.org/officeDocument/2006/relationships/image" Target="../media/image4.png"/><Relationship Id="rId2" Type="http://schemas.openxmlformats.org/officeDocument/2006/relationships/tags" Target="../tags/tag58.xml"/><Relationship Id="rId16" Type="http://schemas.openxmlformats.org/officeDocument/2006/relationships/image" Target="../media/image2.jpeg"/><Relationship Id="rId1" Type="http://schemas.openxmlformats.org/officeDocument/2006/relationships/vmlDrawing" Target="../drawings/vmlDrawing10.vml"/><Relationship Id="rId6" Type="http://schemas.openxmlformats.org/officeDocument/2006/relationships/tags" Target="../tags/tag62.xml"/><Relationship Id="rId11" Type="http://schemas.openxmlformats.org/officeDocument/2006/relationships/tags" Target="../tags/tag67.xml"/><Relationship Id="rId5" Type="http://schemas.openxmlformats.org/officeDocument/2006/relationships/tags" Target="../tags/tag61.xml"/><Relationship Id="rId15" Type="http://schemas.openxmlformats.org/officeDocument/2006/relationships/image" Target="../media/image1.emf"/><Relationship Id="rId10" Type="http://schemas.openxmlformats.org/officeDocument/2006/relationships/tags" Target="../tags/tag66.xml"/><Relationship Id="rId4" Type="http://schemas.openxmlformats.org/officeDocument/2006/relationships/tags" Target="../tags/tag60.xml"/><Relationship Id="rId9" Type="http://schemas.openxmlformats.org/officeDocument/2006/relationships/tags" Target="../tags/tag65.xml"/><Relationship Id="rId14" Type="http://schemas.openxmlformats.org/officeDocument/2006/relationships/oleObject" Target="../embeddings/oleObject10.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9383" name="think-cell Slide" r:id="rId14" imgW="270" imgH="270" progId="TCLayout.ActiveDocument.1">
                  <p:embed/>
                </p:oleObj>
              </mc:Choice>
              <mc:Fallback>
                <p:oleObj name="think-cell Slide" r:id="rId14" imgW="270" imgH="270" progId="TCLayout.ActiveDocument.1">
                  <p:embed/>
                  <p:pic>
                    <p:nvPicPr>
                      <p:cNvPr id="0" name=""/>
                      <p:cNvPicPr/>
                      <p:nvPr/>
                    </p:nvPicPr>
                    <p:blipFill>
                      <a:blip r:embed="rId15"/>
                      <a:stretch>
                        <a:fillRect/>
                      </a:stretch>
                    </p:blipFill>
                    <p:spPr>
                      <a:xfrm>
                        <a:off x="1588" y="1588"/>
                        <a:ext cx="1587" cy="1587"/>
                      </a:xfrm>
                      <a:prstGeom prst="rect">
                        <a:avLst/>
                      </a:prstGeom>
                    </p:spPr>
                  </p:pic>
                </p:oleObj>
              </mc:Fallback>
            </mc:AlternateContent>
          </a:graphicData>
        </a:graphic>
      </p:graphicFrame>
      <p:sp>
        <p:nvSpPr>
          <p:cNvPr id="15" name="Rectangle 14"/>
          <p:cNvSpPr/>
          <p:nvPr userDrawn="1">
            <p:custDataLst>
              <p:tags r:id="rId3"/>
            </p:custDataLst>
          </p:nvPr>
        </p:nvSpPr>
        <p:spPr>
          <a:xfrm>
            <a:off x="1" y="-9524"/>
            <a:ext cx="9144000" cy="3433762"/>
          </a:xfrm>
          <a:prstGeom prst="rect">
            <a:avLst/>
          </a:prstGeom>
          <a:solidFill>
            <a:srgbClr val="E4E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custDataLst>
              <p:tags r:id="rId4"/>
            </p:custDataLst>
          </p:nvPr>
        </p:nvSpPr>
        <p:spPr>
          <a:xfrm>
            <a:off x="1838325" y="3383280"/>
            <a:ext cx="7305676" cy="47625"/>
          </a:xfrm>
          <a:prstGeom prst="rect">
            <a:avLst/>
          </a:prstGeom>
          <a:gradFill flip="none" rotWithShape="1">
            <a:gsLst>
              <a:gs pos="0">
                <a:schemeClr val="accent6"/>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ndara"/>
              <a:sym typeface="Candara"/>
            </a:endParaRPr>
          </a:p>
        </p:txBody>
      </p:sp>
      <p:sp>
        <p:nvSpPr>
          <p:cNvPr id="2" name="1 Título"/>
          <p:cNvSpPr>
            <a:spLocks noGrp="1"/>
          </p:cNvSpPr>
          <p:nvPr>
            <p:ph type="ctrTitle"/>
            <p:custDataLst>
              <p:tags r:id="rId5"/>
            </p:custDataLst>
          </p:nvPr>
        </p:nvSpPr>
        <p:spPr>
          <a:xfrm>
            <a:off x="2313084" y="1690686"/>
            <a:ext cx="5833110" cy="1470025"/>
          </a:xfrm>
        </p:spPr>
        <p:txBody>
          <a:bodyPr/>
          <a:lstStyle>
            <a:lvl1pPr algn="l">
              <a:defRPr sz="3600"/>
            </a:lvl1pPr>
          </a:lstStyle>
          <a:p>
            <a:r>
              <a:rPr lang="es-ES"/>
              <a:t>Haga clic para modificar el estilo de título del patrón</a:t>
            </a:r>
            <a:endParaRPr lang="es-CO" dirty="0"/>
          </a:p>
        </p:txBody>
      </p:sp>
      <p:sp>
        <p:nvSpPr>
          <p:cNvPr id="3" name="2 Subtítulo"/>
          <p:cNvSpPr>
            <a:spLocks noGrp="1"/>
          </p:cNvSpPr>
          <p:nvPr>
            <p:ph type="subTitle" idx="1"/>
            <p:custDataLst>
              <p:tags r:id="rId6"/>
            </p:custDataLst>
          </p:nvPr>
        </p:nvSpPr>
        <p:spPr>
          <a:xfrm>
            <a:off x="2313084" y="3467100"/>
            <a:ext cx="5852160" cy="619125"/>
          </a:xfrm>
        </p:spPr>
        <p:txBody>
          <a:bodyPr lIns="0" tIns="0" rIns="0" bIns="0"/>
          <a:lstStyle>
            <a:lvl1pPr marL="0" indent="0" algn="l">
              <a:buNone/>
              <a:defRPr sz="1800" b="0">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O" dirty="0"/>
          </a:p>
        </p:txBody>
      </p:sp>
      <p:sp>
        <p:nvSpPr>
          <p:cNvPr id="20" name="Text Placeholder 19"/>
          <p:cNvSpPr>
            <a:spLocks noGrp="1"/>
          </p:cNvSpPr>
          <p:nvPr>
            <p:ph type="body" sz="quarter" idx="10" hasCustomPrompt="1"/>
            <p:custDataLst>
              <p:tags r:id="rId7"/>
            </p:custDataLst>
          </p:nvPr>
        </p:nvSpPr>
        <p:spPr>
          <a:xfrm>
            <a:off x="2313084" y="4248150"/>
            <a:ext cx="3219450" cy="361950"/>
          </a:xfrm>
        </p:spPr>
        <p:txBody>
          <a:bodyPr lIns="0" tIns="0" rIns="0" bIns="0" anchor="ctr"/>
          <a:lstStyle>
            <a:lvl1pPr marL="0" indent="0" algn="l">
              <a:buNone/>
              <a:defRPr sz="1400" b="0">
                <a:solidFill>
                  <a:schemeClr val="accent3"/>
                </a:solidFill>
              </a:defRPr>
            </a:lvl1pPr>
            <a:lvl5pPr>
              <a:defRPr/>
            </a:lvl5pPr>
          </a:lstStyle>
          <a:p>
            <a:pPr lvl="0"/>
            <a:r>
              <a:rPr lang="en-US" dirty="0"/>
              <a:t>Date</a:t>
            </a:r>
          </a:p>
        </p:txBody>
      </p:sp>
      <p:sp>
        <p:nvSpPr>
          <p:cNvPr id="6" name="Pentagon 5"/>
          <p:cNvSpPr/>
          <p:nvPr userDrawn="1">
            <p:custDataLst>
              <p:tags r:id="rId8"/>
            </p:custDataLst>
          </p:nvPr>
        </p:nvSpPr>
        <p:spPr>
          <a:xfrm>
            <a:off x="0" y="0"/>
            <a:ext cx="1989056" cy="4619624"/>
          </a:xfrm>
          <a:custGeom>
            <a:avLst/>
            <a:gdLst>
              <a:gd name="connsiteX0" fmla="*/ 0 w 2095500"/>
              <a:gd name="connsiteY0" fmla="*/ 0 h 6867525"/>
              <a:gd name="connsiteX1" fmla="*/ 1410691 w 2095500"/>
              <a:gd name="connsiteY1" fmla="*/ 0 h 6867525"/>
              <a:gd name="connsiteX2" fmla="*/ 2095500 w 2095500"/>
              <a:gd name="connsiteY2" fmla="*/ 3433763 h 6867525"/>
              <a:gd name="connsiteX3" fmla="*/ 1410691 w 2095500"/>
              <a:gd name="connsiteY3" fmla="*/ 6867525 h 6867525"/>
              <a:gd name="connsiteX4" fmla="*/ 0 w 2095500"/>
              <a:gd name="connsiteY4" fmla="*/ 6867525 h 6867525"/>
              <a:gd name="connsiteX5" fmla="*/ 0 w 2095500"/>
              <a:gd name="connsiteY5" fmla="*/ 0 h 6867525"/>
              <a:gd name="connsiteX0" fmla="*/ 0 w 2095500"/>
              <a:gd name="connsiteY0" fmla="*/ 0 h 6867525"/>
              <a:gd name="connsiteX1" fmla="*/ 1410691 w 2095500"/>
              <a:gd name="connsiteY1" fmla="*/ 0 h 6867525"/>
              <a:gd name="connsiteX2" fmla="*/ 2095500 w 2095500"/>
              <a:gd name="connsiteY2" fmla="*/ 3433763 h 6867525"/>
              <a:gd name="connsiteX3" fmla="*/ 1036980 w 2095500"/>
              <a:gd name="connsiteY3" fmla="*/ 6867525 h 6867525"/>
              <a:gd name="connsiteX4" fmla="*/ 0 w 2095500"/>
              <a:gd name="connsiteY4" fmla="*/ 6867525 h 6867525"/>
              <a:gd name="connsiteX5" fmla="*/ 0 w 2095500"/>
              <a:gd name="connsiteY5" fmla="*/ 0 h 6867525"/>
              <a:gd name="connsiteX0" fmla="*/ 0 w 2095500"/>
              <a:gd name="connsiteY0" fmla="*/ 0 h 6867525"/>
              <a:gd name="connsiteX1" fmla="*/ 1410691 w 2095500"/>
              <a:gd name="connsiteY1" fmla="*/ 0 h 6867525"/>
              <a:gd name="connsiteX2" fmla="*/ 2095500 w 2095500"/>
              <a:gd name="connsiteY2" fmla="*/ 3433763 h 6867525"/>
              <a:gd name="connsiteX3" fmla="*/ 750733 w 2095500"/>
              <a:gd name="connsiteY3" fmla="*/ 6867525 h 6867525"/>
              <a:gd name="connsiteX4" fmla="*/ 0 w 2095500"/>
              <a:gd name="connsiteY4" fmla="*/ 6867525 h 6867525"/>
              <a:gd name="connsiteX5" fmla="*/ 0 w 2095500"/>
              <a:gd name="connsiteY5" fmla="*/ 0 h 6867525"/>
              <a:gd name="connsiteX0" fmla="*/ 0 w 2095500"/>
              <a:gd name="connsiteY0" fmla="*/ 0 h 6867525"/>
              <a:gd name="connsiteX1" fmla="*/ 1410691 w 2095500"/>
              <a:gd name="connsiteY1" fmla="*/ 0 h 6867525"/>
              <a:gd name="connsiteX2" fmla="*/ 2095500 w 2095500"/>
              <a:gd name="connsiteY2" fmla="*/ 3433763 h 6867525"/>
              <a:gd name="connsiteX3" fmla="*/ 1592248 w 2095500"/>
              <a:gd name="connsiteY3" fmla="*/ 4622800 h 6867525"/>
              <a:gd name="connsiteX4" fmla="*/ 750733 w 2095500"/>
              <a:gd name="connsiteY4" fmla="*/ 6867525 h 6867525"/>
              <a:gd name="connsiteX5" fmla="*/ 0 w 2095500"/>
              <a:gd name="connsiteY5" fmla="*/ 6867525 h 6867525"/>
              <a:gd name="connsiteX6" fmla="*/ 0 w 2095500"/>
              <a:gd name="connsiteY6" fmla="*/ 0 h 6867525"/>
              <a:gd name="connsiteX0" fmla="*/ 7952 w 2103452"/>
              <a:gd name="connsiteY0" fmla="*/ 0 h 6867525"/>
              <a:gd name="connsiteX1" fmla="*/ 1418643 w 2103452"/>
              <a:gd name="connsiteY1" fmla="*/ 0 h 6867525"/>
              <a:gd name="connsiteX2" fmla="*/ 2103452 w 2103452"/>
              <a:gd name="connsiteY2" fmla="*/ 3433763 h 6867525"/>
              <a:gd name="connsiteX3" fmla="*/ 1600200 w 2103452"/>
              <a:gd name="connsiteY3" fmla="*/ 4622800 h 6867525"/>
              <a:gd name="connsiteX4" fmla="*/ 758685 w 2103452"/>
              <a:gd name="connsiteY4" fmla="*/ 6867525 h 6867525"/>
              <a:gd name="connsiteX5" fmla="*/ 7952 w 2103452"/>
              <a:gd name="connsiteY5" fmla="*/ 6867525 h 6867525"/>
              <a:gd name="connsiteX6" fmla="*/ 0 w 2103452"/>
              <a:gd name="connsiteY6" fmla="*/ 4635500 h 6867525"/>
              <a:gd name="connsiteX7" fmla="*/ 7952 w 2103452"/>
              <a:gd name="connsiteY7" fmla="*/ 0 h 6867525"/>
              <a:gd name="connsiteX0" fmla="*/ 7952 w 2103452"/>
              <a:gd name="connsiteY0" fmla="*/ 0 h 6867525"/>
              <a:gd name="connsiteX1" fmla="*/ 1418643 w 2103452"/>
              <a:gd name="connsiteY1" fmla="*/ 0 h 6867525"/>
              <a:gd name="connsiteX2" fmla="*/ 2103452 w 2103452"/>
              <a:gd name="connsiteY2" fmla="*/ 3433763 h 6867525"/>
              <a:gd name="connsiteX3" fmla="*/ 1600200 w 2103452"/>
              <a:gd name="connsiteY3" fmla="*/ 4622800 h 6867525"/>
              <a:gd name="connsiteX4" fmla="*/ 7952 w 2103452"/>
              <a:gd name="connsiteY4" fmla="*/ 6867525 h 6867525"/>
              <a:gd name="connsiteX5" fmla="*/ 0 w 2103452"/>
              <a:gd name="connsiteY5" fmla="*/ 4635500 h 6867525"/>
              <a:gd name="connsiteX6" fmla="*/ 7952 w 2103452"/>
              <a:gd name="connsiteY6" fmla="*/ 0 h 6867525"/>
              <a:gd name="connsiteX0" fmla="*/ 7952 w 2103452"/>
              <a:gd name="connsiteY0" fmla="*/ 0 h 4635500"/>
              <a:gd name="connsiteX1" fmla="*/ 1418643 w 2103452"/>
              <a:gd name="connsiteY1" fmla="*/ 0 h 4635500"/>
              <a:gd name="connsiteX2" fmla="*/ 2103452 w 2103452"/>
              <a:gd name="connsiteY2" fmla="*/ 3433763 h 4635500"/>
              <a:gd name="connsiteX3" fmla="*/ 1600200 w 2103452"/>
              <a:gd name="connsiteY3" fmla="*/ 4622800 h 4635500"/>
              <a:gd name="connsiteX4" fmla="*/ 0 w 2103452"/>
              <a:gd name="connsiteY4" fmla="*/ 4635500 h 4635500"/>
              <a:gd name="connsiteX5" fmla="*/ 7952 w 2103452"/>
              <a:gd name="connsiteY5" fmla="*/ 0 h 463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452" h="4635500">
                <a:moveTo>
                  <a:pt x="7952" y="0"/>
                </a:moveTo>
                <a:lnTo>
                  <a:pt x="1418643" y="0"/>
                </a:lnTo>
                <a:lnTo>
                  <a:pt x="2103452" y="3433763"/>
                </a:lnTo>
                <a:lnTo>
                  <a:pt x="1600200" y="4622800"/>
                </a:lnTo>
                <a:lnTo>
                  <a:pt x="0" y="4635500"/>
                </a:lnTo>
                <a:cubicBezTo>
                  <a:pt x="2651" y="3090333"/>
                  <a:pt x="5301" y="1545167"/>
                  <a:pt x="795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2" name="Group 21"/>
          <p:cNvGrpSpPr/>
          <p:nvPr userDrawn="1">
            <p:custDataLst>
              <p:tags r:id="rId9"/>
            </p:custDataLst>
          </p:nvPr>
        </p:nvGrpSpPr>
        <p:grpSpPr>
          <a:xfrm>
            <a:off x="-1057274" y="-484331"/>
            <a:ext cx="3046330" cy="4954730"/>
            <a:chOff x="-1250950" y="-268289"/>
            <a:chExt cx="3263900" cy="5308600"/>
          </a:xfrm>
          <a:solidFill>
            <a:schemeClr val="accent3">
              <a:lumMod val="20000"/>
              <a:lumOff val="80000"/>
            </a:schemeClr>
          </a:solidFill>
        </p:grpSpPr>
        <p:sp>
          <p:nvSpPr>
            <p:cNvPr id="18" name="Freeform 27"/>
            <p:cNvSpPr>
              <a:spLocks noEditPoints="1"/>
            </p:cNvSpPr>
            <p:nvPr userDrawn="1"/>
          </p:nvSpPr>
          <p:spPr bwMode="auto">
            <a:xfrm>
              <a:off x="-784225" y="-268289"/>
              <a:ext cx="2327275" cy="3987800"/>
            </a:xfrm>
            <a:custGeom>
              <a:avLst/>
              <a:gdLst>
                <a:gd name="T0" fmla="*/ 0 w 1466"/>
                <a:gd name="T1" fmla="*/ 2506 h 2512"/>
                <a:gd name="T2" fmla="*/ 48 w 1466"/>
                <a:gd name="T3" fmla="*/ 2254 h 2512"/>
                <a:gd name="T4" fmla="*/ 300 w 1466"/>
                <a:gd name="T5" fmla="*/ 916 h 2512"/>
                <a:gd name="T6" fmla="*/ 428 w 1466"/>
                <a:gd name="T7" fmla="*/ 240 h 2512"/>
                <a:gd name="T8" fmla="*/ 436 w 1466"/>
                <a:gd name="T9" fmla="*/ 208 h 2512"/>
                <a:gd name="T10" fmla="*/ 454 w 1466"/>
                <a:gd name="T11" fmla="*/ 150 h 2512"/>
                <a:gd name="T12" fmla="*/ 480 w 1466"/>
                <a:gd name="T13" fmla="*/ 104 h 2512"/>
                <a:gd name="T14" fmla="*/ 514 w 1466"/>
                <a:gd name="T15" fmla="*/ 66 h 2512"/>
                <a:gd name="T16" fmla="*/ 554 w 1466"/>
                <a:gd name="T17" fmla="*/ 38 h 2512"/>
                <a:gd name="T18" fmla="*/ 602 w 1466"/>
                <a:gd name="T19" fmla="*/ 18 h 2512"/>
                <a:gd name="T20" fmla="*/ 662 w 1466"/>
                <a:gd name="T21" fmla="*/ 6 h 2512"/>
                <a:gd name="T22" fmla="*/ 730 w 1466"/>
                <a:gd name="T23" fmla="*/ 0 h 2512"/>
                <a:gd name="T24" fmla="*/ 768 w 1466"/>
                <a:gd name="T25" fmla="*/ 2 h 2512"/>
                <a:gd name="T26" fmla="*/ 826 w 1466"/>
                <a:gd name="T27" fmla="*/ 6 h 2512"/>
                <a:gd name="T28" fmla="*/ 876 w 1466"/>
                <a:gd name="T29" fmla="*/ 20 h 2512"/>
                <a:gd name="T30" fmla="*/ 922 w 1466"/>
                <a:gd name="T31" fmla="*/ 40 h 2512"/>
                <a:gd name="T32" fmla="*/ 958 w 1466"/>
                <a:gd name="T33" fmla="*/ 70 h 2512"/>
                <a:gd name="T34" fmla="*/ 990 w 1466"/>
                <a:gd name="T35" fmla="*/ 104 h 2512"/>
                <a:gd name="T36" fmla="*/ 1014 w 1466"/>
                <a:gd name="T37" fmla="*/ 148 h 2512"/>
                <a:gd name="T38" fmla="*/ 1034 w 1466"/>
                <a:gd name="T39" fmla="*/ 198 h 2512"/>
                <a:gd name="T40" fmla="*/ 1048 w 1466"/>
                <a:gd name="T41" fmla="*/ 256 h 2512"/>
                <a:gd name="T42" fmla="*/ 1162 w 1466"/>
                <a:gd name="T43" fmla="*/ 866 h 2512"/>
                <a:gd name="T44" fmla="*/ 1278 w 1466"/>
                <a:gd name="T45" fmla="*/ 1478 h 2512"/>
                <a:gd name="T46" fmla="*/ 1464 w 1466"/>
                <a:gd name="T47" fmla="*/ 2464 h 2512"/>
                <a:gd name="T48" fmla="*/ 1466 w 1466"/>
                <a:gd name="T49" fmla="*/ 2478 h 2512"/>
                <a:gd name="T50" fmla="*/ 1464 w 1466"/>
                <a:gd name="T51" fmla="*/ 2496 h 2512"/>
                <a:gd name="T52" fmla="*/ 1454 w 1466"/>
                <a:gd name="T53" fmla="*/ 2508 h 2512"/>
                <a:gd name="T54" fmla="*/ 1436 w 1466"/>
                <a:gd name="T55" fmla="*/ 2512 h 2512"/>
                <a:gd name="T56" fmla="*/ 1424 w 1466"/>
                <a:gd name="T57" fmla="*/ 2512 h 2512"/>
                <a:gd name="T58" fmla="*/ 40 w 1466"/>
                <a:gd name="T59" fmla="*/ 2512 h 2512"/>
                <a:gd name="T60" fmla="*/ 0 w 1466"/>
                <a:gd name="T61" fmla="*/ 2506 h 2512"/>
                <a:gd name="T62" fmla="*/ 738 w 1466"/>
                <a:gd name="T63" fmla="*/ 886 h 2512"/>
                <a:gd name="T64" fmla="*/ 720 w 1466"/>
                <a:gd name="T65" fmla="*/ 888 h 2512"/>
                <a:gd name="T66" fmla="*/ 538 w 1466"/>
                <a:gd name="T67" fmla="*/ 2064 h 2512"/>
                <a:gd name="T68" fmla="*/ 918 w 1466"/>
                <a:gd name="T69" fmla="*/ 2064 h 2512"/>
                <a:gd name="T70" fmla="*/ 738 w 1466"/>
                <a:gd name="T71" fmla="*/ 886 h 2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6" h="2512">
                  <a:moveTo>
                    <a:pt x="0" y="2506"/>
                  </a:moveTo>
                  <a:lnTo>
                    <a:pt x="0" y="2506"/>
                  </a:lnTo>
                  <a:lnTo>
                    <a:pt x="48" y="2254"/>
                  </a:lnTo>
                  <a:lnTo>
                    <a:pt x="48" y="2254"/>
                  </a:lnTo>
                  <a:lnTo>
                    <a:pt x="300" y="916"/>
                  </a:lnTo>
                  <a:lnTo>
                    <a:pt x="300" y="916"/>
                  </a:lnTo>
                  <a:lnTo>
                    <a:pt x="364" y="578"/>
                  </a:lnTo>
                  <a:lnTo>
                    <a:pt x="428" y="240"/>
                  </a:lnTo>
                  <a:lnTo>
                    <a:pt x="428" y="240"/>
                  </a:lnTo>
                  <a:lnTo>
                    <a:pt x="436" y="208"/>
                  </a:lnTo>
                  <a:lnTo>
                    <a:pt x="444" y="178"/>
                  </a:lnTo>
                  <a:lnTo>
                    <a:pt x="454" y="150"/>
                  </a:lnTo>
                  <a:lnTo>
                    <a:pt x="466" y="126"/>
                  </a:lnTo>
                  <a:lnTo>
                    <a:pt x="480" y="104"/>
                  </a:lnTo>
                  <a:lnTo>
                    <a:pt x="496" y="84"/>
                  </a:lnTo>
                  <a:lnTo>
                    <a:pt x="514" y="66"/>
                  </a:lnTo>
                  <a:lnTo>
                    <a:pt x="532" y="50"/>
                  </a:lnTo>
                  <a:lnTo>
                    <a:pt x="554" y="38"/>
                  </a:lnTo>
                  <a:lnTo>
                    <a:pt x="578" y="26"/>
                  </a:lnTo>
                  <a:lnTo>
                    <a:pt x="602" y="18"/>
                  </a:lnTo>
                  <a:lnTo>
                    <a:pt x="630" y="10"/>
                  </a:lnTo>
                  <a:lnTo>
                    <a:pt x="662" y="6"/>
                  </a:lnTo>
                  <a:lnTo>
                    <a:pt x="694" y="2"/>
                  </a:lnTo>
                  <a:lnTo>
                    <a:pt x="730" y="0"/>
                  </a:lnTo>
                  <a:lnTo>
                    <a:pt x="768" y="2"/>
                  </a:lnTo>
                  <a:lnTo>
                    <a:pt x="768" y="2"/>
                  </a:lnTo>
                  <a:lnTo>
                    <a:pt x="798" y="4"/>
                  </a:lnTo>
                  <a:lnTo>
                    <a:pt x="826" y="6"/>
                  </a:lnTo>
                  <a:lnTo>
                    <a:pt x="852" y="12"/>
                  </a:lnTo>
                  <a:lnTo>
                    <a:pt x="876" y="20"/>
                  </a:lnTo>
                  <a:lnTo>
                    <a:pt x="900" y="30"/>
                  </a:lnTo>
                  <a:lnTo>
                    <a:pt x="922" y="40"/>
                  </a:lnTo>
                  <a:lnTo>
                    <a:pt x="940" y="54"/>
                  </a:lnTo>
                  <a:lnTo>
                    <a:pt x="958" y="70"/>
                  </a:lnTo>
                  <a:lnTo>
                    <a:pt x="974" y="86"/>
                  </a:lnTo>
                  <a:lnTo>
                    <a:pt x="990" y="104"/>
                  </a:lnTo>
                  <a:lnTo>
                    <a:pt x="1002" y="126"/>
                  </a:lnTo>
                  <a:lnTo>
                    <a:pt x="1014" y="148"/>
                  </a:lnTo>
                  <a:lnTo>
                    <a:pt x="1026" y="172"/>
                  </a:lnTo>
                  <a:lnTo>
                    <a:pt x="1034" y="198"/>
                  </a:lnTo>
                  <a:lnTo>
                    <a:pt x="1042" y="226"/>
                  </a:lnTo>
                  <a:lnTo>
                    <a:pt x="1048" y="256"/>
                  </a:lnTo>
                  <a:lnTo>
                    <a:pt x="1048" y="256"/>
                  </a:lnTo>
                  <a:lnTo>
                    <a:pt x="1162" y="866"/>
                  </a:lnTo>
                  <a:lnTo>
                    <a:pt x="1278" y="1478"/>
                  </a:lnTo>
                  <a:lnTo>
                    <a:pt x="1278" y="1478"/>
                  </a:lnTo>
                  <a:lnTo>
                    <a:pt x="1370" y="1970"/>
                  </a:lnTo>
                  <a:lnTo>
                    <a:pt x="1464" y="2464"/>
                  </a:lnTo>
                  <a:lnTo>
                    <a:pt x="1464" y="2464"/>
                  </a:lnTo>
                  <a:lnTo>
                    <a:pt x="1466" y="2478"/>
                  </a:lnTo>
                  <a:lnTo>
                    <a:pt x="1466" y="2488"/>
                  </a:lnTo>
                  <a:lnTo>
                    <a:pt x="1464" y="2496"/>
                  </a:lnTo>
                  <a:lnTo>
                    <a:pt x="1460" y="2502"/>
                  </a:lnTo>
                  <a:lnTo>
                    <a:pt x="1454" y="2508"/>
                  </a:lnTo>
                  <a:lnTo>
                    <a:pt x="1446" y="2510"/>
                  </a:lnTo>
                  <a:lnTo>
                    <a:pt x="1436" y="2512"/>
                  </a:lnTo>
                  <a:lnTo>
                    <a:pt x="1424" y="2512"/>
                  </a:lnTo>
                  <a:lnTo>
                    <a:pt x="1424" y="2512"/>
                  </a:lnTo>
                  <a:lnTo>
                    <a:pt x="40" y="2512"/>
                  </a:lnTo>
                  <a:lnTo>
                    <a:pt x="40" y="2512"/>
                  </a:lnTo>
                  <a:lnTo>
                    <a:pt x="22" y="2510"/>
                  </a:lnTo>
                  <a:lnTo>
                    <a:pt x="0" y="2506"/>
                  </a:lnTo>
                  <a:lnTo>
                    <a:pt x="0" y="2506"/>
                  </a:lnTo>
                  <a:close/>
                  <a:moveTo>
                    <a:pt x="738" y="886"/>
                  </a:moveTo>
                  <a:lnTo>
                    <a:pt x="738" y="886"/>
                  </a:lnTo>
                  <a:lnTo>
                    <a:pt x="720" y="888"/>
                  </a:lnTo>
                  <a:lnTo>
                    <a:pt x="720" y="888"/>
                  </a:lnTo>
                  <a:lnTo>
                    <a:pt x="538" y="2064"/>
                  </a:lnTo>
                  <a:lnTo>
                    <a:pt x="538" y="2064"/>
                  </a:lnTo>
                  <a:lnTo>
                    <a:pt x="918" y="2064"/>
                  </a:lnTo>
                  <a:lnTo>
                    <a:pt x="918" y="2064"/>
                  </a:lnTo>
                  <a:lnTo>
                    <a:pt x="738" y="886"/>
                  </a:lnTo>
                  <a:lnTo>
                    <a:pt x="738" y="886"/>
                  </a:lnTo>
                  <a:close/>
                </a:path>
              </a:pathLst>
            </a:custGeom>
            <a:solidFill>
              <a:srgbClr val="E4EBF4"/>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9" name="Freeform 28"/>
            <p:cNvSpPr>
              <a:spLocks/>
            </p:cNvSpPr>
            <p:nvPr userDrawn="1"/>
          </p:nvSpPr>
          <p:spPr bwMode="auto">
            <a:xfrm>
              <a:off x="-1250950" y="4198936"/>
              <a:ext cx="3263900" cy="841375"/>
            </a:xfrm>
            <a:custGeom>
              <a:avLst/>
              <a:gdLst>
                <a:gd name="T0" fmla="*/ 1028 w 2056"/>
                <a:gd name="T1" fmla="*/ 528 h 530"/>
                <a:gd name="T2" fmla="*/ 62 w 2056"/>
                <a:gd name="T3" fmla="*/ 530 h 530"/>
                <a:gd name="T4" fmla="*/ 46 w 2056"/>
                <a:gd name="T5" fmla="*/ 530 h 530"/>
                <a:gd name="T6" fmla="*/ 20 w 2056"/>
                <a:gd name="T7" fmla="*/ 524 h 530"/>
                <a:gd name="T8" fmla="*/ 6 w 2056"/>
                <a:gd name="T9" fmla="*/ 510 h 530"/>
                <a:gd name="T10" fmla="*/ 0 w 2056"/>
                <a:gd name="T11" fmla="*/ 484 h 530"/>
                <a:gd name="T12" fmla="*/ 0 w 2056"/>
                <a:gd name="T13" fmla="*/ 468 h 530"/>
                <a:gd name="T14" fmla="*/ 2 w 2056"/>
                <a:gd name="T15" fmla="*/ 408 h 530"/>
                <a:gd name="T16" fmla="*/ 10 w 2056"/>
                <a:gd name="T17" fmla="*/ 382 h 530"/>
                <a:gd name="T18" fmla="*/ 20 w 2056"/>
                <a:gd name="T19" fmla="*/ 372 h 530"/>
                <a:gd name="T20" fmla="*/ 44 w 2056"/>
                <a:gd name="T21" fmla="*/ 364 h 530"/>
                <a:gd name="T22" fmla="*/ 104 w 2056"/>
                <a:gd name="T23" fmla="*/ 362 h 530"/>
                <a:gd name="T24" fmla="*/ 116 w 2056"/>
                <a:gd name="T25" fmla="*/ 360 h 530"/>
                <a:gd name="T26" fmla="*/ 134 w 2056"/>
                <a:gd name="T27" fmla="*/ 354 h 530"/>
                <a:gd name="T28" fmla="*/ 146 w 2056"/>
                <a:gd name="T29" fmla="*/ 342 h 530"/>
                <a:gd name="T30" fmla="*/ 156 w 2056"/>
                <a:gd name="T31" fmla="*/ 314 h 530"/>
                <a:gd name="T32" fmla="*/ 180 w 2056"/>
                <a:gd name="T33" fmla="*/ 182 h 530"/>
                <a:gd name="T34" fmla="*/ 204 w 2056"/>
                <a:gd name="T35" fmla="*/ 52 h 530"/>
                <a:gd name="T36" fmla="*/ 212 w 2056"/>
                <a:gd name="T37" fmla="*/ 28 h 530"/>
                <a:gd name="T38" fmla="*/ 222 w 2056"/>
                <a:gd name="T39" fmla="*/ 12 h 530"/>
                <a:gd name="T40" fmla="*/ 240 w 2056"/>
                <a:gd name="T41" fmla="*/ 4 h 530"/>
                <a:gd name="T42" fmla="*/ 264 w 2056"/>
                <a:gd name="T43" fmla="*/ 0 h 530"/>
                <a:gd name="T44" fmla="*/ 1030 w 2056"/>
                <a:gd name="T45" fmla="*/ 2 h 530"/>
                <a:gd name="T46" fmla="*/ 1794 w 2056"/>
                <a:gd name="T47" fmla="*/ 2 h 530"/>
                <a:gd name="T48" fmla="*/ 1818 w 2056"/>
                <a:gd name="T49" fmla="*/ 4 h 530"/>
                <a:gd name="T50" fmla="*/ 1834 w 2056"/>
                <a:gd name="T51" fmla="*/ 12 h 530"/>
                <a:gd name="T52" fmla="*/ 1846 w 2056"/>
                <a:gd name="T53" fmla="*/ 26 h 530"/>
                <a:gd name="T54" fmla="*/ 1852 w 2056"/>
                <a:gd name="T55" fmla="*/ 48 h 530"/>
                <a:gd name="T56" fmla="*/ 1876 w 2056"/>
                <a:gd name="T57" fmla="*/ 180 h 530"/>
                <a:gd name="T58" fmla="*/ 1900 w 2056"/>
                <a:gd name="T59" fmla="*/ 310 h 530"/>
                <a:gd name="T60" fmla="*/ 1908 w 2056"/>
                <a:gd name="T61" fmla="*/ 334 h 530"/>
                <a:gd name="T62" fmla="*/ 1918 w 2056"/>
                <a:gd name="T63" fmla="*/ 350 h 530"/>
                <a:gd name="T64" fmla="*/ 1936 w 2056"/>
                <a:gd name="T65" fmla="*/ 358 h 530"/>
                <a:gd name="T66" fmla="*/ 1962 w 2056"/>
                <a:gd name="T67" fmla="*/ 362 h 530"/>
                <a:gd name="T68" fmla="*/ 1992 w 2056"/>
                <a:gd name="T69" fmla="*/ 362 h 530"/>
                <a:gd name="T70" fmla="*/ 2034 w 2056"/>
                <a:gd name="T71" fmla="*/ 366 h 530"/>
                <a:gd name="T72" fmla="*/ 2044 w 2056"/>
                <a:gd name="T73" fmla="*/ 374 h 530"/>
                <a:gd name="T74" fmla="*/ 2052 w 2056"/>
                <a:gd name="T75" fmla="*/ 384 h 530"/>
                <a:gd name="T76" fmla="*/ 2056 w 2056"/>
                <a:gd name="T77" fmla="*/ 426 h 530"/>
                <a:gd name="T78" fmla="*/ 2056 w 2056"/>
                <a:gd name="T79" fmla="*/ 456 h 530"/>
                <a:gd name="T80" fmla="*/ 2054 w 2056"/>
                <a:gd name="T81" fmla="*/ 498 h 530"/>
                <a:gd name="T82" fmla="*/ 2048 w 2056"/>
                <a:gd name="T83" fmla="*/ 520 h 530"/>
                <a:gd name="T84" fmla="*/ 2026 w 2056"/>
                <a:gd name="T85" fmla="*/ 528 h 530"/>
                <a:gd name="T86" fmla="*/ 1986 w 2056"/>
                <a:gd name="T87" fmla="*/ 528 h 530"/>
                <a:gd name="T88" fmla="*/ 1028 w 2056"/>
                <a:gd name="T89" fmla="*/ 52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56" h="530">
                  <a:moveTo>
                    <a:pt x="1028" y="528"/>
                  </a:moveTo>
                  <a:lnTo>
                    <a:pt x="1028" y="528"/>
                  </a:lnTo>
                  <a:lnTo>
                    <a:pt x="546" y="528"/>
                  </a:lnTo>
                  <a:lnTo>
                    <a:pt x="62" y="530"/>
                  </a:lnTo>
                  <a:lnTo>
                    <a:pt x="62" y="530"/>
                  </a:lnTo>
                  <a:lnTo>
                    <a:pt x="46" y="530"/>
                  </a:lnTo>
                  <a:lnTo>
                    <a:pt x="32" y="528"/>
                  </a:lnTo>
                  <a:lnTo>
                    <a:pt x="20" y="524"/>
                  </a:lnTo>
                  <a:lnTo>
                    <a:pt x="12" y="518"/>
                  </a:lnTo>
                  <a:lnTo>
                    <a:pt x="6" y="510"/>
                  </a:lnTo>
                  <a:lnTo>
                    <a:pt x="2" y="498"/>
                  </a:lnTo>
                  <a:lnTo>
                    <a:pt x="0" y="484"/>
                  </a:lnTo>
                  <a:lnTo>
                    <a:pt x="0" y="468"/>
                  </a:lnTo>
                  <a:lnTo>
                    <a:pt x="0" y="468"/>
                  </a:lnTo>
                  <a:lnTo>
                    <a:pt x="0" y="434"/>
                  </a:lnTo>
                  <a:lnTo>
                    <a:pt x="2" y="408"/>
                  </a:lnTo>
                  <a:lnTo>
                    <a:pt x="6" y="388"/>
                  </a:lnTo>
                  <a:lnTo>
                    <a:pt x="10" y="382"/>
                  </a:lnTo>
                  <a:lnTo>
                    <a:pt x="14" y="376"/>
                  </a:lnTo>
                  <a:lnTo>
                    <a:pt x="20" y="372"/>
                  </a:lnTo>
                  <a:lnTo>
                    <a:pt x="26" y="368"/>
                  </a:lnTo>
                  <a:lnTo>
                    <a:pt x="44" y="364"/>
                  </a:lnTo>
                  <a:lnTo>
                    <a:pt x="70" y="362"/>
                  </a:lnTo>
                  <a:lnTo>
                    <a:pt x="104" y="362"/>
                  </a:lnTo>
                  <a:lnTo>
                    <a:pt x="104" y="362"/>
                  </a:lnTo>
                  <a:lnTo>
                    <a:pt x="116" y="360"/>
                  </a:lnTo>
                  <a:lnTo>
                    <a:pt x="126" y="358"/>
                  </a:lnTo>
                  <a:lnTo>
                    <a:pt x="134" y="354"/>
                  </a:lnTo>
                  <a:lnTo>
                    <a:pt x="142" y="348"/>
                  </a:lnTo>
                  <a:lnTo>
                    <a:pt x="146" y="342"/>
                  </a:lnTo>
                  <a:lnTo>
                    <a:pt x="150" y="334"/>
                  </a:lnTo>
                  <a:lnTo>
                    <a:pt x="156" y="314"/>
                  </a:lnTo>
                  <a:lnTo>
                    <a:pt x="156" y="314"/>
                  </a:lnTo>
                  <a:lnTo>
                    <a:pt x="180" y="182"/>
                  </a:lnTo>
                  <a:lnTo>
                    <a:pt x="204" y="52"/>
                  </a:lnTo>
                  <a:lnTo>
                    <a:pt x="204" y="52"/>
                  </a:lnTo>
                  <a:lnTo>
                    <a:pt x="208" y="40"/>
                  </a:lnTo>
                  <a:lnTo>
                    <a:pt x="212" y="28"/>
                  </a:lnTo>
                  <a:lnTo>
                    <a:pt x="216" y="20"/>
                  </a:lnTo>
                  <a:lnTo>
                    <a:pt x="222" y="12"/>
                  </a:lnTo>
                  <a:lnTo>
                    <a:pt x="230" y="8"/>
                  </a:lnTo>
                  <a:lnTo>
                    <a:pt x="240" y="4"/>
                  </a:lnTo>
                  <a:lnTo>
                    <a:pt x="250" y="2"/>
                  </a:lnTo>
                  <a:lnTo>
                    <a:pt x="264" y="0"/>
                  </a:lnTo>
                  <a:lnTo>
                    <a:pt x="264" y="0"/>
                  </a:lnTo>
                  <a:lnTo>
                    <a:pt x="1030" y="2"/>
                  </a:lnTo>
                  <a:lnTo>
                    <a:pt x="1794" y="2"/>
                  </a:lnTo>
                  <a:lnTo>
                    <a:pt x="1794" y="2"/>
                  </a:lnTo>
                  <a:lnTo>
                    <a:pt x="1808" y="2"/>
                  </a:lnTo>
                  <a:lnTo>
                    <a:pt x="1818" y="4"/>
                  </a:lnTo>
                  <a:lnTo>
                    <a:pt x="1828" y="6"/>
                  </a:lnTo>
                  <a:lnTo>
                    <a:pt x="1834" y="12"/>
                  </a:lnTo>
                  <a:lnTo>
                    <a:pt x="1840" y="18"/>
                  </a:lnTo>
                  <a:lnTo>
                    <a:pt x="1846" y="26"/>
                  </a:lnTo>
                  <a:lnTo>
                    <a:pt x="1850" y="36"/>
                  </a:lnTo>
                  <a:lnTo>
                    <a:pt x="1852" y="48"/>
                  </a:lnTo>
                  <a:lnTo>
                    <a:pt x="1852" y="48"/>
                  </a:lnTo>
                  <a:lnTo>
                    <a:pt x="1876" y="180"/>
                  </a:lnTo>
                  <a:lnTo>
                    <a:pt x="1900" y="310"/>
                  </a:lnTo>
                  <a:lnTo>
                    <a:pt x="1900" y="310"/>
                  </a:lnTo>
                  <a:lnTo>
                    <a:pt x="1904" y="322"/>
                  </a:lnTo>
                  <a:lnTo>
                    <a:pt x="1908" y="334"/>
                  </a:lnTo>
                  <a:lnTo>
                    <a:pt x="1912" y="342"/>
                  </a:lnTo>
                  <a:lnTo>
                    <a:pt x="1918" y="350"/>
                  </a:lnTo>
                  <a:lnTo>
                    <a:pt x="1926" y="356"/>
                  </a:lnTo>
                  <a:lnTo>
                    <a:pt x="1936" y="358"/>
                  </a:lnTo>
                  <a:lnTo>
                    <a:pt x="1948" y="362"/>
                  </a:lnTo>
                  <a:lnTo>
                    <a:pt x="1962" y="362"/>
                  </a:lnTo>
                  <a:lnTo>
                    <a:pt x="1962" y="362"/>
                  </a:lnTo>
                  <a:lnTo>
                    <a:pt x="1992" y="362"/>
                  </a:lnTo>
                  <a:lnTo>
                    <a:pt x="2016" y="362"/>
                  </a:lnTo>
                  <a:lnTo>
                    <a:pt x="2034" y="366"/>
                  </a:lnTo>
                  <a:lnTo>
                    <a:pt x="2040" y="370"/>
                  </a:lnTo>
                  <a:lnTo>
                    <a:pt x="2044" y="374"/>
                  </a:lnTo>
                  <a:lnTo>
                    <a:pt x="2048" y="378"/>
                  </a:lnTo>
                  <a:lnTo>
                    <a:pt x="2052" y="384"/>
                  </a:lnTo>
                  <a:lnTo>
                    <a:pt x="2054" y="402"/>
                  </a:lnTo>
                  <a:lnTo>
                    <a:pt x="2056" y="426"/>
                  </a:lnTo>
                  <a:lnTo>
                    <a:pt x="2056" y="456"/>
                  </a:lnTo>
                  <a:lnTo>
                    <a:pt x="2056" y="456"/>
                  </a:lnTo>
                  <a:lnTo>
                    <a:pt x="2056" y="480"/>
                  </a:lnTo>
                  <a:lnTo>
                    <a:pt x="2054" y="498"/>
                  </a:lnTo>
                  <a:lnTo>
                    <a:pt x="2052" y="512"/>
                  </a:lnTo>
                  <a:lnTo>
                    <a:pt x="2048" y="520"/>
                  </a:lnTo>
                  <a:lnTo>
                    <a:pt x="2038" y="526"/>
                  </a:lnTo>
                  <a:lnTo>
                    <a:pt x="2026" y="528"/>
                  </a:lnTo>
                  <a:lnTo>
                    <a:pt x="2010" y="528"/>
                  </a:lnTo>
                  <a:lnTo>
                    <a:pt x="1986" y="528"/>
                  </a:lnTo>
                  <a:lnTo>
                    <a:pt x="1986" y="528"/>
                  </a:lnTo>
                  <a:lnTo>
                    <a:pt x="1028" y="528"/>
                  </a:lnTo>
                  <a:lnTo>
                    <a:pt x="1028" y="528"/>
                  </a:lnTo>
                  <a:close/>
                </a:path>
              </a:pathLst>
            </a:custGeom>
            <a:solidFill>
              <a:srgbClr val="E4EBF4"/>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16" name="Rectangle 15"/>
          <p:cNvSpPr/>
          <p:nvPr userDrawn="1">
            <p:custDataLst>
              <p:tags r:id="rId10"/>
            </p:custDataLst>
          </p:nvPr>
        </p:nvSpPr>
        <p:spPr>
          <a:xfrm>
            <a:off x="1" y="4619624"/>
            <a:ext cx="9144000" cy="224313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E719C35A-4CD6-4178-B0D0-8DA208F1799A" descr="E719C35A-4CD6-4178-B0D0-8DA208F1799A"/>
          <p:cNvPicPr>
            <a:picLocks noChangeAspect="1" noChangeArrowheads="1"/>
          </p:cNvPicPr>
          <p:nvPr userDrawn="1">
            <p:custDataLst>
              <p:tags r:id="rId11"/>
            </p:custDataLst>
          </p:nvPr>
        </p:nvPicPr>
        <p:blipFill rotWithShape="1">
          <a:blip r:embed="rId16" cstate="email">
            <a:clrChange>
              <a:clrFrom>
                <a:srgbClr val="FFFFFE"/>
              </a:clrFrom>
              <a:clrTo>
                <a:srgbClr val="FFFFFE">
                  <a:alpha val="0"/>
                </a:srgbClr>
              </a:clrTo>
            </a:clrChange>
          </a:blip>
          <a:srcRect l="16910" t="12070" r="20026" b="11812"/>
          <a:stretch/>
        </p:blipFill>
        <p:spPr bwMode="auto">
          <a:xfrm>
            <a:off x="5498248" y="5557688"/>
            <a:ext cx="1122645" cy="1046100"/>
          </a:xfrm>
          <a:prstGeom prst="rect">
            <a:avLst/>
          </a:prstGeom>
          <a:noFill/>
          <a:ln w="9525">
            <a:noFill/>
            <a:miter lim="800000"/>
            <a:headEnd/>
            <a:tailEnd/>
          </a:ln>
        </p:spPr>
      </p:pic>
      <p:pic>
        <p:nvPicPr>
          <p:cNvPr id="9" name="Picture 7" descr="http://www.mininterior.gov.co/sites/default/files/galeria-imagenes/2014-logo_web_eslogan.png"/>
          <p:cNvPicPr>
            <a:picLocks noChangeAspect="1" noChangeArrowheads="1"/>
          </p:cNvPicPr>
          <p:nvPr userDrawn="1">
            <p:custDataLst>
              <p:tags r:id="rId12"/>
            </p:custDataLst>
          </p:nvPr>
        </p:nvPicPr>
        <p:blipFill>
          <a:blip r:embed="rId17">
            <a:extLst>
              <a:ext uri="{28A0092B-C50C-407E-A947-70E740481C1C}">
                <a14:useLocalDpi xmlns:a14="http://schemas.microsoft.com/office/drawing/2010/main" val="0"/>
              </a:ext>
            </a:extLst>
          </a:blip>
          <a:srcRect/>
          <a:stretch>
            <a:fillRect/>
          </a:stretch>
        </p:blipFill>
        <p:spPr bwMode="auto">
          <a:xfrm>
            <a:off x="6887593" y="5666307"/>
            <a:ext cx="1733700" cy="82886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userDrawn="1"/>
        </p:nvSpPr>
        <p:spPr>
          <a:xfrm>
            <a:off x="0" y="4617720"/>
            <a:ext cx="9144001" cy="47625"/>
          </a:xfrm>
          <a:prstGeom prst="rect">
            <a:avLst/>
          </a:prstGeom>
          <a:gradFill flip="none" rotWithShape="1">
            <a:gsLst>
              <a:gs pos="0">
                <a:schemeClr val="accent5"/>
              </a:gs>
              <a:gs pos="100000">
                <a:schemeClr val="accent5">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ndara"/>
              <a:sym typeface="Candara"/>
            </a:endParaRPr>
          </a:p>
        </p:txBody>
      </p:sp>
    </p:spTree>
    <p:extLst>
      <p:ext uri="{BB962C8B-B14F-4D97-AF65-F5344CB8AC3E}">
        <p14:creationId xmlns:p14="http://schemas.microsoft.com/office/powerpoint/2010/main" val="2692035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ítulo y objeto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20459070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085" name="think-cell Slide" r:id="rId8" imgW="270" imgH="270" progId="TCLayout.ActiveDocument.1">
                  <p:embed/>
                </p:oleObj>
              </mc:Choice>
              <mc:Fallback>
                <p:oleObj name="think-cell Slide" r:id="rId8" imgW="270" imgH="270" progId="TCLayout.ActiveDocument.1">
                  <p:embed/>
                  <p:pic>
                    <p:nvPicPr>
                      <p:cNvPr id="0" name=""/>
                      <p:cNvPicPr/>
                      <p:nvPr/>
                    </p:nvPicPr>
                    <p:blipFill>
                      <a:blip r:embed="rId9"/>
                      <a:stretch>
                        <a:fillRect/>
                      </a:stretch>
                    </p:blipFill>
                    <p:spPr>
                      <a:xfrm>
                        <a:off x="1588" y="1588"/>
                        <a:ext cx="1587" cy="1587"/>
                      </a:xfrm>
                      <a:prstGeom prst="rect">
                        <a:avLst/>
                      </a:prstGeom>
                    </p:spPr>
                  </p:pic>
                </p:oleObj>
              </mc:Fallback>
            </mc:AlternateContent>
          </a:graphicData>
        </a:graphic>
      </p:graphicFrame>
      <p:sp>
        <p:nvSpPr>
          <p:cNvPr id="3" name="2 Marcador de contenido"/>
          <p:cNvSpPr>
            <a:spLocks noGrp="1"/>
          </p:cNvSpPr>
          <p:nvPr>
            <p:ph idx="1"/>
            <p:custDataLst>
              <p:tags r:id="rId3"/>
            </p:custDataLst>
          </p:nvPr>
        </p:nvSpPr>
        <p:spPr/>
        <p:txBody>
          <a:bodyPr/>
          <a:lstStyle>
            <a:lvl1pPr algn="just">
              <a:defRPr sz="1600" b="1"/>
            </a:lvl1pPr>
            <a:lvl2pPr algn="just">
              <a:defRPr sz="1600"/>
            </a:lvl2pPr>
            <a:lvl3pPr algn="just">
              <a:defRPr sz="1600"/>
            </a:lvl3pPr>
            <a:lvl4pPr algn="just">
              <a:defRPr sz="1600"/>
            </a:lvl4pPr>
            <a:lvl5pPr algn="just">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dirty="0"/>
          </a:p>
        </p:txBody>
      </p:sp>
      <p:sp>
        <p:nvSpPr>
          <p:cNvPr id="6" name="5 Marcador de número de diapositiva"/>
          <p:cNvSpPr>
            <a:spLocks noGrp="1"/>
          </p:cNvSpPr>
          <p:nvPr>
            <p:ph type="sldNum" sz="quarter" idx="12"/>
            <p:custDataLst>
              <p:tags r:id="rId4"/>
            </p:custDataLst>
          </p:nvPr>
        </p:nvSpPr>
        <p:spPr>
          <a:xfrm>
            <a:off x="8143900" y="6356351"/>
            <a:ext cx="542900" cy="365125"/>
          </a:xfrm>
        </p:spPr>
        <p:txBody>
          <a:bodyPr/>
          <a:lstStyle>
            <a:lvl1pPr>
              <a:defRPr/>
            </a:lvl1pPr>
          </a:lstStyle>
          <a:p>
            <a:pPr>
              <a:defRPr/>
            </a:pPr>
            <a:fld id="{2506E1E8-899A-4EC0-8EB7-308EA0A8D60E}" type="slidenum">
              <a:rPr lang="es-CO" smtClean="0">
                <a:solidFill>
                  <a:srgbClr val="244061">
                    <a:tint val="75000"/>
                  </a:srgbClr>
                </a:solidFill>
              </a:rPr>
              <a:pPr>
                <a:defRPr/>
              </a:pPr>
              <a:t>‹Nº›</a:t>
            </a:fld>
            <a:endParaRPr lang="es-CO" dirty="0">
              <a:solidFill>
                <a:srgbClr val="244061">
                  <a:tint val="75000"/>
                </a:srgbClr>
              </a:solidFill>
            </a:endParaRPr>
          </a:p>
        </p:txBody>
      </p:sp>
      <p:sp>
        <p:nvSpPr>
          <p:cNvPr id="7" name="Rectángulo 5"/>
          <p:cNvSpPr>
            <a:spLocks noChangeArrowheads="1"/>
          </p:cNvSpPr>
          <p:nvPr userDrawn="1">
            <p:custDataLst>
              <p:tags r:id="rId5"/>
            </p:custDataLst>
          </p:nvPr>
        </p:nvSpPr>
        <p:spPr bwMode="auto">
          <a:xfrm>
            <a:off x="3253528" y="982470"/>
            <a:ext cx="290464" cy="646331"/>
          </a:xfrm>
          <a:prstGeom prst="rect">
            <a:avLst/>
          </a:prstGeom>
          <a:noFill/>
          <a:ln>
            <a:noFill/>
          </a:ln>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defRPr/>
            </a:pPr>
            <a:r>
              <a:rPr lang="en-US" sz="3600" b="1" spc="50" dirty="0">
                <a:ln w="11430"/>
                <a:solidFill>
                  <a:srgbClr val="E36B1A"/>
                </a:solidFill>
                <a:effectLst>
                  <a:reflection blurRad="6350" stA="55000" endA="300" endPos="45500" dir="5400000" sy="-100000" algn="bl" rotWithShape="0"/>
                </a:effectLst>
                <a:latin typeface="Candara"/>
                <a:ea typeface="Helvetica Neue Bold Condensed" charset="0"/>
                <a:cs typeface="Impact"/>
                <a:sym typeface="Candara"/>
              </a:rPr>
              <a:t> </a:t>
            </a:r>
          </a:p>
        </p:txBody>
      </p:sp>
      <p:sp>
        <p:nvSpPr>
          <p:cNvPr id="8" name="Rectángulo 5"/>
          <p:cNvSpPr>
            <a:spLocks noChangeArrowheads="1"/>
          </p:cNvSpPr>
          <p:nvPr userDrawn="1">
            <p:custDataLst>
              <p:tags r:id="rId6"/>
            </p:custDataLst>
          </p:nvPr>
        </p:nvSpPr>
        <p:spPr bwMode="auto">
          <a:xfrm>
            <a:off x="1913243" y="404784"/>
            <a:ext cx="301686" cy="707886"/>
          </a:xfrm>
          <a:prstGeom prst="rect">
            <a:avLst/>
          </a:prstGeom>
          <a:noFill/>
          <a:ln>
            <a:noFill/>
          </a:ln>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defRPr/>
            </a:pPr>
            <a:r>
              <a:rPr lang="en-US" sz="4000" b="1" spc="50" dirty="0">
                <a:ln w="11430"/>
                <a:solidFill>
                  <a:srgbClr val="1F497D">
                    <a:lumMod val="75000"/>
                  </a:srgbClr>
                </a:solidFill>
                <a:latin typeface="Candara"/>
                <a:ea typeface="Helvetica Neue Bold Condensed" charset="0"/>
                <a:cs typeface="Impact"/>
                <a:sym typeface="Candara"/>
              </a:rPr>
              <a:t> </a:t>
            </a:r>
          </a:p>
        </p:txBody>
      </p:sp>
    </p:spTree>
    <p:extLst>
      <p:ext uri="{BB962C8B-B14F-4D97-AF65-F5344CB8AC3E}">
        <p14:creationId xmlns:p14="http://schemas.microsoft.com/office/powerpoint/2010/main" val="43961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ólo el título">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ext uri="{D42A27DB-BD31-4B8C-83A1-F6EECF244321}">
                <p14:modId xmlns:p14="http://schemas.microsoft.com/office/powerpoint/2010/main" val="168254186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72"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5" name="5 Marcador de número de diapositiva"/>
          <p:cNvSpPr>
            <a:spLocks noGrp="1"/>
          </p:cNvSpPr>
          <p:nvPr>
            <p:ph type="sldNum" sz="quarter" idx="12"/>
            <p:custDataLst>
              <p:tags r:id="rId3"/>
            </p:custDataLst>
          </p:nvPr>
        </p:nvSpPr>
        <p:spPr/>
        <p:txBody>
          <a:bodyPr/>
          <a:lstStyle>
            <a:lvl1pPr>
              <a:defRPr/>
            </a:lvl1pPr>
          </a:lstStyle>
          <a:p>
            <a:pPr>
              <a:defRPr/>
            </a:pPr>
            <a:fld id="{C2C0D9B7-3709-4AA7-BC15-71609CD14C4E}" type="slidenum">
              <a:rPr lang="es-CO" smtClean="0">
                <a:solidFill>
                  <a:srgbClr val="244061">
                    <a:tint val="75000"/>
                  </a:srgbClr>
                </a:solidFill>
              </a:rPr>
              <a:pPr>
                <a:defRPr/>
              </a:pPr>
              <a:t>‹Nº›</a:t>
            </a:fld>
            <a:endParaRPr lang="es-CO" dirty="0">
              <a:solidFill>
                <a:srgbClr val="244061">
                  <a:tint val="75000"/>
                </a:srgbClr>
              </a:solidFill>
            </a:endParaRPr>
          </a:p>
        </p:txBody>
      </p:sp>
      <p:sp>
        <p:nvSpPr>
          <p:cNvPr id="11" name="Title 10"/>
          <p:cNvSpPr>
            <a:spLocks noGrp="1"/>
          </p:cNvSpPr>
          <p:nvPr>
            <p:ph type="title"/>
            <p:custDataLst>
              <p:tags r:id="rId4"/>
            </p:custDataLst>
          </p:nvPr>
        </p:nvSpPr>
        <p:spPr/>
        <p:txBody>
          <a:bodyPr/>
          <a:lstStyle>
            <a:lvl1pPr>
              <a:defRPr>
                <a:solidFill>
                  <a:schemeClr val="tx2"/>
                </a:solidFill>
              </a:defRPr>
            </a:lvl1pPr>
          </a:lstStyle>
          <a:p>
            <a:r>
              <a:rPr lang="es-ES"/>
              <a:t>Haga clic para modificar el estilo de título del patrón</a:t>
            </a:r>
            <a:endParaRPr lang="en-US" dirty="0"/>
          </a:p>
        </p:txBody>
      </p:sp>
    </p:spTree>
    <p:extLst>
      <p:ext uri="{BB962C8B-B14F-4D97-AF65-F5344CB8AC3E}">
        <p14:creationId xmlns:p14="http://schemas.microsoft.com/office/powerpoint/2010/main" val="2405881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Sólo el título">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ext uri="{D42A27DB-BD31-4B8C-83A1-F6EECF244321}">
                <p14:modId xmlns:p14="http://schemas.microsoft.com/office/powerpoint/2010/main" val="133309448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466" name="think-cell Slide" r:id="rId10" imgW="270" imgH="270" progId="TCLayout.ActiveDocument.1">
                  <p:embed/>
                </p:oleObj>
              </mc:Choice>
              <mc:Fallback>
                <p:oleObj name="think-cell Slide" r:id="rId10" imgW="270" imgH="270" progId="TCLayout.ActiveDocument.1">
                  <p:embed/>
                  <p:pic>
                    <p:nvPicPr>
                      <p:cNvPr id="0" name=""/>
                      <p:cNvPicPr/>
                      <p:nvPr/>
                    </p:nvPicPr>
                    <p:blipFill>
                      <a:blip r:embed="rId11"/>
                      <a:stretch>
                        <a:fillRect/>
                      </a:stretch>
                    </p:blipFill>
                    <p:spPr>
                      <a:xfrm>
                        <a:off x="1588" y="1588"/>
                        <a:ext cx="1587" cy="1587"/>
                      </a:xfrm>
                      <a:prstGeom prst="rect">
                        <a:avLst/>
                      </a:prstGeom>
                    </p:spPr>
                  </p:pic>
                </p:oleObj>
              </mc:Fallback>
            </mc:AlternateContent>
          </a:graphicData>
        </a:graphic>
      </p:graphicFrame>
      <p:sp>
        <p:nvSpPr>
          <p:cNvPr id="2" name="Rectangle 1"/>
          <p:cNvSpPr/>
          <p:nvPr userDrawn="1">
            <p:custDataLst>
              <p:tags r:id="rId3"/>
            </p:custDataLst>
          </p:nvPr>
        </p:nvSpPr>
        <p:spPr>
          <a:xfrm>
            <a:off x="477678" y="0"/>
            <a:ext cx="8666321" cy="1200149"/>
          </a:xfrm>
          <a:custGeom>
            <a:avLst/>
            <a:gdLst>
              <a:gd name="connsiteX0" fmla="*/ 0 w 8404860"/>
              <a:gd name="connsiteY0" fmla="*/ 0 h 1209674"/>
              <a:gd name="connsiteX1" fmla="*/ 8404860 w 8404860"/>
              <a:gd name="connsiteY1" fmla="*/ 0 h 1209674"/>
              <a:gd name="connsiteX2" fmla="*/ 8404860 w 8404860"/>
              <a:gd name="connsiteY2" fmla="*/ 1209674 h 1209674"/>
              <a:gd name="connsiteX3" fmla="*/ 0 w 8404860"/>
              <a:gd name="connsiteY3" fmla="*/ 1209674 h 1209674"/>
              <a:gd name="connsiteX4" fmla="*/ 0 w 8404860"/>
              <a:gd name="connsiteY4" fmla="*/ 0 h 1209674"/>
              <a:gd name="connsiteX0" fmla="*/ 0 w 8656320"/>
              <a:gd name="connsiteY0" fmla="*/ 0 h 1217294"/>
              <a:gd name="connsiteX1" fmla="*/ 8656320 w 8656320"/>
              <a:gd name="connsiteY1" fmla="*/ 7620 h 1217294"/>
              <a:gd name="connsiteX2" fmla="*/ 8656320 w 8656320"/>
              <a:gd name="connsiteY2" fmla="*/ 1217294 h 1217294"/>
              <a:gd name="connsiteX3" fmla="*/ 251460 w 8656320"/>
              <a:gd name="connsiteY3" fmla="*/ 1217294 h 1217294"/>
              <a:gd name="connsiteX4" fmla="*/ 0 w 8656320"/>
              <a:gd name="connsiteY4" fmla="*/ 0 h 1217294"/>
              <a:gd name="connsiteX0" fmla="*/ 0 w 8663940"/>
              <a:gd name="connsiteY0" fmla="*/ 15240 h 1209674"/>
              <a:gd name="connsiteX1" fmla="*/ 8663940 w 8663940"/>
              <a:gd name="connsiteY1" fmla="*/ 0 h 1209674"/>
              <a:gd name="connsiteX2" fmla="*/ 8663940 w 8663940"/>
              <a:gd name="connsiteY2" fmla="*/ 1209674 h 1209674"/>
              <a:gd name="connsiteX3" fmla="*/ 259080 w 8663940"/>
              <a:gd name="connsiteY3" fmla="*/ 1209674 h 1209674"/>
              <a:gd name="connsiteX4" fmla="*/ 0 w 8663940"/>
              <a:gd name="connsiteY4" fmla="*/ 15240 h 1209674"/>
              <a:gd name="connsiteX0" fmla="*/ 0 w 8656796"/>
              <a:gd name="connsiteY0" fmla="*/ 5715 h 1209674"/>
              <a:gd name="connsiteX1" fmla="*/ 8656796 w 8656796"/>
              <a:gd name="connsiteY1" fmla="*/ 0 h 1209674"/>
              <a:gd name="connsiteX2" fmla="*/ 8656796 w 8656796"/>
              <a:gd name="connsiteY2" fmla="*/ 1209674 h 1209674"/>
              <a:gd name="connsiteX3" fmla="*/ 251936 w 8656796"/>
              <a:gd name="connsiteY3" fmla="*/ 1209674 h 1209674"/>
              <a:gd name="connsiteX4" fmla="*/ 0 w 8656796"/>
              <a:gd name="connsiteY4" fmla="*/ 5715 h 1209674"/>
              <a:gd name="connsiteX0" fmla="*/ 0 w 8656796"/>
              <a:gd name="connsiteY0" fmla="*/ 8096 h 1209674"/>
              <a:gd name="connsiteX1" fmla="*/ 8656796 w 8656796"/>
              <a:gd name="connsiteY1" fmla="*/ 0 h 1209674"/>
              <a:gd name="connsiteX2" fmla="*/ 8656796 w 8656796"/>
              <a:gd name="connsiteY2" fmla="*/ 1209674 h 1209674"/>
              <a:gd name="connsiteX3" fmla="*/ 251936 w 8656796"/>
              <a:gd name="connsiteY3" fmla="*/ 1209674 h 1209674"/>
              <a:gd name="connsiteX4" fmla="*/ 0 w 8656796"/>
              <a:gd name="connsiteY4" fmla="*/ 8096 h 1209674"/>
              <a:gd name="connsiteX0" fmla="*/ 0 w 8666321"/>
              <a:gd name="connsiteY0" fmla="*/ 0 h 1211103"/>
              <a:gd name="connsiteX1" fmla="*/ 8666321 w 8666321"/>
              <a:gd name="connsiteY1" fmla="*/ 1429 h 1211103"/>
              <a:gd name="connsiteX2" fmla="*/ 8666321 w 8666321"/>
              <a:gd name="connsiteY2" fmla="*/ 1211103 h 1211103"/>
              <a:gd name="connsiteX3" fmla="*/ 261461 w 8666321"/>
              <a:gd name="connsiteY3" fmla="*/ 1211103 h 1211103"/>
              <a:gd name="connsiteX4" fmla="*/ 0 w 8666321"/>
              <a:gd name="connsiteY4" fmla="*/ 0 h 121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6321" h="1211103">
                <a:moveTo>
                  <a:pt x="0" y="0"/>
                </a:moveTo>
                <a:lnTo>
                  <a:pt x="8666321" y="1429"/>
                </a:lnTo>
                <a:lnTo>
                  <a:pt x="8666321" y="1211103"/>
                </a:lnTo>
                <a:lnTo>
                  <a:pt x="261461" y="1211103"/>
                </a:lnTo>
                <a:lnTo>
                  <a:pt x="0" y="0"/>
                </a:lnTo>
                <a:close/>
              </a:path>
            </a:pathLst>
          </a:custGeom>
          <a:solidFill>
            <a:srgbClr val="E4E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p:cNvSpPr>
            <a:spLocks noGrp="1"/>
          </p:cNvSpPr>
          <p:nvPr>
            <p:ph type="title" hasCustomPrompt="1"/>
            <p:custDataLst>
              <p:tags r:id="rId4"/>
            </p:custDataLst>
          </p:nvPr>
        </p:nvSpPr>
        <p:spPr>
          <a:xfrm>
            <a:off x="819150" y="433512"/>
            <a:ext cx="7318788" cy="748669"/>
          </a:xfrm>
        </p:spPr>
        <p:txBody>
          <a:bodyPr/>
          <a:lstStyle>
            <a:lvl1pPr>
              <a:defRPr sz="2400" b="1">
                <a:solidFill>
                  <a:schemeClr val="tx1"/>
                </a:solidFill>
              </a:defRPr>
            </a:lvl1pPr>
          </a:lstStyle>
          <a:p>
            <a:r>
              <a:rPr lang="en-US" dirty="0"/>
              <a:t>Click to edit master title style</a:t>
            </a:r>
          </a:p>
        </p:txBody>
      </p:sp>
      <p:grpSp>
        <p:nvGrpSpPr>
          <p:cNvPr id="22" name="Group 21"/>
          <p:cNvGrpSpPr/>
          <p:nvPr userDrawn="1">
            <p:custDataLst>
              <p:tags r:id="rId5"/>
            </p:custDataLst>
          </p:nvPr>
        </p:nvGrpSpPr>
        <p:grpSpPr>
          <a:xfrm>
            <a:off x="-352425" y="-398782"/>
            <a:ext cx="983076" cy="1598932"/>
            <a:chOff x="-1250950" y="-268289"/>
            <a:chExt cx="3263900" cy="5308600"/>
          </a:xfrm>
          <a:solidFill>
            <a:schemeClr val="accent3">
              <a:lumMod val="20000"/>
              <a:lumOff val="80000"/>
            </a:schemeClr>
          </a:solidFill>
        </p:grpSpPr>
        <p:sp>
          <p:nvSpPr>
            <p:cNvPr id="23" name="Freeform 27"/>
            <p:cNvSpPr>
              <a:spLocks noEditPoints="1"/>
            </p:cNvSpPr>
            <p:nvPr userDrawn="1"/>
          </p:nvSpPr>
          <p:spPr bwMode="auto">
            <a:xfrm>
              <a:off x="-784225" y="-268289"/>
              <a:ext cx="2327275" cy="3987800"/>
            </a:xfrm>
            <a:custGeom>
              <a:avLst/>
              <a:gdLst>
                <a:gd name="T0" fmla="*/ 0 w 1466"/>
                <a:gd name="T1" fmla="*/ 2506 h 2512"/>
                <a:gd name="T2" fmla="*/ 48 w 1466"/>
                <a:gd name="T3" fmla="*/ 2254 h 2512"/>
                <a:gd name="T4" fmla="*/ 300 w 1466"/>
                <a:gd name="T5" fmla="*/ 916 h 2512"/>
                <a:gd name="T6" fmla="*/ 428 w 1466"/>
                <a:gd name="T7" fmla="*/ 240 h 2512"/>
                <a:gd name="T8" fmla="*/ 436 w 1466"/>
                <a:gd name="T9" fmla="*/ 208 h 2512"/>
                <a:gd name="T10" fmla="*/ 454 w 1466"/>
                <a:gd name="T11" fmla="*/ 150 h 2512"/>
                <a:gd name="T12" fmla="*/ 480 w 1466"/>
                <a:gd name="T13" fmla="*/ 104 h 2512"/>
                <a:gd name="T14" fmla="*/ 514 w 1466"/>
                <a:gd name="T15" fmla="*/ 66 h 2512"/>
                <a:gd name="T16" fmla="*/ 554 w 1466"/>
                <a:gd name="T17" fmla="*/ 38 h 2512"/>
                <a:gd name="T18" fmla="*/ 602 w 1466"/>
                <a:gd name="T19" fmla="*/ 18 h 2512"/>
                <a:gd name="T20" fmla="*/ 662 w 1466"/>
                <a:gd name="T21" fmla="*/ 6 h 2512"/>
                <a:gd name="T22" fmla="*/ 730 w 1466"/>
                <a:gd name="T23" fmla="*/ 0 h 2512"/>
                <a:gd name="T24" fmla="*/ 768 w 1466"/>
                <a:gd name="T25" fmla="*/ 2 h 2512"/>
                <a:gd name="T26" fmla="*/ 826 w 1466"/>
                <a:gd name="T27" fmla="*/ 6 h 2512"/>
                <a:gd name="T28" fmla="*/ 876 w 1466"/>
                <a:gd name="T29" fmla="*/ 20 h 2512"/>
                <a:gd name="T30" fmla="*/ 922 w 1466"/>
                <a:gd name="T31" fmla="*/ 40 h 2512"/>
                <a:gd name="T32" fmla="*/ 958 w 1466"/>
                <a:gd name="T33" fmla="*/ 70 h 2512"/>
                <a:gd name="T34" fmla="*/ 990 w 1466"/>
                <a:gd name="T35" fmla="*/ 104 h 2512"/>
                <a:gd name="T36" fmla="*/ 1014 w 1466"/>
                <a:gd name="T37" fmla="*/ 148 h 2512"/>
                <a:gd name="T38" fmla="*/ 1034 w 1466"/>
                <a:gd name="T39" fmla="*/ 198 h 2512"/>
                <a:gd name="T40" fmla="*/ 1048 w 1466"/>
                <a:gd name="T41" fmla="*/ 256 h 2512"/>
                <a:gd name="T42" fmla="*/ 1162 w 1466"/>
                <a:gd name="T43" fmla="*/ 866 h 2512"/>
                <a:gd name="T44" fmla="*/ 1278 w 1466"/>
                <a:gd name="T45" fmla="*/ 1478 h 2512"/>
                <a:gd name="T46" fmla="*/ 1464 w 1466"/>
                <a:gd name="T47" fmla="*/ 2464 h 2512"/>
                <a:gd name="T48" fmla="*/ 1466 w 1466"/>
                <a:gd name="T49" fmla="*/ 2478 h 2512"/>
                <a:gd name="T50" fmla="*/ 1464 w 1466"/>
                <a:gd name="T51" fmla="*/ 2496 h 2512"/>
                <a:gd name="T52" fmla="*/ 1454 w 1466"/>
                <a:gd name="T53" fmla="*/ 2508 h 2512"/>
                <a:gd name="T54" fmla="*/ 1436 w 1466"/>
                <a:gd name="T55" fmla="*/ 2512 h 2512"/>
                <a:gd name="T56" fmla="*/ 1424 w 1466"/>
                <a:gd name="T57" fmla="*/ 2512 h 2512"/>
                <a:gd name="T58" fmla="*/ 40 w 1466"/>
                <a:gd name="T59" fmla="*/ 2512 h 2512"/>
                <a:gd name="T60" fmla="*/ 0 w 1466"/>
                <a:gd name="T61" fmla="*/ 2506 h 2512"/>
                <a:gd name="T62" fmla="*/ 738 w 1466"/>
                <a:gd name="T63" fmla="*/ 886 h 2512"/>
                <a:gd name="T64" fmla="*/ 720 w 1466"/>
                <a:gd name="T65" fmla="*/ 888 h 2512"/>
                <a:gd name="T66" fmla="*/ 538 w 1466"/>
                <a:gd name="T67" fmla="*/ 2064 h 2512"/>
                <a:gd name="T68" fmla="*/ 918 w 1466"/>
                <a:gd name="T69" fmla="*/ 2064 h 2512"/>
                <a:gd name="T70" fmla="*/ 738 w 1466"/>
                <a:gd name="T71" fmla="*/ 886 h 2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6" h="2512">
                  <a:moveTo>
                    <a:pt x="0" y="2506"/>
                  </a:moveTo>
                  <a:lnTo>
                    <a:pt x="0" y="2506"/>
                  </a:lnTo>
                  <a:lnTo>
                    <a:pt x="48" y="2254"/>
                  </a:lnTo>
                  <a:lnTo>
                    <a:pt x="48" y="2254"/>
                  </a:lnTo>
                  <a:lnTo>
                    <a:pt x="300" y="916"/>
                  </a:lnTo>
                  <a:lnTo>
                    <a:pt x="300" y="916"/>
                  </a:lnTo>
                  <a:lnTo>
                    <a:pt x="364" y="578"/>
                  </a:lnTo>
                  <a:lnTo>
                    <a:pt x="428" y="240"/>
                  </a:lnTo>
                  <a:lnTo>
                    <a:pt x="428" y="240"/>
                  </a:lnTo>
                  <a:lnTo>
                    <a:pt x="436" y="208"/>
                  </a:lnTo>
                  <a:lnTo>
                    <a:pt x="444" y="178"/>
                  </a:lnTo>
                  <a:lnTo>
                    <a:pt x="454" y="150"/>
                  </a:lnTo>
                  <a:lnTo>
                    <a:pt x="466" y="126"/>
                  </a:lnTo>
                  <a:lnTo>
                    <a:pt x="480" y="104"/>
                  </a:lnTo>
                  <a:lnTo>
                    <a:pt x="496" y="84"/>
                  </a:lnTo>
                  <a:lnTo>
                    <a:pt x="514" y="66"/>
                  </a:lnTo>
                  <a:lnTo>
                    <a:pt x="532" y="50"/>
                  </a:lnTo>
                  <a:lnTo>
                    <a:pt x="554" y="38"/>
                  </a:lnTo>
                  <a:lnTo>
                    <a:pt x="578" y="26"/>
                  </a:lnTo>
                  <a:lnTo>
                    <a:pt x="602" y="18"/>
                  </a:lnTo>
                  <a:lnTo>
                    <a:pt x="630" y="10"/>
                  </a:lnTo>
                  <a:lnTo>
                    <a:pt x="662" y="6"/>
                  </a:lnTo>
                  <a:lnTo>
                    <a:pt x="694" y="2"/>
                  </a:lnTo>
                  <a:lnTo>
                    <a:pt x="730" y="0"/>
                  </a:lnTo>
                  <a:lnTo>
                    <a:pt x="768" y="2"/>
                  </a:lnTo>
                  <a:lnTo>
                    <a:pt x="768" y="2"/>
                  </a:lnTo>
                  <a:lnTo>
                    <a:pt x="798" y="4"/>
                  </a:lnTo>
                  <a:lnTo>
                    <a:pt x="826" y="6"/>
                  </a:lnTo>
                  <a:lnTo>
                    <a:pt x="852" y="12"/>
                  </a:lnTo>
                  <a:lnTo>
                    <a:pt x="876" y="20"/>
                  </a:lnTo>
                  <a:lnTo>
                    <a:pt x="900" y="30"/>
                  </a:lnTo>
                  <a:lnTo>
                    <a:pt x="922" y="40"/>
                  </a:lnTo>
                  <a:lnTo>
                    <a:pt x="940" y="54"/>
                  </a:lnTo>
                  <a:lnTo>
                    <a:pt x="958" y="70"/>
                  </a:lnTo>
                  <a:lnTo>
                    <a:pt x="974" y="86"/>
                  </a:lnTo>
                  <a:lnTo>
                    <a:pt x="990" y="104"/>
                  </a:lnTo>
                  <a:lnTo>
                    <a:pt x="1002" y="126"/>
                  </a:lnTo>
                  <a:lnTo>
                    <a:pt x="1014" y="148"/>
                  </a:lnTo>
                  <a:lnTo>
                    <a:pt x="1026" y="172"/>
                  </a:lnTo>
                  <a:lnTo>
                    <a:pt x="1034" y="198"/>
                  </a:lnTo>
                  <a:lnTo>
                    <a:pt x="1042" y="226"/>
                  </a:lnTo>
                  <a:lnTo>
                    <a:pt x="1048" y="256"/>
                  </a:lnTo>
                  <a:lnTo>
                    <a:pt x="1048" y="256"/>
                  </a:lnTo>
                  <a:lnTo>
                    <a:pt x="1162" y="866"/>
                  </a:lnTo>
                  <a:lnTo>
                    <a:pt x="1278" y="1478"/>
                  </a:lnTo>
                  <a:lnTo>
                    <a:pt x="1278" y="1478"/>
                  </a:lnTo>
                  <a:lnTo>
                    <a:pt x="1370" y="1970"/>
                  </a:lnTo>
                  <a:lnTo>
                    <a:pt x="1464" y="2464"/>
                  </a:lnTo>
                  <a:lnTo>
                    <a:pt x="1464" y="2464"/>
                  </a:lnTo>
                  <a:lnTo>
                    <a:pt x="1466" y="2478"/>
                  </a:lnTo>
                  <a:lnTo>
                    <a:pt x="1466" y="2488"/>
                  </a:lnTo>
                  <a:lnTo>
                    <a:pt x="1464" y="2496"/>
                  </a:lnTo>
                  <a:lnTo>
                    <a:pt x="1460" y="2502"/>
                  </a:lnTo>
                  <a:lnTo>
                    <a:pt x="1454" y="2508"/>
                  </a:lnTo>
                  <a:lnTo>
                    <a:pt x="1446" y="2510"/>
                  </a:lnTo>
                  <a:lnTo>
                    <a:pt x="1436" y="2512"/>
                  </a:lnTo>
                  <a:lnTo>
                    <a:pt x="1424" y="2512"/>
                  </a:lnTo>
                  <a:lnTo>
                    <a:pt x="1424" y="2512"/>
                  </a:lnTo>
                  <a:lnTo>
                    <a:pt x="40" y="2512"/>
                  </a:lnTo>
                  <a:lnTo>
                    <a:pt x="40" y="2512"/>
                  </a:lnTo>
                  <a:lnTo>
                    <a:pt x="22" y="2510"/>
                  </a:lnTo>
                  <a:lnTo>
                    <a:pt x="0" y="2506"/>
                  </a:lnTo>
                  <a:lnTo>
                    <a:pt x="0" y="2506"/>
                  </a:lnTo>
                  <a:close/>
                  <a:moveTo>
                    <a:pt x="738" y="886"/>
                  </a:moveTo>
                  <a:lnTo>
                    <a:pt x="738" y="886"/>
                  </a:lnTo>
                  <a:lnTo>
                    <a:pt x="720" y="888"/>
                  </a:lnTo>
                  <a:lnTo>
                    <a:pt x="720" y="888"/>
                  </a:lnTo>
                  <a:lnTo>
                    <a:pt x="538" y="2064"/>
                  </a:lnTo>
                  <a:lnTo>
                    <a:pt x="538" y="2064"/>
                  </a:lnTo>
                  <a:lnTo>
                    <a:pt x="918" y="2064"/>
                  </a:lnTo>
                  <a:lnTo>
                    <a:pt x="918" y="2064"/>
                  </a:lnTo>
                  <a:lnTo>
                    <a:pt x="738" y="886"/>
                  </a:lnTo>
                  <a:lnTo>
                    <a:pt x="738" y="886"/>
                  </a:lnTo>
                  <a:close/>
                </a:path>
              </a:pathLst>
            </a:custGeom>
            <a:solidFill>
              <a:srgbClr val="E4EBF4"/>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lt1"/>
                </a:solidFill>
              </a:endParaRPr>
            </a:p>
          </p:txBody>
        </p:sp>
        <p:sp>
          <p:nvSpPr>
            <p:cNvPr id="24" name="Freeform 28"/>
            <p:cNvSpPr>
              <a:spLocks/>
            </p:cNvSpPr>
            <p:nvPr userDrawn="1"/>
          </p:nvSpPr>
          <p:spPr bwMode="auto">
            <a:xfrm>
              <a:off x="-1250950" y="4198936"/>
              <a:ext cx="3263900" cy="841375"/>
            </a:xfrm>
            <a:custGeom>
              <a:avLst/>
              <a:gdLst>
                <a:gd name="T0" fmla="*/ 1028 w 2056"/>
                <a:gd name="T1" fmla="*/ 528 h 530"/>
                <a:gd name="T2" fmla="*/ 62 w 2056"/>
                <a:gd name="T3" fmla="*/ 530 h 530"/>
                <a:gd name="T4" fmla="*/ 46 w 2056"/>
                <a:gd name="T5" fmla="*/ 530 h 530"/>
                <a:gd name="T6" fmla="*/ 20 w 2056"/>
                <a:gd name="T7" fmla="*/ 524 h 530"/>
                <a:gd name="T8" fmla="*/ 6 w 2056"/>
                <a:gd name="T9" fmla="*/ 510 h 530"/>
                <a:gd name="T10" fmla="*/ 0 w 2056"/>
                <a:gd name="T11" fmla="*/ 484 h 530"/>
                <a:gd name="T12" fmla="*/ 0 w 2056"/>
                <a:gd name="T13" fmla="*/ 468 h 530"/>
                <a:gd name="T14" fmla="*/ 2 w 2056"/>
                <a:gd name="T15" fmla="*/ 408 h 530"/>
                <a:gd name="T16" fmla="*/ 10 w 2056"/>
                <a:gd name="T17" fmla="*/ 382 h 530"/>
                <a:gd name="T18" fmla="*/ 20 w 2056"/>
                <a:gd name="T19" fmla="*/ 372 h 530"/>
                <a:gd name="T20" fmla="*/ 44 w 2056"/>
                <a:gd name="T21" fmla="*/ 364 h 530"/>
                <a:gd name="T22" fmla="*/ 104 w 2056"/>
                <a:gd name="T23" fmla="*/ 362 h 530"/>
                <a:gd name="T24" fmla="*/ 116 w 2056"/>
                <a:gd name="T25" fmla="*/ 360 h 530"/>
                <a:gd name="T26" fmla="*/ 134 w 2056"/>
                <a:gd name="T27" fmla="*/ 354 h 530"/>
                <a:gd name="T28" fmla="*/ 146 w 2056"/>
                <a:gd name="T29" fmla="*/ 342 h 530"/>
                <a:gd name="T30" fmla="*/ 156 w 2056"/>
                <a:gd name="T31" fmla="*/ 314 h 530"/>
                <a:gd name="T32" fmla="*/ 180 w 2056"/>
                <a:gd name="T33" fmla="*/ 182 h 530"/>
                <a:gd name="T34" fmla="*/ 204 w 2056"/>
                <a:gd name="T35" fmla="*/ 52 h 530"/>
                <a:gd name="T36" fmla="*/ 212 w 2056"/>
                <a:gd name="T37" fmla="*/ 28 h 530"/>
                <a:gd name="T38" fmla="*/ 222 w 2056"/>
                <a:gd name="T39" fmla="*/ 12 h 530"/>
                <a:gd name="T40" fmla="*/ 240 w 2056"/>
                <a:gd name="T41" fmla="*/ 4 h 530"/>
                <a:gd name="T42" fmla="*/ 264 w 2056"/>
                <a:gd name="T43" fmla="*/ 0 h 530"/>
                <a:gd name="T44" fmla="*/ 1030 w 2056"/>
                <a:gd name="T45" fmla="*/ 2 h 530"/>
                <a:gd name="T46" fmla="*/ 1794 w 2056"/>
                <a:gd name="T47" fmla="*/ 2 h 530"/>
                <a:gd name="T48" fmla="*/ 1818 w 2056"/>
                <a:gd name="T49" fmla="*/ 4 h 530"/>
                <a:gd name="T50" fmla="*/ 1834 w 2056"/>
                <a:gd name="T51" fmla="*/ 12 h 530"/>
                <a:gd name="T52" fmla="*/ 1846 w 2056"/>
                <a:gd name="T53" fmla="*/ 26 h 530"/>
                <a:gd name="T54" fmla="*/ 1852 w 2056"/>
                <a:gd name="T55" fmla="*/ 48 h 530"/>
                <a:gd name="T56" fmla="*/ 1876 w 2056"/>
                <a:gd name="T57" fmla="*/ 180 h 530"/>
                <a:gd name="T58" fmla="*/ 1900 w 2056"/>
                <a:gd name="T59" fmla="*/ 310 h 530"/>
                <a:gd name="T60" fmla="*/ 1908 w 2056"/>
                <a:gd name="T61" fmla="*/ 334 h 530"/>
                <a:gd name="T62" fmla="*/ 1918 w 2056"/>
                <a:gd name="T63" fmla="*/ 350 h 530"/>
                <a:gd name="T64" fmla="*/ 1936 w 2056"/>
                <a:gd name="T65" fmla="*/ 358 h 530"/>
                <a:gd name="T66" fmla="*/ 1962 w 2056"/>
                <a:gd name="T67" fmla="*/ 362 h 530"/>
                <a:gd name="T68" fmla="*/ 1992 w 2056"/>
                <a:gd name="T69" fmla="*/ 362 h 530"/>
                <a:gd name="T70" fmla="*/ 2034 w 2056"/>
                <a:gd name="T71" fmla="*/ 366 h 530"/>
                <a:gd name="T72" fmla="*/ 2044 w 2056"/>
                <a:gd name="T73" fmla="*/ 374 h 530"/>
                <a:gd name="T74" fmla="*/ 2052 w 2056"/>
                <a:gd name="T75" fmla="*/ 384 h 530"/>
                <a:gd name="T76" fmla="*/ 2056 w 2056"/>
                <a:gd name="T77" fmla="*/ 426 h 530"/>
                <a:gd name="T78" fmla="*/ 2056 w 2056"/>
                <a:gd name="T79" fmla="*/ 456 h 530"/>
                <a:gd name="T80" fmla="*/ 2054 w 2056"/>
                <a:gd name="T81" fmla="*/ 498 h 530"/>
                <a:gd name="T82" fmla="*/ 2048 w 2056"/>
                <a:gd name="T83" fmla="*/ 520 h 530"/>
                <a:gd name="T84" fmla="*/ 2026 w 2056"/>
                <a:gd name="T85" fmla="*/ 528 h 530"/>
                <a:gd name="T86" fmla="*/ 1986 w 2056"/>
                <a:gd name="T87" fmla="*/ 528 h 530"/>
                <a:gd name="T88" fmla="*/ 1028 w 2056"/>
                <a:gd name="T89" fmla="*/ 52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56" h="530">
                  <a:moveTo>
                    <a:pt x="1028" y="528"/>
                  </a:moveTo>
                  <a:lnTo>
                    <a:pt x="1028" y="528"/>
                  </a:lnTo>
                  <a:lnTo>
                    <a:pt x="546" y="528"/>
                  </a:lnTo>
                  <a:lnTo>
                    <a:pt x="62" y="530"/>
                  </a:lnTo>
                  <a:lnTo>
                    <a:pt x="62" y="530"/>
                  </a:lnTo>
                  <a:lnTo>
                    <a:pt x="46" y="530"/>
                  </a:lnTo>
                  <a:lnTo>
                    <a:pt x="32" y="528"/>
                  </a:lnTo>
                  <a:lnTo>
                    <a:pt x="20" y="524"/>
                  </a:lnTo>
                  <a:lnTo>
                    <a:pt x="12" y="518"/>
                  </a:lnTo>
                  <a:lnTo>
                    <a:pt x="6" y="510"/>
                  </a:lnTo>
                  <a:lnTo>
                    <a:pt x="2" y="498"/>
                  </a:lnTo>
                  <a:lnTo>
                    <a:pt x="0" y="484"/>
                  </a:lnTo>
                  <a:lnTo>
                    <a:pt x="0" y="468"/>
                  </a:lnTo>
                  <a:lnTo>
                    <a:pt x="0" y="468"/>
                  </a:lnTo>
                  <a:lnTo>
                    <a:pt x="0" y="434"/>
                  </a:lnTo>
                  <a:lnTo>
                    <a:pt x="2" y="408"/>
                  </a:lnTo>
                  <a:lnTo>
                    <a:pt x="6" y="388"/>
                  </a:lnTo>
                  <a:lnTo>
                    <a:pt x="10" y="382"/>
                  </a:lnTo>
                  <a:lnTo>
                    <a:pt x="14" y="376"/>
                  </a:lnTo>
                  <a:lnTo>
                    <a:pt x="20" y="372"/>
                  </a:lnTo>
                  <a:lnTo>
                    <a:pt x="26" y="368"/>
                  </a:lnTo>
                  <a:lnTo>
                    <a:pt x="44" y="364"/>
                  </a:lnTo>
                  <a:lnTo>
                    <a:pt x="70" y="362"/>
                  </a:lnTo>
                  <a:lnTo>
                    <a:pt x="104" y="362"/>
                  </a:lnTo>
                  <a:lnTo>
                    <a:pt x="104" y="362"/>
                  </a:lnTo>
                  <a:lnTo>
                    <a:pt x="116" y="360"/>
                  </a:lnTo>
                  <a:lnTo>
                    <a:pt x="126" y="358"/>
                  </a:lnTo>
                  <a:lnTo>
                    <a:pt x="134" y="354"/>
                  </a:lnTo>
                  <a:lnTo>
                    <a:pt x="142" y="348"/>
                  </a:lnTo>
                  <a:lnTo>
                    <a:pt x="146" y="342"/>
                  </a:lnTo>
                  <a:lnTo>
                    <a:pt x="150" y="334"/>
                  </a:lnTo>
                  <a:lnTo>
                    <a:pt x="156" y="314"/>
                  </a:lnTo>
                  <a:lnTo>
                    <a:pt x="156" y="314"/>
                  </a:lnTo>
                  <a:lnTo>
                    <a:pt x="180" y="182"/>
                  </a:lnTo>
                  <a:lnTo>
                    <a:pt x="204" y="52"/>
                  </a:lnTo>
                  <a:lnTo>
                    <a:pt x="204" y="52"/>
                  </a:lnTo>
                  <a:lnTo>
                    <a:pt x="208" y="40"/>
                  </a:lnTo>
                  <a:lnTo>
                    <a:pt x="212" y="28"/>
                  </a:lnTo>
                  <a:lnTo>
                    <a:pt x="216" y="20"/>
                  </a:lnTo>
                  <a:lnTo>
                    <a:pt x="222" y="12"/>
                  </a:lnTo>
                  <a:lnTo>
                    <a:pt x="230" y="8"/>
                  </a:lnTo>
                  <a:lnTo>
                    <a:pt x="240" y="4"/>
                  </a:lnTo>
                  <a:lnTo>
                    <a:pt x="250" y="2"/>
                  </a:lnTo>
                  <a:lnTo>
                    <a:pt x="264" y="0"/>
                  </a:lnTo>
                  <a:lnTo>
                    <a:pt x="264" y="0"/>
                  </a:lnTo>
                  <a:lnTo>
                    <a:pt x="1030" y="2"/>
                  </a:lnTo>
                  <a:lnTo>
                    <a:pt x="1794" y="2"/>
                  </a:lnTo>
                  <a:lnTo>
                    <a:pt x="1794" y="2"/>
                  </a:lnTo>
                  <a:lnTo>
                    <a:pt x="1808" y="2"/>
                  </a:lnTo>
                  <a:lnTo>
                    <a:pt x="1818" y="4"/>
                  </a:lnTo>
                  <a:lnTo>
                    <a:pt x="1828" y="6"/>
                  </a:lnTo>
                  <a:lnTo>
                    <a:pt x="1834" y="12"/>
                  </a:lnTo>
                  <a:lnTo>
                    <a:pt x="1840" y="18"/>
                  </a:lnTo>
                  <a:lnTo>
                    <a:pt x="1846" y="26"/>
                  </a:lnTo>
                  <a:lnTo>
                    <a:pt x="1850" y="36"/>
                  </a:lnTo>
                  <a:lnTo>
                    <a:pt x="1852" y="48"/>
                  </a:lnTo>
                  <a:lnTo>
                    <a:pt x="1852" y="48"/>
                  </a:lnTo>
                  <a:lnTo>
                    <a:pt x="1876" y="180"/>
                  </a:lnTo>
                  <a:lnTo>
                    <a:pt x="1900" y="310"/>
                  </a:lnTo>
                  <a:lnTo>
                    <a:pt x="1900" y="310"/>
                  </a:lnTo>
                  <a:lnTo>
                    <a:pt x="1904" y="322"/>
                  </a:lnTo>
                  <a:lnTo>
                    <a:pt x="1908" y="334"/>
                  </a:lnTo>
                  <a:lnTo>
                    <a:pt x="1912" y="342"/>
                  </a:lnTo>
                  <a:lnTo>
                    <a:pt x="1918" y="350"/>
                  </a:lnTo>
                  <a:lnTo>
                    <a:pt x="1926" y="356"/>
                  </a:lnTo>
                  <a:lnTo>
                    <a:pt x="1936" y="358"/>
                  </a:lnTo>
                  <a:lnTo>
                    <a:pt x="1948" y="362"/>
                  </a:lnTo>
                  <a:lnTo>
                    <a:pt x="1962" y="362"/>
                  </a:lnTo>
                  <a:lnTo>
                    <a:pt x="1962" y="362"/>
                  </a:lnTo>
                  <a:lnTo>
                    <a:pt x="1992" y="362"/>
                  </a:lnTo>
                  <a:lnTo>
                    <a:pt x="2016" y="362"/>
                  </a:lnTo>
                  <a:lnTo>
                    <a:pt x="2034" y="366"/>
                  </a:lnTo>
                  <a:lnTo>
                    <a:pt x="2040" y="370"/>
                  </a:lnTo>
                  <a:lnTo>
                    <a:pt x="2044" y="374"/>
                  </a:lnTo>
                  <a:lnTo>
                    <a:pt x="2048" y="378"/>
                  </a:lnTo>
                  <a:lnTo>
                    <a:pt x="2052" y="384"/>
                  </a:lnTo>
                  <a:lnTo>
                    <a:pt x="2054" y="402"/>
                  </a:lnTo>
                  <a:lnTo>
                    <a:pt x="2056" y="426"/>
                  </a:lnTo>
                  <a:lnTo>
                    <a:pt x="2056" y="456"/>
                  </a:lnTo>
                  <a:lnTo>
                    <a:pt x="2056" y="456"/>
                  </a:lnTo>
                  <a:lnTo>
                    <a:pt x="2056" y="480"/>
                  </a:lnTo>
                  <a:lnTo>
                    <a:pt x="2054" y="498"/>
                  </a:lnTo>
                  <a:lnTo>
                    <a:pt x="2052" y="512"/>
                  </a:lnTo>
                  <a:lnTo>
                    <a:pt x="2048" y="520"/>
                  </a:lnTo>
                  <a:lnTo>
                    <a:pt x="2038" y="526"/>
                  </a:lnTo>
                  <a:lnTo>
                    <a:pt x="2026" y="528"/>
                  </a:lnTo>
                  <a:lnTo>
                    <a:pt x="2010" y="528"/>
                  </a:lnTo>
                  <a:lnTo>
                    <a:pt x="1986" y="528"/>
                  </a:lnTo>
                  <a:lnTo>
                    <a:pt x="1986" y="528"/>
                  </a:lnTo>
                  <a:lnTo>
                    <a:pt x="1028" y="528"/>
                  </a:lnTo>
                  <a:lnTo>
                    <a:pt x="1028" y="528"/>
                  </a:lnTo>
                  <a:close/>
                </a:path>
              </a:pathLst>
            </a:custGeom>
            <a:solidFill>
              <a:srgbClr val="E4EBF4"/>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lt1"/>
                </a:solidFill>
              </a:endParaRPr>
            </a:p>
          </p:txBody>
        </p:sp>
      </p:grpSp>
      <p:pic>
        <p:nvPicPr>
          <p:cNvPr id="12" name="E719C35A-4CD6-4178-B0D0-8DA208F1799A" descr="E719C35A-4CD6-4178-B0D0-8DA208F1799A"/>
          <p:cNvPicPr>
            <a:picLocks noChangeAspect="1" noChangeArrowheads="1"/>
          </p:cNvPicPr>
          <p:nvPr userDrawn="1">
            <p:custDataLst>
              <p:tags r:id="rId6"/>
            </p:custDataLst>
          </p:nvPr>
        </p:nvPicPr>
        <p:blipFill rotWithShape="1">
          <a:blip r:embed="rId12" cstate="email">
            <a:clrChange>
              <a:clrFrom>
                <a:srgbClr val="FFFFFE"/>
              </a:clrFrom>
              <a:clrTo>
                <a:srgbClr val="FFFFFE">
                  <a:alpha val="0"/>
                </a:srgbClr>
              </a:clrTo>
            </a:clrChange>
          </a:blip>
          <a:srcRect l="16910" t="12070" r="20026" b="11812"/>
          <a:stretch/>
        </p:blipFill>
        <p:spPr bwMode="auto">
          <a:xfrm>
            <a:off x="7181853" y="6198201"/>
            <a:ext cx="684423" cy="637757"/>
          </a:xfrm>
          <a:prstGeom prst="rect">
            <a:avLst/>
          </a:prstGeom>
          <a:noFill/>
          <a:ln w="9525">
            <a:noFill/>
            <a:miter lim="800000"/>
            <a:headEnd/>
            <a:tailEnd/>
          </a:ln>
        </p:spPr>
      </p:pic>
      <p:pic>
        <p:nvPicPr>
          <p:cNvPr id="13" name="Picture 7" descr="http://www.mininterior.gov.co/sites/default/files/galeria-imagenes/2014-logo_web_eslogan.png"/>
          <p:cNvPicPr>
            <a:picLocks noChangeAspect="1" noChangeArrowheads="1"/>
          </p:cNvPicPr>
          <p:nvPr userDrawn="1">
            <p:custDataLst>
              <p:tags r:id="rId7"/>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7993738" y="6305273"/>
            <a:ext cx="973145" cy="46524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custDataLst>
              <p:tags r:id="rId8"/>
            </p:custDataLst>
          </p:nvPr>
        </p:nvSpPr>
        <p:spPr>
          <a:xfrm rot="10800000" flipH="1" flipV="1">
            <a:off x="-1" y="6724298"/>
            <a:ext cx="7038975" cy="141244"/>
          </a:xfrm>
          <a:prstGeom prst="rect">
            <a:avLst/>
          </a:prstGeom>
          <a:gradFill flip="none" rotWithShape="1">
            <a:gsLst>
              <a:gs pos="0">
                <a:schemeClr val="bg1"/>
              </a:gs>
              <a:gs pos="100000">
                <a:schemeClr val="accent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ndara"/>
              <a:sym typeface="Candara"/>
            </a:endParaRPr>
          </a:p>
        </p:txBody>
      </p:sp>
    </p:spTree>
    <p:extLst>
      <p:ext uri="{BB962C8B-B14F-4D97-AF65-F5344CB8AC3E}">
        <p14:creationId xmlns:p14="http://schemas.microsoft.com/office/powerpoint/2010/main" val="980896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En blanc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34722756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9182"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8"/>
                        <a:ext cx="1587" cy="1587"/>
                      </a:xfrm>
                      <a:prstGeom prst="rect">
                        <a:avLst/>
                      </a:prstGeom>
                    </p:spPr>
                  </p:pic>
                </p:oleObj>
              </mc:Fallback>
            </mc:AlternateContent>
          </a:graphicData>
        </a:graphic>
      </p:graphicFrame>
      <p:sp>
        <p:nvSpPr>
          <p:cNvPr id="9" name="Rectangle 8"/>
          <p:cNvSpPr/>
          <p:nvPr userDrawn="1">
            <p:custDataLst>
              <p:tags r:id="rId3"/>
            </p:custDataLst>
          </p:nvPr>
        </p:nvSpPr>
        <p:spPr>
          <a:xfrm>
            <a:off x="0" y="0"/>
            <a:ext cx="210661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5 Marcador de número de diapositiva"/>
          <p:cNvSpPr>
            <a:spLocks noGrp="1"/>
          </p:cNvSpPr>
          <p:nvPr>
            <p:ph type="sldNum" sz="quarter" idx="12"/>
            <p:custDataLst>
              <p:tags r:id="rId4"/>
            </p:custDataLst>
          </p:nvPr>
        </p:nvSpPr>
        <p:spPr/>
        <p:txBody>
          <a:bodyPr/>
          <a:lstStyle>
            <a:lvl1pPr>
              <a:defRPr/>
            </a:lvl1pPr>
          </a:lstStyle>
          <a:p>
            <a:pPr>
              <a:defRPr/>
            </a:pPr>
            <a:fld id="{25E201F2-EFDD-4C4F-8749-0371D46E11D1}" type="slidenum">
              <a:rPr lang="es-CO" smtClean="0">
                <a:solidFill>
                  <a:srgbClr val="244061">
                    <a:tint val="75000"/>
                  </a:srgbClr>
                </a:solidFill>
              </a:rPr>
              <a:pPr>
                <a:defRPr/>
              </a:pPr>
              <a:t>‹Nº›</a:t>
            </a:fld>
            <a:endParaRPr lang="es-CO" dirty="0">
              <a:solidFill>
                <a:srgbClr val="244061">
                  <a:tint val="75000"/>
                </a:srgbClr>
              </a:solidFill>
            </a:endParaRPr>
          </a:p>
        </p:txBody>
      </p:sp>
      <p:sp>
        <p:nvSpPr>
          <p:cNvPr id="10" name="1 Título"/>
          <p:cNvSpPr>
            <a:spLocks noGrp="1"/>
          </p:cNvSpPr>
          <p:nvPr>
            <p:ph type="title" hasCustomPrompt="1"/>
            <p:custDataLst>
              <p:tags r:id="rId5"/>
            </p:custDataLst>
          </p:nvPr>
        </p:nvSpPr>
        <p:spPr>
          <a:xfrm>
            <a:off x="2374900" y="3683000"/>
            <a:ext cx="5956300" cy="1016000"/>
          </a:xfrm>
        </p:spPr>
        <p:txBody>
          <a:bodyPr anchor="t"/>
          <a:lstStyle>
            <a:lvl1pPr algn="l">
              <a:defRPr sz="3200" b="1" cap="none" baseline="0">
                <a:solidFill>
                  <a:schemeClr val="tx1"/>
                </a:solidFill>
              </a:defRPr>
            </a:lvl1pPr>
          </a:lstStyle>
          <a:p>
            <a:r>
              <a:rPr lang="es-ES" dirty="0"/>
              <a:t>Haga clic para modificar el estilo de título del patrón</a:t>
            </a:r>
            <a:endParaRPr lang="es-CO" dirty="0"/>
          </a:p>
        </p:txBody>
      </p:sp>
      <p:pic>
        <p:nvPicPr>
          <p:cNvPr id="11" name="E719C35A-4CD6-4178-B0D0-8DA208F1799A" descr="E719C35A-4CD6-4178-B0D0-8DA208F1799A"/>
          <p:cNvPicPr>
            <a:picLocks noChangeAspect="1" noChangeArrowheads="1"/>
          </p:cNvPicPr>
          <p:nvPr userDrawn="1">
            <p:custDataLst>
              <p:tags r:id="rId6"/>
            </p:custDataLst>
          </p:nvPr>
        </p:nvPicPr>
        <p:blipFill rotWithShape="1">
          <a:blip r:embed="rId11" cstate="email">
            <a:clrChange>
              <a:clrFrom>
                <a:srgbClr val="FFFFFE"/>
              </a:clrFrom>
              <a:clrTo>
                <a:srgbClr val="FFFFFE">
                  <a:alpha val="0"/>
                </a:srgbClr>
              </a:clrTo>
            </a:clrChange>
          </a:blip>
          <a:srcRect l="16910" t="12070" r="20026" b="11812"/>
          <a:stretch/>
        </p:blipFill>
        <p:spPr bwMode="auto">
          <a:xfrm>
            <a:off x="5358548" y="5811900"/>
            <a:ext cx="1122645" cy="1046100"/>
          </a:xfrm>
          <a:prstGeom prst="rect">
            <a:avLst/>
          </a:prstGeom>
          <a:noFill/>
          <a:ln w="9525">
            <a:noFill/>
            <a:miter lim="800000"/>
            <a:headEnd/>
            <a:tailEnd/>
          </a:ln>
        </p:spPr>
      </p:pic>
      <p:pic>
        <p:nvPicPr>
          <p:cNvPr id="12" name="Picture 7" descr="http://www.mininterior.gov.co/sites/default/files/galeria-imagenes/2014-logo_web_eslogan.png"/>
          <p:cNvPicPr>
            <a:picLocks noChangeAspect="1" noChangeArrowheads="1"/>
          </p:cNvPicPr>
          <p:nvPr userDrawn="1">
            <p:custDataLst>
              <p:tags r:id="rId7"/>
            </p:custDataLst>
          </p:nvPr>
        </p:nvPicPr>
        <p:blipFill>
          <a:blip r:embed="rId12">
            <a:extLst>
              <a:ext uri="{28A0092B-C50C-407E-A947-70E740481C1C}">
                <a14:useLocalDpi xmlns:a14="http://schemas.microsoft.com/office/drawing/2010/main" val="0"/>
              </a:ext>
            </a:extLst>
          </a:blip>
          <a:srcRect/>
          <a:stretch>
            <a:fillRect/>
          </a:stretch>
        </p:blipFill>
        <p:spPr bwMode="auto">
          <a:xfrm>
            <a:off x="6747893" y="5920519"/>
            <a:ext cx="1733700" cy="828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959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0407" name="think-cell Slide" r:id="rId8" imgW="270" imgH="270" progId="TCLayout.ActiveDocument.1">
                  <p:embed/>
                </p:oleObj>
              </mc:Choice>
              <mc:Fallback>
                <p:oleObj name="think-cell Slide" r:id="rId8" imgW="270" imgH="270" progId="TCLayout.ActiveDocument.1">
                  <p:embed/>
                  <p:pic>
                    <p:nvPicPr>
                      <p:cNvPr id="0" name=""/>
                      <p:cNvPicPr/>
                      <p:nvPr/>
                    </p:nvPicPr>
                    <p:blipFill>
                      <a:blip r:embed="rId9"/>
                      <a:stretch>
                        <a:fillRect/>
                      </a:stretch>
                    </p:blipFill>
                    <p:spPr>
                      <a:xfrm>
                        <a:off x="1588" y="1588"/>
                        <a:ext cx="1587" cy="1587"/>
                      </a:xfrm>
                      <a:prstGeom prst="rect">
                        <a:avLst/>
                      </a:prstGeom>
                    </p:spPr>
                  </p:pic>
                </p:oleObj>
              </mc:Fallback>
            </mc:AlternateContent>
          </a:graphicData>
        </a:graphic>
      </p:graphicFrame>
      <p:sp>
        <p:nvSpPr>
          <p:cNvPr id="3" name="2 Marcador de contenido"/>
          <p:cNvSpPr>
            <a:spLocks noGrp="1"/>
          </p:cNvSpPr>
          <p:nvPr>
            <p:ph idx="1"/>
            <p:custDataLst>
              <p:tags r:id="rId3"/>
            </p:custDataLst>
          </p:nvPr>
        </p:nvSpPr>
        <p:spPr/>
        <p:txBody>
          <a:bodyPr/>
          <a:lstStyle>
            <a:lvl1pPr algn="just">
              <a:defRPr sz="1600" b="1"/>
            </a:lvl1pPr>
            <a:lvl2pPr algn="just">
              <a:defRPr sz="1600"/>
            </a:lvl2pPr>
            <a:lvl3pPr algn="just">
              <a:defRPr sz="1600"/>
            </a:lvl3pPr>
            <a:lvl4pPr algn="just">
              <a:defRPr sz="1600"/>
            </a:lvl4pPr>
            <a:lvl5pPr algn="just">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dirty="0"/>
          </a:p>
        </p:txBody>
      </p:sp>
      <p:sp>
        <p:nvSpPr>
          <p:cNvPr id="6" name="5 Marcador de número de diapositiva"/>
          <p:cNvSpPr>
            <a:spLocks noGrp="1"/>
          </p:cNvSpPr>
          <p:nvPr>
            <p:ph type="sldNum" sz="quarter" idx="12"/>
            <p:custDataLst>
              <p:tags r:id="rId4"/>
            </p:custDataLst>
          </p:nvPr>
        </p:nvSpPr>
        <p:spPr>
          <a:xfrm>
            <a:off x="8143900" y="6356351"/>
            <a:ext cx="542900" cy="365125"/>
          </a:xfrm>
        </p:spPr>
        <p:txBody>
          <a:bodyPr/>
          <a:lstStyle>
            <a:lvl1pPr>
              <a:defRPr/>
            </a:lvl1pPr>
          </a:lstStyle>
          <a:p>
            <a:pPr>
              <a:defRPr/>
            </a:pPr>
            <a:fld id="{2506E1E8-899A-4EC0-8EB7-308EA0A8D60E}" type="slidenum">
              <a:rPr lang="es-CO" smtClean="0">
                <a:solidFill>
                  <a:srgbClr val="244061">
                    <a:tint val="75000"/>
                  </a:srgbClr>
                </a:solidFill>
              </a:rPr>
              <a:pPr>
                <a:defRPr/>
              </a:pPr>
              <a:t>‹Nº›</a:t>
            </a:fld>
            <a:endParaRPr lang="es-CO" dirty="0">
              <a:solidFill>
                <a:srgbClr val="244061">
                  <a:tint val="75000"/>
                </a:srgbClr>
              </a:solidFill>
            </a:endParaRPr>
          </a:p>
        </p:txBody>
      </p:sp>
      <p:sp>
        <p:nvSpPr>
          <p:cNvPr id="7" name="Rectángulo 5"/>
          <p:cNvSpPr>
            <a:spLocks noChangeArrowheads="1"/>
          </p:cNvSpPr>
          <p:nvPr userDrawn="1">
            <p:custDataLst>
              <p:tags r:id="rId5"/>
            </p:custDataLst>
          </p:nvPr>
        </p:nvSpPr>
        <p:spPr bwMode="auto">
          <a:xfrm>
            <a:off x="3253528" y="982470"/>
            <a:ext cx="290464" cy="646331"/>
          </a:xfrm>
          <a:prstGeom prst="rect">
            <a:avLst/>
          </a:prstGeom>
          <a:noFill/>
          <a:ln>
            <a:noFill/>
          </a:ln>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defRPr/>
            </a:pPr>
            <a:r>
              <a:rPr lang="en-US" sz="3600" b="1" spc="50" dirty="0">
                <a:ln w="11430"/>
                <a:solidFill>
                  <a:srgbClr val="E36B1A"/>
                </a:solidFill>
                <a:effectLst>
                  <a:reflection blurRad="6350" stA="55000" endA="300" endPos="45500" dir="5400000" sy="-100000" algn="bl" rotWithShape="0"/>
                </a:effectLst>
                <a:latin typeface="Candara"/>
                <a:ea typeface="Helvetica Neue Bold Condensed" charset="0"/>
                <a:cs typeface="Impact"/>
                <a:sym typeface="Candara"/>
              </a:rPr>
              <a:t> </a:t>
            </a:r>
          </a:p>
        </p:txBody>
      </p:sp>
      <p:sp>
        <p:nvSpPr>
          <p:cNvPr id="8" name="Rectángulo 5"/>
          <p:cNvSpPr>
            <a:spLocks noChangeArrowheads="1"/>
          </p:cNvSpPr>
          <p:nvPr userDrawn="1">
            <p:custDataLst>
              <p:tags r:id="rId6"/>
            </p:custDataLst>
          </p:nvPr>
        </p:nvSpPr>
        <p:spPr bwMode="auto">
          <a:xfrm>
            <a:off x="1913243" y="404784"/>
            <a:ext cx="301686" cy="707886"/>
          </a:xfrm>
          <a:prstGeom prst="rect">
            <a:avLst/>
          </a:prstGeom>
          <a:noFill/>
          <a:ln>
            <a:noFill/>
          </a:ln>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defRPr/>
            </a:pPr>
            <a:r>
              <a:rPr lang="en-US" sz="4000" b="1" spc="50" dirty="0">
                <a:ln w="11430"/>
                <a:solidFill>
                  <a:srgbClr val="1F497D">
                    <a:lumMod val="75000"/>
                  </a:srgbClr>
                </a:solidFill>
                <a:latin typeface="Candara"/>
                <a:ea typeface="Helvetica Neue Bold Condensed" charset="0"/>
                <a:cs typeface="Impact"/>
                <a:sym typeface="Candara"/>
              </a:rPr>
              <a:t> </a:t>
            </a:r>
          </a:p>
        </p:txBody>
      </p:sp>
    </p:spTree>
    <p:extLst>
      <p:ext uri="{BB962C8B-B14F-4D97-AF65-F5344CB8AC3E}">
        <p14:creationId xmlns:p14="http://schemas.microsoft.com/office/powerpoint/2010/main" val="3916104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431"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8"/>
                        <a:ext cx="1587" cy="1587"/>
                      </a:xfrm>
                      <a:prstGeom prst="rect">
                        <a:avLst/>
                      </a:prstGeom>
                    </p:spPr>
                  </p:pic>
                </p:oleObj>
              </mc:Fallback>
            </mc:AlternateContent>
          </a:graphicData>
        </a:graphic>
      </p:graphicFrame>
      <p:sp>
        <p:nvSpPr>
          <p:cNvPr id="2" name="1 Título"/>
          <p:cNvSpPr>
            <a:spLocks noGrp="1"/>
          </p:cNvSpPr>
          <p:nvPr>
            <p:ph type="title"/>
            <p:custDataLst>
              <p:tags r:id="rId3"/>
            </p:custDataLst>
          </p:nvPr>
        </p:nvSpPr>
        <p:spPr>
          <a:xfrm>
            <a:off x="722313" y="4406902"/>
            <a:ext cx="7772400" cy="1362075"/>
          </a:xfrm>
        </p:spPr>
        <p:txBody>
          <a:bodyPr anchor="t"/>
          <a:lstStyle>
            <a:lvl1pPr algn="l">
              <a:defRPr sz="4000" b="1" cap="all"/>
            </a:lvl1pPr>
          </a:lstStyle>
          <a:p>
            <a:r>
              <a:rPr lang="es-ES"/>
              <a:t>Haga clic para modificar el estilo de título del patrón</a:t>
            </a:r>
            <a:endParaRPr lang="es-CO" dirty="0"/>
          </a:p>
        </p:txBody>
      </p:sp>
      <p:sp>
        <p:nvSpPr>
          <p:cNvPr id="3" name="2 Marcador de texto"/>
          <p:cNvSpPr>
            <a:spLocks noGrp="1"/>
          </p:cNvSpPr>
          <p:nvPr>
            <p:ph type="body" idx="1"/>
            <p:custDataLst>
              <p:tags r:id="rId4"/>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6" name="5 Marcador de número de diapositiva"/>
          <p:cNvSpPr>
            <a:spLocks noGrp="1"/>
          </p:cNvSpPr>
          <p:nvPr>
            <p:ph type="sldNum" sz="quarter" idx="12"/>
            <p:custDataLst>
              <p:tags r:id="rId5"/>
            </p:custDataLst>
          </p:nvPr>
        </p:nvSpPr>
        <p:spPr/>
        <p:txBody>
          <a:bodyPr/>
          <a:lstStyle>
            <a:lvl1pPr>
              <a:defRPr/>
            </a:lvl1pPr>
          </a:lstStyle>
          <a:p>
            <a:pPr>
              <a:defRPr/>
            </a:pPr>
            <a:fld id="{12D14B49-4D72-45FA-8B65-70D0AF839554}" type="slidenum">
              <a:rPr lang="es-CO" smtClean="0">
                <a:solidFill>
                  <a:srgbClr val="244061">
                    <a:tint val="75000"/>
                  </a:srgbClr>
                </a:solidFill>
              </a:rPr>
              <a:pPr>
                <a:defRPr/>
              </a:pPr>
              <a:t>‹Nº›</a:t>
            </a:fld>
            <a:endParaRPr lang="es-CO" dirty="0">
              <a:solidFill>
                <a:srgbClr val="244061">
                  <a:tint val="75000"/>
                </a:srgbClr>
              </a:solidFill>
            </a:endParaRPr>
          </a:p>
        </p:txBody>
      </p:sp>
      <p:sp>
        <p:nvSpPr>
          <p:cNvPr id="7" name="4 Marcador de pie de página"/>
          <p:cNvSpPr>
            <a:spLocks noGrp="1"/>
          </p:cNvSpPr>
          <p:nvPr>
            <p:ph type="ftr" sz="quarter" idx="11"/>
            <p:custDataLst>
              <p:tags r:id="rId6"/>
            </p:custDataLst>
          </p:nvPr>
        </p:nvSpPr>
        <p:spPr>
          <a:xfrm>
            <a:off x="3959087" y="6356351"/>
            <a:ext cx="2895600" cy="365125"/>
          </a:xfrm>
          <a:prstGeom prst="rect">
            <a:avLst/>
          </a:prstGeom>
        </p:spPr>
        <p:txBody>
          <a:bodyPr anchor="ctr"/>
          <a:lstStyle>
            <a:lvl1pPr>
              <a:defRPr sz="1100">
                <a:latin typeface="Candara"/>
                <a:sym typeface="Candara"/>
              </a:defRPr>
            </a:lvl1pPr>
          </a:lstStyle>
          <a:p>
            <a:pPr>
              <a:defRPr/>
            </a:pPr>
            <a:endParaRPr lang="es-CO" dirty="0">
              <a:solidFill>
                <a:srgbClr val="244061">
                  <a:tint val="75000"/>
                </a:srgbClr>
              </a:solidFill>
            </a:endParaRPr>
          </a:p>
        </p:txBody>
      </p:sp>
      <p:sp>
        <p:nvSpPr>
          <p:cNvPr id="8" name="3 Marcador de fecha"/>
          <p:cNvSpPr>
            <a:spLocks noGrp="1"/>
          </p:cNvSpPr>
          <p:nvPr>
            <p:ph type="dt" sz="half" idx="10"/>
            <p:custDataLst>
              <p:tags r:id="rId7"/>
            </p:custDataLst>
          </p:nvPr>
        </p:nvSpPr>
        <p:spPr>
          <a:xfrm>
            <a:off x="1256305" y="6356351"/>
            <a:ext cx="2133600" cy="365125"/>
          </a:xfrm>
          <a:prstGeom prst="rect">
            <a:avLst/>
          </a:prstGeom>
        </p:spPr>
        <p:txBody>
          <a:bodyPr anchor="ctr"/>
          <a:lstStyle>
            <a:lvl1pPr>
              <a:defRPr sz="1100">
                <a:latin typeface="Candara"/>
                <a:sym typeface="Candara"/>
              </a:defRPr>
            </a:lvl1pPr>
          </a:lstStyle>
          <a:p>
            <a:pPr>
              <a:defRPr/>
            </a:pPr>
            <a:endParaRPr lang="es-CO" dirty="0">
              <a:solidFill>
                <a:srgbClr val="244061">
                  <a:tint val="75000"/>
                </a:srgbClr>
              </a:solidFill>
            </a:endParaRPr>
          </a:p>
        </p:txBody>
      </p:sp>
    </p:spTree>
    <p:extLst>
      <p:ext uri="{BB962C8B-B14F-4D97-AF65-F5344CB8AC3E}">
        <p14:creationId xmlns:p14="http://schemas.microsoft.com/office/powerpoint/2010/main" val="3660844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ólo el título">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2455"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5" name="5 Marcador de número de diapositiva"/>
          <p:cNvSpPr>
            <a:spLocks noGrp="1"/>
          </p:cNvSpPr>
          <p:nvPr>
            <p:ph type="sldNum" sz="quarter" idx="12"/>
            <p:custDataLst>
              <p:tags r:id="rId3"/>
            </p:custDataLst>
          </p:nvPr>
        </p:nvSpPr>
        <p:spPr/>
        <p:txBody>
          <a:bodyPr/>
          <a:lstStyle>
            <a:lvl1pPr>
              <a:defRPr/>
            </a:lvl1pPr>
          </a:lstStyle>
          <a:p>
            <a:pPr>
              <a:defRPr/>
            </a:pPr>
            <a:fld id="{C2C0D9B7-3709-4AA7-BC15-71609CD14C4E}" type="slidenum">
              <a:rPr lang="es-CO" smtClean="0">
                <a:solidFill>
                  <a:srgbClr val="244061">
                    <a:tint val="75000"/>
                  </a:srgbClr>
                </a:solidFill>
              </a:rPr>
              <a:pPr>
                <a:defRPr/>
              </a:pPr>
              <a:t>‹Nº›</a:t>
            </a:fld>
            <a:endParaRPr lang="es-CO" dirty="0">
              <a:solidFill>
                <a:srgbClr val="244061">
                  <a:tint val="75000"/>
                </a:srgbClr>
              </a:solidFill>
            </a:endParaRPr>
          </a:p>
        </p:txBody>
      </p:sp>
      <p:sp>
        <p:nvSpPr>
          <p:cNvPr id="11" name="Title 10"/>
          <p:cNvSpPr>
            <a:spLocks noGrp="1"/>
          </p:cNvSpPr>
          <p:nvPr>
            <p:ph type="title"/>
            <p:custDataLst>
              <p:tags r:id="rId4"/>
            </p:custDataLst>
          </p:nvPr>
        </p:nvSpPr>
        <p:spPr/>
        <p:txBody>
          <a:bodyPr/>
          <a:lstStyle>
            <a:lvl1pPr>
              <a:defRPr>
                <a:solidFill>
                  <a:schemeClr val="tx2"/>
                </a:solidFill>
              </a:defRPr>
            </a:lvl1pPr>
          </a:lstStyle>
          <a:p>
            <a:r>
              <a:rPr lang="es-ES"/>
              <a:t>Haga clic para modificar el estilo de título del patrón</a:t>
            </a:r>
            <a:endParaRPr lang="en-US" dirty="0"/>
          </a:p>
        </p:txBody>
      </p:sp>
    </p:spTree>
    <p:extLst>
      <p:ext uri="{BB962C8B-B14F-4D97-AF65-F5344CB8AC3E}">
        <p14:creationId xmlns:p14="http://schemas.microsoft.com/office/powerpoint/2010/main" val="105604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Sólo el título">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3479" name="think-cell Slide" r:id="rId10" imgW="270" imgH="270" progId="TCLayout.ActiveDocument.1">
                  <p:embed/>
                </p:oleObj>
              </mc:Choice>
              <mc:Fallback>
                <p:oleObj name="think-cell Slide" r:id="rId10" imgW="270" imgH="270" progId="TCLayout.ActiveDocument.1">
                  <p:embed/>
                  <p:pic>
                    <p:nvPicPr>
                      <p:cNvPr id="0" name=""/>
                      <p:cNvPicPr/>
                      <p:nvPr/>
                    </p:nvPicPr>
                    <p:blipFill>
                      <a:blip r:embed="rId11"/>
                      <a:stretch>
                        <a:fillRect/>
                      </a:stretch>
                    </p:blipFill>
                    <p:spPr>
                      <a:xfrm>
                        <a:off x="1588" y="1588"/>
                        <a:ext cx="1587" cy="1587"/>
                      </a:xfrm>
                      <a:prstGeom prst="rect">
                        <a:avLst/>
                      </a:prstGeom>
                    </p:spPr>
                  </p:pic>
                </p:oleObj>
              </mc:Fallback>
            </mc:AlternateContent>
          </a:graphicData>
        </a:graphic>
      </p:graphicFrame>
      <p:sp>
        <p:nvSpPr>
          <p:cNvPr id="2" name="Rectangle 1"/>
          <p:cNvSpPr/>
          <p:nvPr userDrawn="1">
            <p:custDataLst>
              <p:tags r:id="rId3"/>
            </p:custDataLst>
          </p:nvPr>
        </p:nvSpPr>
        <p:spPr>
          <a:xfrm>
            <a:off x="477678" y="0"/>
            <a:ext cx="8666321" cy="1200149"/>
          </a:xfrm>
          <a:custGeom>
            <a:avLst/>
            <a:gdLst>
              <a:gd name="connsiteX0" fmla="*/ 0 w 8404860"/>
              <a:gd name="connsiteY0" fmla="*/ 0 h 1209674"/>
              <a:gd name="connsiteX1" fmla="*/ 8404860 w 8404860"/>
              <a:gd name="connsiteY1" fmla="*/ 0 h 1209674"/>
              <a:gd name="connsiteX2" fmla="*/ 8404860 w 8404860"/>
              <a:gd name="connsiteY2" fmla="*/ 1209674 h 1209674"/>
              <a:gd name="connsiteX3" fmla="*/ 0 w 8404860"/>
              <a:gd name="connsiteY3" fmla="*/ 1209674 h 1209674"/>
              <a:gd name="connsiteX4" fmla="*/ 0 w 8404860"/>
              <a:gd name="connsiteY4" fmla="*/ 0 h 1209674"/>
              <a:gd name="connsiteX0" fmla="*/ 0 w 8656320"/>
              <a:gd name="connsiteY0" fmla="*/ 0 h 1217294"/>
              <a:gd name="connsiteX1" fmla="*/ 8656320 w 8656320"/>
              <a:gd name="connsiteY1" fmla="*/ 7620 h 1217294"/>
              <a:gd name="connsiteX2" fmla="*/ 8656320 w 8656320"/>
              <a:gd name="connsiteY2" fmla="*/ 1217294 h 1217294"/>
              <a:gd name="connsiteX3" fmla="*/ 251460 w 8656320"/>
              <a:gd name="connsiteY3" fmla="*/ 1217294 h 1217294"/>
              <a:gd name="connsiteX4" fmla="*/ 0 w 8656320"/>
              <a:gd name="connsiteY4" fmla="*/ 0 h 1217294"/>
              <a:gd name="connsiteX0" fmla="*/ 0 w 8663940"/>
              <a:gd name="connsiteY0" fmla="*/ 15240 h 1209674"/>
              <a:gd name="connsiteX1" fmla="*/ 8663940 w 8663940"/>
              <a:gd name="connsiteY1" fmla="*/ 0 h 1209674"/>
              <a:gd name="connsiteX2" fmla="*/ 8663940 w 8663940"/>
              <a:gd name="connsiteY2" fmla="*/ 1209674 h 1209674"/>
              <a:gd name="connsiteX3" fmla="*/ 259080 w 8663940"/>
              <a:gd name="connsiteY3" fmla="*/ 1209674 h 1209674"/>
              <a:gd name="connsiteX4" fmla="*/ 0 w 8663940"/>
              <a:gd name="connsiteY4" fmla="*/ 15240 h 1209674"/>
              <a:gd name="connsiteX0" fmla="*/ 0 w 8656796"/>
              <a:gd name="connsiteY0" fmla="*/ 5715 h 1209674"/>
              <a:gd name="connsiteX1" fmla="*/ 8656796 w 8656796"/>
              <a:gd name="connsiteY1" fmla="*/ 0 h 1209674"/>
              <a:gd name="connsiteX2" fmla="*/ 8656796 w 8656796"/>
              <a:gd name="connsiteY2" fmla="*/ 1209674 h 1209674"/>
              <a:gd name="connsiteX3" fmla="*/ 251936 w 8656796"/>
              <a:gd name="connsiteY3" fmla="*/ 1209674 h 1209674"/>
              <a:gd name="connsiteX4" fmla="*/ 0 w 8656796"/>
              <a:gd name="connsiteY4" fmla="*/ 5715 h 1209674"/>
              <a:gd name="connsiteX0" fmla="*/ 0 w 8656796"/>
              <a:gd name="connsiteY0" fmla="*/ 8096 h 1209674"/>
              <a:gd name="connsiteX1" fmla="*/ 8656796 w 8656796"/>
              <a:gd name="connsiteY1" fmla="*/ 0 h 1209674"/>
              <a:gd name="connsiteX2" fmla="*/ 8656796 w 8656796"/>
              <a:gd name="connsiteY2" fmla="*/ 1209674 h 1209674"/>
              <a:gd name="connsiteX3" fmla="*/ 251936 w 8656796"/>
              <a:gd name="connsiteY3" fmla="*/ 1209674 h 1209674"/>
              <a:gd name="connsiteX4" fmla="*/ 0 w 8656796"/>
              <a:gd name="connsiteY4" fmla="*/ 8096 h 1209674"/>
              <a:gd name="connsiteX0" fmla="*/ 0 w 8666321"/>
              <a:gd name="connsiteY0" fmla="*/ 0 h 1211103"/>
              <a:gd name="connsiteX1" fmla="*/ 8666321 w 8666321"/>
              <a:gd name="connsiteY1" fmla="*/ 1429 h 1211103"/>
              <a:gd name="connsiteX2" fmla="*/ 8666321 w 8666321"/>
              <a:gd name="connsiteY2" fmla="*/ 1211103 h 1211103"/>
              <a:gd name="connsiteX3" fmla="*/ 261461 w 8666321"/>
              <a:gd name="connsiteY3" fmla="*/ 1211103 h 1211103"/>
              <a:gd name="connsiteX4" fmla="*/ 0 w 8666321"/>
              <a:gd name="connsiteY4" fmla="*/ 0 h 121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6321" h="1211103">
                <a:moveTo>
                  <a:pt x="0" y="0"/>
                </a:moveTo>
                <a:lnTo>
                  <a:pt x="8666321" y="1429"/>
                </a:lnTo>
                <a:lnTo>
                  <a:pt x="8666321" y="1211103"/>
                </a:lnTo>
                <a:lnTo>
                  <a:pt x="261461" y="1211103"/>
                </a:lnTo>
                <a:lnTo>
                  <a:pt x="0" y="0"/>
                </a:lnTo>
                <a:close/>
              </a:path>
            </a:pathLst>
          </a:custGeom>
          <a:solidFill>
            <a:srgbClr val="E4E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itle 10"/>
          <p:cNvSpPr>
            <a:spLocks noGrp="1"/>
          </p:cNvSpPr>
          <p:nvPr>
            <p:ph type="title" hasCustomPrompt="1"/>
            <p:custDataLst>
              <p:tags r:id="rId4"/>
            </p:custDataLst>
          </p:nvPr>
        </p:nvSpPr>
        <p:spPr>
          <a:xfrm>
            <a:off x="819150" y="433512"/>
            <a:ext cx="7318788" cy="748669"/>
          </a:xfrm>
        </p:spPr>
        <p:txBody>
          <a:bodyPr/>
          <a:lstStyle>
            <a:lvl1pPr>
              <a:defRPr sz="2400" b="1">
                <a:solidFill>
                  <a:schemeClr val="tx1"/>
                </a:solidFill>
              </a:defRPr>
            </a:lvl1pPr>
          </a:lstStyle>
          <a:p>
            <a:r>
              <a:rPr lang="en-US" dirty="0"/>
              <a:t>Click to edit master title style</a:t>
            </a:r>
          </a:p>
        </p:txBody>
      </p:sp>
      <p:grpSp>
        <p:nvGrpSpPr>
          <p:cNvPr id="22" name="Group 21"/>
          <p:cNvGrpSpPr/>
          <p:nvPr userDrawn="1">
            <p:custDataLst>
              <p:tags r:id="rId5"/>
            </p:custDataLst>
          </p:nvPr>
        </p:nvGrpSpPr>
        <p:grpSpPr>
          <a:xfrm>
            <a:off x="-352425" y="-398782"/>
            <a:ext cx="983076" cy="1598932"/>
            <a:chOff x="-1250950" y="-268289"/>
            <a:chExt cx="3263900" cy="5308600"/>
          </a:xfrm>
          <a:solidFill>
            <a:schemeClr val="accent3">
              <a:lumMod val="20000"/>
              <a:lumOff val="80000"/>
            </a:schemeClr>
          </a:solidFill>
        </p:grpSpPr>
        <p:sp>
          <p:nvSpPr>
            <p:cNvPr id="23" name="Freeform 27"/>
            <p:cNvSpPr>
              <a:spLocks noEditPoints="1"/>
            </p:cNvSpPr>
            <p:nvPr userDrawn="1"/>
          </p:nvSpPr>
          <p:spPr bwMode="auto">
            <a:xfrm>
              <a:off x="-784225" y="-268289"/>
              <a:ext cx="2327275" cy="3987800"/>
            </a:xfrm>
            <a:custGeom>
              <a:avLst/>
              <a:gdLst>
                <a:gd name="T0" fmla="*/ 0 w 1466"/>
                <a:gd name="T1" fmla="*/ 2506 h 2512"/>
                <a:gd name="T2" fmla="*/ 48 w 1466"/>
                <a:gd name="T3" fmla="*/ 2254 h 2512"/>
                <a:gd name="T4" fmla="*/ 300 w 1466"/>
                <a:gd name="T5" fmla="*/ 916 h 2512"/>
                <a:gd name="T6" fmla="*/ 428 w 1466"/>
                <a:gd name="T7" fmla="*/ 240 h 2512"/>
                <a:gd name="T8" fmla="*/ 436 w 1466"/>
                <a:gd name="T9" fmla="*/ 208 h 2512"/>
                <a:gd name="T10" fmla="*/ 454 w 1466"/>
                <a:gd name="T11" fmla="*/ 150 h 2512"/>
                <a:gd name="T12" fmla="*/ 480 w 1466"/>
                <a:gd name="T13" fmla="*/ 104 h 2512"/>
                <a:gd name="T14" fmla="*/ 514 w 1466"/>
                <a:gd name="T15" fmla="*/ 66 h 2512"/>
                <a:gd name="T16" fmla="*/ 554 w 1466"/>
                <a:gd name="T17" fmla="*/ 38 h 2512"/>
                <a:gd name="T18" fmla="*/ 602 w 1466"/>
                <a:gd name="T19" fmla="*/ 18 h 2512"/>
                <a:gd name="T20" fmla="*/ 662 w 1466"/>
                <a:gd name="T21" fmla="*/ 6 h 2512"/>
                <a:gd name="T22" fmla="*/ 730 w 1466"/>
                <a:gd name="T23" fmla="*/ 0 h 2512"/>
                <a:gd name="T24" fmla="*/ 768 w 1466"/>
                <a:gd name="T25" fmla="*/ 2 h 2512"/>
                <a:gd name="T26" fmla="*/ 826 w 1466"/>
                <a:gd name="T27" fmla="*/ 6 h 2512"/>
                <a:gd name="T28" fmla="*/ 876 w 1466"/>
                <a:gd name="T29" fmla="*/ 20 h 2512"/>
                <a:gd name="T30" fmla="*/ 922 w 1466"/>
                <a:gd name="T31" fmla="*/ 40 h 2512"/>
                <a:gd name="T32" fmla="*/ 958 w 1466"/>
                <a:gd name="T33" fmla="*/ 70 h 2512"/>
                <a:gd name="T34" fmla="*/ 990 w 1466"/>
                <a:gd name="T35" fmla="*/ 104 h 2512"/>
                <a:gd name="T36" fmla="*/ 1014 w 1466"/>
                <a:gd name="T37" fmla="*/ 148 h 2512"/>
                <a:gd name="T38" fmla="*/ 1034 w 1466"/>
                <a:gd name="T39" fmla="*/ 198 h 2512"/>
                <a:gd name="T40" fmla="*/ 1048 w 1466"/>
                <a:gd name="T41" fmla="*/ 256 h 2512"/>
                <a:gd name="T42" fmla="*/ 1162 w 1466"/>
                <a:gd name="T43" fmla="*/ 866 h 2512"/>
                <a:gd name="T44" fmla="*/ 1278 w 1466"/>
                <a:gd name="T45" fmla="*/ 1478 h 2512"/>
                <a:gd name="T46" fmla="*/ 1464 w 1466"/>
                <a:gd name="T47" fmla="*/ 2464 h 2512"/>
                <a:gd name="T48" fmla="*/ 1466 w 1466"/>
                <a:gd name="T49" fmla="*/ 2478 h 2512"/>
                <a:gd name="T50" fmla="*/ 1464 w 1466"/>
                <a:gd name="T51" fmla="*/ 2496 h 2512"/>
                <a:gd name="T52" fmla="*/ 1454 w 1466"/>
                <a:gd name="T53" fmla="*/ 2508 h 2512"/>
                <a:gd name="T54" fmla="*/ 1436 w 1466"/>
                <a:gd name="T55" fmla="*/ 2512 h 2512"/>
                <a:gd name="T56" fmla="*/ 1424 w 1466"/>
                <a:gd name="T57" fmla="*/ 2512 h 2512"/>
                <a:gd name="T58" fmla="*/ 40 w 1466"/>
                <a:gd name="T59" fmla="*/ 2512 h 2512"/>
                <a:gd name="T60" fmla="*/ 0 w 1466"/>
                <a:gd name="T61" fmla="*/ 2506 h 2512"/>
                <a:gd name="T62" fmla="*/ 738 w 1466"/>
                <a:gd name="T63" fmla="*/ 886 h 2512"/>
                <a:gd name="T64" fmla="*/ 720 w 1466"/>
                <a:gd name="T65" fmla="*/ 888 h 2512"/>
                <a:gd name="T66" fmla="*/ 538 w 1466"/>
                <a:gd name="T67" fmla="*/ 2064 h 2512"/>
                <a:gd name="T68" fmla="*/ 918 w 1466"/>
                <a:gd name="T69" fmla="*/ 2064 h 2512"/>
                <a:gd name="T70" fmla="*/ 738 w 1466"/>
                <a:gd name="T71" fmla="*/ 886 h 2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6" h="2512">
                  <a:moveTo>
                    <a:pt x="0" y="2506"/>
                  </a:moveTo>
                  <a:lnTo>
                    <a:pt x="0" y="2506"/>
                  </a:lnTo>
                  <a:lnTo>
                    <a:pt x="48" y="2254"/>
                  </a:lnTo>
                  <a:lnTo>
                    <a:pt x="48" y="2254"/>
                  </a:lnTo>
                  <a:lnTo>
                    <a:pt x="300" y="916"/>
                  </a:lnTo>
                  <a:lnTo>
                    <a:pt x="300" y="916"/>
                  </a:lnTo>
                  <a:lnTo>
                    <a:pt x="364" y="578"/>
                  </a:lnTo>
                  <a:lnTo>
                    <a:pt x="428" y="240"/>
                  </a:lnTo>
                  <a:lnTo>
                    <a:pt x="428" y="240"/>
                  </a:lnTo>
                  <a:lnTo>
                    <a:pt x="436" y="208"/>
                  </a:lnTo>
                  <a:lnTo>
                    <a:pt x="444" y="178"/>
                  </a:lnTo>
                  <a:lnTo>
                    <a:pt x="454" y="150"/>
                  </a:lnTo>
                  <a:lnTo>
                    <a:pt x="466" y="126"/>
                  </a:lnTo>
                  <a:lnTo>
                    <a:pt x="480" y="104"/>
                  </a:lnTo>
                  <a:lnTo>
                    <a:pt x="496" y="84"/>
                  </a:lnTo>
                  <a:lnTo>
                    <a:pt x="514" y="66"/>
                  </a:lnTo>
                  <a:lnTo>
                    <a:pt x="532" y="50"/>
                  </a:lnTo>
                  <a:lnTo>
                    <a:pt x="554" y="38"/>
                  </a:lnTo>
                  <a:lnTo>
                    <a:pt x="578" y="26"/>
                  </a:lnTo>
                  <a:lnTo>
                    <a:pt x="602" y="18"/>
                  </a:lnTo>
                  <a:lnTo>
                    <a:pt x="630" y="10"/>
                  </a:lnTo>
                  <a:lnTo>
                    <a:pt x="662" y="6"/>
                  </a:lnTo>
                  <a:lnTo>
                    <a:pt x="694" y="2"/>
                  </a:lnTo>
                  <a:lnTo>
                    <a:pt x="730" y="0"/>
                  </a:lnTo>
                  <a:lnTo>
                    <a:pt x="768" y="2"/>
                  </a:lnTo>
                  <a:lnTo>
                    <a:pt x="768" y="2"/>
                  </a:lnTo>
                  <a:lnTo>
                    <a:pt x="798" y="4"/>
                  </a:lnTo>
                  <a:lnTo>
                    <a:pt x="826" y="6"/>
                  </a:lnTo>
                  <a:lnTo>
                    <a:pt x="852" y="12"/>
                  </a:lnTo>
                  <a:lnTo>
                    <a:pt x="876" y="20"/>
                  </a:lnTo>
                  <a:lnTo>
                    <a:pt x="900" y="30"/>
                  </a:lnTo>
                  <a:lnTo>
                    <a:pt x="922" y="40"/>
                  </a:lnTo>
                  <a:lnTo>
                    <a:pt x="940" y="54"/>
                  </a:lnTo>
                  <a:lnTo>
                    <a:pt x="958" y="70"/>
                  </a:lnTo>
                  <a:lnTo>
                    <a:pt x="974" y="86"/>
                  </a:lnTo>
                  <a:lnTo>
                    <a:pt x="990" y="104"/>
                  </a:lnTo>
                  <a:lnTo>
                    <a:pt x="1002" y="126"/>
                  </a:lnTo>
                  <a:lnTo>
                    <a:pt x="1014" y="148"/>
                  </a:lnTo>
                  <a:lnTo>
                    <a:pt x="1026" y="172"/>
                  </a:lnTo>
                  <a:lnTo>
                    <a:pt x="1034" y="198"/>
                  </a:lnTo>
                  <a:lnTo>
                    <a:pt x="1042" y="226"/>
                  </a:lnTo>
                  <a:lnTo>
                    <a:pt x="1048" y="256"/>
                  </a:lnTo>
                  <a:lnTo>
                    <a:pt x="1048" y="256"/>
                  </a:lnTo>
                  <a:lnTo>
                    <a:pt x="1162" y="866"/>
                  </a:lnTo>
                  <a:lnTo>
                    <a:pt x="1278" y="1478"/>
                  </a:lnTo>
                  <a:lnTo>
                    <a:pt x="1278" y="1478"/>
                  </a:lnTo>
                  <a:lnTo>
                    <a:pt x="1370" y="1970"/>
                  </a:lnTo>
                  <a:lnTo>
                    <a:pt x="1464" y="2464"/>
                  </a:lnTo>
                  <a:lnTo>
                    <a:pt x="1464" y="2464"/>
                  </a:lnTo>
                  <a:lnTo>
                    <a:pt x="1466" y="2478"/>
                  </a:lnTo>
                  <a:lnTo>
                    <a:pt x="1466" y="2488"/>
                  </a:lnTo>
                  <a:lnTo>
                    <a:pt x="1464" y="2496"/>
                  </a:lnTo>
                  <a:lnTo>
                    <a:pt x="1460" y="2502"/>
                  </a:lnTo>
                  <a:lnTo>
                    <a:pt x="1454" y="2508"/>
                  </a:lnTo>
                  <a:lnTo>
                    <a:pt x="1446" y="2510"/>
                  </a:lnTo>
                  <a:lnTo>
                    <a:pt x="1436" y="2512"/>
                  </a:lnTo>
                  <a:lnTo>
                    <a:pt x="1424" y="2512"/>
                  </a:lnTo>
                  <a:lnTo>
                    <a:pt x="1424" y="2512"/>
                  </a:lnTo>
                  <a:lnTo>
                    <a:pt x="40" y="2512"/>
                  </a:lnTo>
                  <a:lnTo>
                    <a:pt x="40" y="2512"/>
                  </a:lnTo>
                  <a:lnTo>
                    <a:pt x="22" y="2510"/>
                  </a:lnTo>
                  <a:lnTo>
                    <a:pt x="0" y="2506"/>
                  </a:lnTo>
                  <a:lnTo>
                    <a:pt x="0" y="2506"/>
                  </a:lnTo>
                  <a:close/>
                  <a:moveTo>
                    <a:pt x="738" y="886"/>
                  </a:moveTo>
                  <a:lnTo>
                    <a:pt x="738" y="886"/>
                  </a:lnTo>
                  <a:lnTo>
                    <a:pt x="720" y="888"/>
                  </a:lnTo>
                  <a:lnTo>
                    <a:pt x="720" y="888"/>
                  </a:lnTo>
                  <a:lnTo>
                    <a:pt x="538" y="2064"/>
                  </a:lnTo>
                  <a:lnTo>
                    <a:pt x="538" y="2064"/>
                  </a:lnTo>
                  <a:lnTo>
                    <a:pt x="918" y="2064"/>
                  </a:lnTo>
                  <a:lnTo>
                    <a:pt x="918" y="2064"/>
                  </a:lnTo>
                  <a:lnTo>
                    <a:pt x="738" y="886"/>
                  </a:lnTo>
                  <a:lnTo>
                    <a:pt x="738" y="886"/>
                  </a:lnTo>
                  <a:close/>
                </a:path>
              </a:pathLst>
            </a:custGeom>
            <a:solidFill>
              <a:srgbClr val="E4EBF4"/>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24" name="Freeform 28"/>
            <p:cNvSpPr>
              <a:spLocks/>
            </p:cNvSpPr>
            <p:nvPr userDrawn="1"/>
          </p:nvSpPr>
          <p:spPr bwMode="auto">
            <a:xfrm>
              <a:off x="-1250950" y="4198936"/>
              <a:ext cx="3263900" cy="841375"/>
            </a:xfrm>
            <a:custGeom>
              <a:avLst/>
              <a:gdLst>
                <a:gd name="T0" fmla="*/ 1028 w 2056"/>
                <a:gd name="T1" fmla="*/ 528 h 530"/>
                <a:gd name="T2" fmla="*/ 62 w 2056"/>
                <a:gd name="T3" fmla="*/ 530 h 530"/>
                <a:gd name="T4" fmla="*/ 46 w 2056"/>
                <a:gd name="T5" fmla="*/ 530 h 530"/>
                <a:gd name="T6" fmla="*/ 20 w 2056"/>
                <a:gd name="T7" fmla="*/ 524 h 530"/>
                <a:gd name="T8" fmla="*/ 6 w 2056"/>
                <a:gd name="T9" fmla="*/ 510 h 530"/>
                <a:gd name="T10" fmla="*/ 0 w 2056"/>
                <a:gd name="T11" fmla="*/ 484 h 530"/>
                <a:gd name="T12" fmla="*/ 0 w 2056"/>
                <a:gd name="T13" fmla="*/ 468 h 530"/>
                <a:gd name="T14" fmla="*/ 2 w 2056"/>
                <a:gd name="T15" fmla="*/ 408 h 530"/>
                <a:gd name="T16" fmla="*/ 10 w 2056"/>
                <a:gd name="T17" fmla="*/ 382 h 530"/>
                <a:gd name="T18" fmla="*/ 20 w 2056"/>
                <a:gd name="T19" fmla="*/ 372 h 530"/>
                <a:gd name="T20" fmla="*/ 44 w 2056"/>
                <a:gd name="T21" fmla="*/ 364 h 530"/>
                <a:gd name="T22" fmla="*/ 104 w 2056"/>
                <a:gd name="T23" fmla="*/ 362 h 530"/>
                <a:gd name="T24" fmla="*/ 116 w 2056"/>
                <a:gd name="T25" fmla="*/ 360 h 530"/>
                <a:gd name="T26" fmla="*/ 134 w 2056"/>
                <a:gd name="T27" fmla="*/ 354 h 530"/>
                <a:gd name="T28" fmla="*/ 146 w 2056"/>
                <a:gd name="T29" fmla="*/ 342 h 530"/>
                <a:gd name="T30" fmla="*/ 156 w 2056"/>
                <a:gd name="T31" fmla="*/ 314 h 530"/>
                <a:gd name="T32" fmla="*/ 180 w 2056"/>
                <a:gd name="T33" fmla="*/ 182 h 530"/>
                <a:gd name="T34" fmla="*/ 204 w 2056"/>
                <a:gd name="T35" fmla="*/ 52 h 530"/>
                <a:gd name="T36" fmla="*/ 212 w 2056"/>
                <a:gd name="T37" fmla="*/ 28 h 530"/>
                <a:gd name="T38" fmla="*/ 222 w 2056"/>
                <a:gd name="T39" fmla="*/ 12 h 530"/>
                <a:gd name="T40" fmla="*/ 240 w 2056"/>
                <a:gd name="T41" fmla="*/ 4 h 530"/>
                <a:gd name="T42" fmla="*/ 264 w 2056"/>
                <a:gd name="T43" fmla="*/ 0 h 530"/>
                <a:gd name="T44" fmla="*/ 1030 w 2056"/>
                <a:gd name="T45" fmla="*/ 2 h 530"/>
                <a:gd name="T46" fmla="*/ 1794 w 2056"/>
                <a:gd name="T47" fmla="*/ 2 h 530"/>
                <a:gd name="T48" fmla="*/ 1818 w 2056"/>
                <a:gd name="T49" fmla="*/ 4 h 530"/>
                <a:gd name="T50" fmla="*/ 1834 w 2056"/>
                <a:gd name="T51" fmla="*/ 12 h 530"/>
                <a:gd name="T52" fmla="*/ 1846 w 2056"/>
                <a:gd name="T53" fmla="*/ 26 h 530"/>
                <a:gd name="T54" fmla="*/ 1852 w 2056"/>
                <a:gd name="T55" fmla="*/ 48 h 530"/>
                <a:gd name="T56" fmla="*/ 1876 w 2056"/>
                <a:gd name="T57" fmla="*/ 180 h 530"/>
                <a:gd name="T58" fmla="*/ 1900 w 2056"/>
                <a:gd name="T59" fmla="*/ 310 h 530"/>
                <a:gd name="T60" fmla="*/ 1908 w 2056"/>
                <a:gd name="T61" fmla="*/ 334 h 530"/>
                <a:gd name="T62" fmla="*/ 1918 w 2056"/>
                <a:gd name="T63" fmla="*/ 350 h 530"/>
                <a:gd name="T64" fmla="*/ 1936 w 2056"/>
                <a:gd name="T65" fmla="*/ 358 h 530"/>
                <a:gd name="T66" fmla="*/ 1962 w 2056"/>
                <a:gd name="T67" fmla="*/ 362 h 530"/>
                <a:gd name="T68" fmla="*/ 1992 w 2056"/>
                <a:gd name="T69" fmla="*/ 362 h 530"/>
                <a:gd name="T70" fmla="*/ 2034 w 2056"/>
                <a:gd name="T71" fmla="*/ 366 h 530"/>
                <a:gd name="T72" fmla="*/ 2044 w 2056"/>
                <a:gd name="T73" fmla="*/ 374 h 530"/>
                <a:gd name="T74" fmla="*/ 2052 w 2056"/>
                <a:gd name="T75" fmla="*/ 384 h 530"/>
                <a:gd name="T76" fmla="*/ 2056 w 2056"/>
                <a:gd name="T77" fmla="*/ 426 h 530"/>
                <a:gd name="T78" fmla="*/ 2056 w 2056"/>
                <a:gd name="T79" fmla="*/ 456 h 530"/>
                <a:gd name="T80" fmla="*/ 2054 w 2056"/>
                <a:gd name="T81" fmla="*/ 498 h 530"/>
                <a:gd name="T82" fmla="*/ 2048 w 2056"/>
                <a:gd name="T83" fmla="*/ 520 h 530"/>
                <a:gd name="T84" fmla="*/ 2026 w 2056"/>
                <a:gd name="T85" fmla="*/ 528 h 530"/>
                <a:gd name="T86" fmla="*/ 1986 w 2056"/>
                <a:gd name="T87" fmla="*/ 528 h 530"/>
                <a:gd name="T88" fmla="*/ 1028 w 2056"/>
                <a:gd name="T89" fmla="*/ 52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56" h="530">
                  <a:moveTo>
                    <a:pt x="1028" y="528"/>
                  </a:moveTo>
                  <a:lnTo>
                    <a:pt x="1028" y="528"/>
                  </a:lnTo>
                  <a:lnTo>
                    <a:pt x="546" y="528"/>
                  </a:lnTo>
                  <a:lnTo>
                    <a:pt x="62" y="530"/>
                  </a:lnTo>
                  <a:lnTo>
                    <a:pt x="62" y="530"/>
                  </a:lnTo>
                  <a:lnTo>
                    <a:pt x="46" y="530"/>
                  </a:lnTo>
                  <a:lnTo>
                    <a:pt x="32" y="528"/>
                  </a:lnTo>
                  <a:lnTo>
                    <a:pt x="20" y="524"/>
                  </a:lnTo>
                  <a:lnTo>
                    <a:pt x="12" y="518"/>
                  </a:lnTo>
                  <a:lnTo>
                    <a:pt x="6" y="510"/>
                  </a:lnTo>
                  <a:lnTo>
                    <a:pt x="2" y="498"/>
                  </a:lnTo>
                  <a:lnTo>
                    <a:pt x="0" y="484"/>
                  </a:lnTo>
                  <a:lnTo>
                    <a:pt x="0" y="468"/>
                  </a:lnTo>
                  <a:lnTo>
                    <a:pt x="0" y="468"/>
                  </a:lnTo>
                  <a:lnTo>
                    <a:pt x="0" y="434"/>
                  </a:lnTo>
                  <a:lnTo>
                    <a:pt x="2" y="408"/>
                  </a:lnTo>
                  <a:lnTo>
                    <a:pt x="6" y="388"/>
                  </a:lnTo>
                  <a:lnTo>
                    <a:pt x="10" y="382"/>
                  </a:lnTo>
                  <a:lnTo>
                    <a:pt x="14" y="376"/>
                  </a:lnTo>
                  <a:lnTo>
                    <a:pt x="20" y="372"/>
                  </a:lnTo>
                  <a:lnTo>
                    <a:pt x="26" y="368"/>
                  </a:lnTo>
                  <a:lnTo>
                    <a:pt x="44" y="364"/>
                  </a:lnTo>
                  <a:lnTo>
                    <a:pt x="70" y="362"/>
                  </a:lnTo>
                  <a:lnTo>
                    <a:pt x="104" y="362"/>
                  </a:lnTo>
                  <a:lnTo>
                    <a:pt x="104" y="362"/>
                  </a:lnTo>
                  <a:lnTo>
                    <a:pt x="116" y="360"/>
                  </a:lnTo>
                  <a:lnTo>
                    <a:pt x="126" y="358"/>
                  </a:lnTo>
                  <a:lnTo>
                    <a:pt x="134" y="354"/>
                  </a:lnTo>
                  <a:lnTo>
                    <a:pt x="142" y="348"/>
                  </a:lnTo>
                  <a:lnTo>
                    <a:pt x="146" y="342"/>
                  </a:lnTo>
                  <a:lnTo>
                    <a:pt x="150" y="334"/>
                  </a:lnTo>
                  <a:lnTo>
                    <a:pt x="156" y="314"/>
                  </a:lnTo>
                  <a:lnTo>
                    <a:pt x="156" y="314"/>
                  </a:lnTo>
                  <a:lnTo>
                    <a:pt x="180" y="182"/>
                  </a:lnTo>
                  <a:lnTo>
                    <a:pt x="204" y="52"/>
                  </a:lnTo>
                  <a:lnTo>
                    <a:pt x="204" y="52"/>
                  </a:lnTo>
                  <a:lnTo>
                    <a:pt x="208" y="40"/>
                  </a:lnTo>
                  <a:lnTo>
                    <a:pt x="212" y="28"/>
                  </a:lnTo>
                  <a:lnTo>
                    <a:pt x="216" y="20"/>
                  </a:lnTo>
                  <a:lnTo>
                    <a:pt x="222" y="12"/>
                  </a:lnTo>
                  <a:lnTo>
                    <a:pt x="230" y="8"/>
                  </a:lnTo>
                  <a:lnTo>
                    <a:pt x="240" y="4"/>
                  </a:lnTo>
                  <a:lnTo>
                    <a:pt x="250" y="2"/>
                  </a:lnTo>
                  <a:lnTo>
                    <a:pt x="264" y="0"/>
                  </a:lnTo>
                  <a:lnTo>
                    <a:pt x="264" y="0"/>
                  </a:lnTo>
                  <a:lnTo>
                    <a:pt x="1030" y="2"/>
                  </a:lnTo>
                  <a:lnTo>
                    <a:pt x="1794" y="2"/>
                  </a:lnTo>
                  <a:lnTo>
                    <a:pt x="1794" y="2"/>
                  </a:lnTo>
                  <a:lnTo>
                    <a:pt x="1808" y="2"/>
                  </a:lnTo>
                  <a:lnTo>
                    <a:pt x="1818" y="4"/>
                  </a:lnTo>
                  <a:lnTo>
                    <a:pt x="1828" y="6"/>
                  </a:lnTo>
                  <a:lnTo>
                    <a:pt x="1834" y="12"/>
                  </a:lnTo>
                  <a:lnTo>
                    <a:pt x="1840" y="18"/>
                  </a:lnTo>
                  <a:lnTo>
                    <a:pt x="1846" y="26"/>
                  </a:lnTo>
                  <a:lnTo>
                    <a:pt x="1850" y="36"/>
                  </a:lnTo>
                  <a:lnTo>
                    <a:pt x="1852" y="48"/>
                  </a:lnTo>
                  <a:lnTo>
                    <a:pt x="1852" y="48"/>
                  </a:lnTo>
                  <a:lnTo>
                    <a:pt x="1876" y="180"/>
                  </a:lnTo>
                  <a:lnTo>
                    <a:pt x="1900" y="310"/>
                  </a:lnTo>
                  <a:lnTo>
                    <a:pt x="1900" y="310"/>
                  </a:lnTo>
                  <a:lnTo>
                    <a:pt x="1904" y="322"/>
                  </a:lnTo>
                  <a:lnTo>
                    <a:pt x="1908" y="334"/>
                  </a:lnTo>
                  <a:lnTo>
                    <a:pt x="1912" y="342"/>
                  </a:lnTo>
                  <a:lnTo>
                    <a:pt x="1918" y="350"/>
                  </a:lnTo>
                  <a:lnTo>
                    <a:pt x="1926" y="356"/>
                  </a:lnTo>
                  <a:lnTo>
                    <a:pt x="1936" y="358"/>
                  </a:lnTo>
                  <a:lnTo>
                    <a:pt x="1948" y="362"/>
                  </a:lnTo>
                  <a:lnTo>
                    <a:pt x="1962" y="362"/>
                  </a:lnTo>
                  <a:lnTo>
                    <a:pt x="1962" y="362"/>
                  </a:lnTo>
                  <a:lnTo>
                    <a:pt x="1992" y="362"/>
                  </a:lnTo>
                  <a:lnTo>
                    <a:pt x="2016" y="362"/>
                  </a:lnTo>
                  <a:lnTo>
                    <a:pt x="2034" y="366"/>
                  </a:lnTo>
                  <a:lnTo>
                    <a:pt x="2040" y="370"/>
                  </a:lnTo>
                  <a:lnTo>
                    <a:pt x="2044" y="374"/>
                  </a:lnTo>
                  <a:lnTo>
                    <a:pt x="2048" y="378"/>
                  </a:lnTo>
                  <a:lnTo>
                    <a:pt x="2052" y="384"/>
                  </a:lnTo>
                  <a:lnTo>
                    <a:pt x="2054" y="402"/>
                  </a:lnTo>
                  <a:lnTo>
                    <a:pt x="2056" y="426"/>
                  </a:lnTo>
                  <a:lnTo>
                    <a:pt x="2056" y="456"/>
                  </a:lnTo>
                  <a:lnTo>
                    <a:pt x="2056" y="456"/>
                  </a:lnTo>
                  <a:lnTo>
                    <a:pt x="2056" y="480"/>
                  </a:lnTo>
                  <a:lnTo>
                    <a:pt x="2054" y="498"/>
                  </a:lnTo>
                  <a:lnTo>
                    <a:pt x="2052" y="512"/>
                  </a:lnTo>
                  <a:lnTo>
                    <a:pt x="2048" y="520"/>
                  </a:lnTo>
                  <a:lnTo>
                    <a:pt x="2038" y="526"/>
                  </a:lnTo>
                  <a:lnTo>
                    <a:pt x="2026" y="528"/>
                  </a:lnTo>
                  <a:lnTo>
                    <a:pt x="2010" y="528"/>
                  </a:lnTo>
                  <a:lnTo>
                    <a:pt x="1986" y="528"/>
                  </a:lnTo>
                  <a:lnTo>
                    <a:pt x="1986" y="528"/>
                  </a:lnTo>
                  <a:lnTo>
                    <a:pt x="1028" y="528"/>
                  </a:lnTo>
                  <a:lnTo>
                    <a:pt x="1028" y="528"/>
                  </a:lnTo>
                  <a:close/>
                </a:path>
              </a:pathLst>
            </a:custGeom>
            <a:solidFill>
              <a:srgbClr val="E4EBF4"/>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pic>
        <p:nvPicPr>
          <p:cNvPr id="12" name="E719C35A-4CD6-4178-B0D0-8DA208F1799A" descr="E719C35A-4CD6-4178-B0D0-8DA208F1799A"/>
          <p:cNvPicPr>
            <a:picLocks noChangeAspect="1" noChangeArrowheads="1"/>
          </p:cNvPicPr>
          <p:nvPr userDrawn="1">
            <p:custDataLst>
              <p:tags r:id="rId6"/>
            </p:custDataLst>
          </p:nvPr>
        </p:nvPicPr>
        <p:blipFill rotWithShape="1">
          <a:blip r:embed="rId12" cstate="email">
            <a:clrChange>
              <a:clrFrom>
                <a:srgbClr val="FFFFFE"/>
              </a:clrFrom>
              <a:clrTo>
                <a:srgbClr val="FFFFFE">
                  <a:alpha val="0"/>
                </a:srgbClr>
              </a:clrTo>
            </a:clrChange>
          </a:blip>
          <a:srcRect l="16910" t="12070" r="20026" b="11812"/>
          <a:stretch/>
        </p:blipFill>
        <p:spPr bwMode="auto">
          <a:xfrm>
            <a:off x="7181853" y="6198201"/>
            <a:ext cx="684423" cy="637757"/>
          </a:xfrm>
          <a:prstGeom prst="rect">
            <a:avLst/>
          </a:prstGeom>
          <a:noFill/>
          <a:ln w="9525">
            <a:noFill/>
            <a:miter lim="800000"/>
            <a:headEnd/>
            <a:tailEnd/>
          </a:ln>
        </p:spPr>
      </p:pic>
      <p:pic>
        <p:nvPicPr>
          <p:cNvPr id="13" name="Picture 7" descr="http://www.mininterior.gov.co/sites/default/files/galeria-imagenes/2014-logo_web_eslogan.png"/>
          <p:cNvPicPr>
            <a:picLocks noChangeAspect="1" noChangeArrowheads="1"/>
          </p:cNvPicPr>
          <p:nvPr userDrawn="1">
            <p:custDataLst>
              <p:tags r:id="rId7"/>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7993738" y="6305273"/>
            <a:ext cx="973145" cy="46524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custDataLst>
              <p:tags r:id="rId8"/>
            </p:custDataLst>
          </p:nvPr>
        </p:nvSpPr>
        <p:spPr>
          <a:xfrm rot="10800000" flipH="1" flipV="1">
            <a:off x="-1" y="6724298"/>
            <a:ext cx="7038975" cy="141244"/>
          </a:xfrm>
          <a:prstGeom prst="rect">
            <a:avLst/>
          </a:prstGeom>
          <a:gradFill flip="none" rotWithShape="1">
            <a:gsLst>
              <a:gs pos="0">
                <a:schemeClr val="bg1"/>
              </a:gs>
              <a:gs pos="100000">
                <a:schemeClr val="accent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ndara"/>
              <a:sym typeface="Candara"/>
            </a:endParaRPr>
          </a:p>
        </p:txBody>
      </p:sp>
    </p:spTree>
    <p:extLst>
      <p:ext uri="{BB962C8B-B14F-4D97-AF65-F5344CB8AC3E}">
        <p14:creationId xmlns:p14="http://schemas.microsoft.com/office/powerpoint/2010/main" val="2807466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4503" name="think-cell Slide" r:id="rId7" imgW="270" imgH="270" progId="TCLayout.ActiveDocument.1">
                  <p:embed/>
                </p:oleObj>
              </mc:Choice>
              <mc:Fallback>
                <p:oleObj name="think-cell Slide" r:id="rId7" imgW="270" imgH="270" progId="TCLayout.ActiveDocument.1">
                  <p:embed/>
                  <p:pic>
                    <p:nvPicPr>
                      <p:cNvPr id="0" name=""/>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3" name="4 Marcador de pie de página"/>
          <p:cNvSpPr>
            <a:spLocks noGrp="1"/>
          </p:cNvSpPr>
          <p:nvPr>
            <p:ph type="ftr" sz="quarter" idx="11"/>
            <p:custDataLst>
              <p:tags r:id="rId3"/>
            </p:custDataLst>
          </p:nvPr>
        </p:nvSpPr>
        <p:spPr>
          <a:xfrm>
            <a:off x="3959087" y="6356351"/>
            <a:ext cx="2895600" cy="365125"/>
          </a:xfrm>
          <a:prstGeom prst="rect">
            <a:avLst/>
          </a:prstGeom>
        </p:spPr>
        <p:txBody>
          <a:bodyPr anchor="ctr"/>
          <a:lstStyle>
            <a:lvl1pPr>
              <a:defRPr sz="1100">
                <a:latin typeface="Candara"/>
                <a:sym typeface="Candara"/>
              </a:defRPr>
            </a:lvl1pPr>
          </a:lstStyle>
          <a:p>
            <a:pPr>
              <a:defRPr/>
            </a:pPr>
            <a:endParaRPr lang="es-CO" dirty="0">
              <a:solidFill>
                <a:srgbClr val="244061">
                  <a:tint val="75000"/>
                </a:srgbClr>
              </a:solidFill>
            </a:endParaRPr>
          </a:p>
        </p:txBody>
      </p:sp>
      <p:sp>
        <p:nvSpPr>
          <p:cNvPr id="4" name="5 Marcador de número de diapositiva"/>
          <p:cNvSpPr>
            <a:spLocks noGrp="1"/>
          </p:cNvSpPr>
          <p:nvPr>
            <p:ph type="sldNum" sz="quarter" idx="12"/>
            <p:custDataLst>
              <p:tags r:id="rId4"/>
            </p:custDataLst>
          </p:nvPr>
        </p:nvSpPr>
        <p:spPr/>
        <p:txBody>
          <a:bodyPr/>
          <a:lstStyle>
            <a:lvl1pPr>
              <a:defRPr/>
            </a:lvl1pPr>
          </a:lstStyle>
          <a:p>
            <a:pPr>
              <a:defRPr/>
            </a:pPr>
            <a:fld id="{25E201F2-EFDD-4C4F-8749-0371D46E11D1}" type="slidenum">
              <a:rPr lang="es-CO" smtClean="0">
                <a:solidFill>
                  <a:srgbClr val="244061">
                    <a:tint val="75000"/>
                  </a:srgbClr>
                </a:solidFill>
              </a:rPr>
              <a:pPr>
                <a:defRPr/>
              </a:pPr>
              <a:t>‹Nº›</a:t>
            </a:fld>
            <a:endParaRPr lang="es-CO" dirty="0">
              <a:solidFill>
                <a:srgbClr val="244061">
                  <a:tint val="75000"/>
                </a:srgbClr>
              </a:solidFill>
            </a:endParaRPr>
          </a:p>
        </p:txBody>
      </p:sp>
      <p:sp>
        <p:nvSpPr>
          <p:cNvPr id="5" name="3 Marcador de fecha"/>
          <p:cNvSpPr>
            <a:spLocks noGrp="1"/>
          </p:cNvSpPr>
          <p:nvPr>
            <p:ph type="dt" sz="half" idx="10"/>
            <p:custDataLst>
              <p:tags r:id="rId5"/>
            </p:custDataLst>
          </p:nvPr>
        </p:nvSpPr>
        <p:spPr>
          <a:xfrm>
            <a:off x="1256305" y="6356351"/>
            <a:ext cx="2133600" cy="365125"/>
          </a:xfrm>
          <a:prstGeom prst="rect">
            <a:avLst/>
          </a:prstGeom>
        </p:spPr>
        <p:txBody>
          <a:bodyPr anchor="ctr"/>
          <a:lstStyle>
            <a:lvl1pPr>
              <a:defRPr sz="1100">
                <a:latin typeface="Candara"/>
                <a:sym typeface="Candara"/>
              </a:defRPr>
            </a:lvl1pPr>
          </a:lstStyle>
          <a:p>
            <a:pPr>
              <a:defRPr/>
            </a:pPr>
            <a:endParaRPr lang="es-CO" dirty="0">
              <a:solidFill>
                <a:srgbClr val="244061">
                  <a:tint val="75000"/>
                </a:srgbClr>
              </a:solidFill>
            </a:endParaRPr>
          </a:p>
        </p:txBody>
      </p:sp>
    </p:spTree>
    <p:extLst>
      <p:ext uri="{BB962C8B-B14F-4D97-AF65-F5344CB8AC3E}">
        <p14:creationId xmlns:p14="http://schemas.microsoft.com/office/powerpoint/2010/main" val="3994002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En blanc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5527"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8"/>
                        <a:ext cx="1587" cy="1587"/>
                      </a:xfrm>
                      <a:prstGeom prst="rect">
                        <a:avLst/>
                      </a:prstGeom>
                    </p:spPr>
                  </p:pic>
                </p:oleObj>
              </mc:Fallback>
            </mc:AlternateContent>
          </a:graphicData>
        </a:graphic>
      </p:graphicFrame>
      <p:sp>
        <p:nvSpPr>
          <p:cNvPr id="9" name="Rectangle 8"/>
          <p:cNvSpPr/>
          <p:nvPr userDrawn="1">
            <p:custDataLst>
              <p:tags r:id="rId3"/>
            </p:custDataLst>
          </p:nvPr>
        </p:nvSpPr>
        <p:spPr>
          <a:xfrm>
            <a:off x="0" y="0"/>
            <a:ext cx="210661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5 Marcador de número de diapositiva"/>
          <p:cNvSpPr>
            <a:spLocks noGrp="1"/>
          </p:cNvSpPr>
          <p:nvPr>
            <p:ph type="sldNum" sz="quarter" idx="12"/>
            <p:custDataLst>
              <p:tags r:id="rId4"/>
            </p:custDataLst>
          </p:nvPr>
        </p:nvSpPr>
        <p:spPr/>
        <p:txBody>
          <a:bodyPr/>
          <a:lstStyle>
            <a:lvl1pPr>
              <a:defRPr/>
            </a:lvl1pPr>
          </a:lstStyle>
          <a:p>
            <a:pPr>
              <a:defRPr/>
            </a:pPr>
            <a:fld id="{25E201F2-EFDD-4C4F-8749-0371D46E11D1}" type="slidenum">
              <a:rPr lang="es-CO" smtClean="0">
                <a:solidFill>
                  <a:srgbClr val="244061">
                    <a:tint val="75000"/>
                  </a:srgbClr>
                </a:solidFill>
              </a:rPr>
              <a:pPr>
                <a:defRPr/>
              </a:pPr>
              <a:t>‹Nº›</a:t>
            </a:fld>
            <a:endParaRPr lang="es-CO" dirty="0">
              <a:solidFill>
                <a:srgbClr val="244061">
                  <a:tint val="75000"/>
                </a:srgbClr>
              </a:solidFill>
            </a:endParaRPr>
          </a:p>
        </p:txBody>
      </p:sp>
      <p:sp>
        <p:nvSpPr>
          <p:cNvPr id="10" name="1 Título"/>
          <p:cNvSpPr>
            <a:spLocks noGrp="1"/>
          </p:cNvSpPr>
          <p:nvPr>
            <p:ph type="title" hasCustomPrompt="1"/>
            <p:custDataLst>
              <p:tags r:id="rId5"/>
            </p:custDataLst>
          </p:nvPr>
        </p:nvSpPr>
        <p:spPr>
          <a:xfrm>
            <a:off x="2374900" y="3683000"/>
            <a:ext cx="5956300" cy="1016000"/>
          </a:xfrm>
        </p:spPr>
        <p:txBody>
          <a:bodyPr anchor="t"/>
          <a:lstStyle>
            <a:lvl1pPr algn="l">
              <a:defRPr sz="3200" b="1" cap="none" baseline="0">
                <a:solidFill>
                  <a:schemeClr val="tx1"/>
                </a:solidFill>
              </a:defRPr>
            </a:lvl1pPr>
          </a:lstStyle>
          <a:p>
            <a:r>
              <a:rPr lang="es-ES" dirty="0"/>
              <a:t>Haga clic para modificar el estilo de título del patrón</a:t>
            </a:r>
            <a:endParaRPr lang="es-CO" dirty="0"/>
          </a:p>
        </p:txBody>
      </p:sp>
      <p:pic>
        <p:nvPicPr>
          <p:cNvPr id="11" name="E719C35A-4CD6-4178-B0D0-8DA208F1799A" descr="E719C35A-4CD6-4178-B0D0-8DA208F1799A"/>
          <p:cNvPicPr>
            <a:picLocks noChangeAspect="1" noChangeArrowheads="1"/>
          </p:cNvPicPr>
          <p:nvPr userDrawn="1">
            <p:custDataLst>
              <p:tags r:id="rId6"/>
            </p:custDataLst>
          </p:nvPr>
        </p:nvPicPr>
        <p:blipFill rotWithShape="1">
          <a:blip r:embed="rId11" cstate="email">
            <a:clrChange>
              <a:clrFrom>
                <a:srgbClr val="FFFFFE"/>
              </a:clrFrom>
              <a:clrTo>
                <a:srgbClr val="FFFFFE">
                  <a:alpha val="0"/>
                </a:srgbClr>
              </a:clrTo>
            </a:clrChange>
          </a:blip>
          <a:srcRect l="16910" t="12070" r="20026" b="11812"/>
          <a:stretch/>
        </p:blipFill>
        <p:spPr bwMode="auto">
          <a:xfrm>
            <a:off x="5358548" y="5811900"/>
            <a:ext cx="1122645" cy="1046100"/>
          </a:xfrm>
          <a:prstGeom prst="rect">
            <a:avLst/>
          </a:prstGeom>
          <a:noFill/>
          <a:ln w="9525">
            <a:noFill/>
            <a:miter lim="800000"/>
            <a:headEnd/>
            <a:tailEnd/>
          </a:ln>
        </p:spPr>
      </p:pic>
      <p:pic>
        <p:nvPicPr>
          <p:cNvPr id="12" name="Picture 7" descr="http://www.mininterior.gov.co/sites/default/files/galeria-imagenes/2014-logo_web_eslogan.png"/>
          <p:cNvPicPr>
            <a:picLocks noChangeAspect="1" noChangeArrowheads="1"/>
          </p:cNvPicPr>
          <p:nvPr userDrawn="1">
            <p:custDataLst>
              <p:tags r:id="rId7"/>
            </p:custDataLst>
          </p:nvPr>
        </p:nvPicPr>
        <p:blipFill>
          <a:blip r:embed="rId12">
            <a:extLst>
              <a:ext uri="{28A0092B-C50C-407E-A947-70E740481C1C}">
                <a14:useLocalDpi xmlns:a14="http://schemas.microsoft.com/office/drawing/2010/main" val="0"/>
              </a:ext>
            </a:extLst>
          </a:blip>
          <a:srcRect/>
          <a:stretch>
            <a:fillRect/>
          </a:stretch>
        </p:blipFill>
        <p:spPr bwMode="auto">
          <a:xfrm>
            <a:off x="6747893" y="5920519"/>
            <a:ext cx="1733700" cy="828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0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6551"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custDataLst>
              <p:tags r:id="rId3"/>
            </p:custDataLst>
          </p:nvPr>
        </p:nvSpPr>
        <p:spPr/>
        <p:txBody>
          <a:bodyPr/>
          <a:lstStyle>
            <a:lvl1pPr>
              <a:defRPr/>
            </a:lvl1pPr>
          </a:lstStyle>
          <a:p>
            <a:r>
              <a:rPr lang="es-ES"/>
              <a:t>Haga clic para modificar el estilo de título del patrón</a:t>
            </a:r>
            <a:endParaRPr lang="en-US"/>
          </a:p>
        </p:txBody>
      </p:sp>
      <p:sp>
        <p:nvSpPr>
          <p:cNvPr id="3" name="Content Placeholder 2"/>
          <p:cNvSpPr>
            <a:spLocks noGrp="1"/>
          </p:cNvSpPr>
          <p:nvPr>
            <p:ph idx="1"/>
            <p:custDataLst>
              <p:tags r:id="rId4"/>
            </p:custDataLst>
          </p:nvPr>
        </p:nvSpPr>
        <p:spPr>
          <a:xfrm>
            <a:off x="1256305" y="1250343"/>
            <a:ext cx="7529885" cy="5126603"/>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6" name="Slide Number Placeholder 5"/>
          <p:cNvSpPr>
            <a:spLocks noGrp="1"/>
          </p:cNvSpPr>
          <p:nvPr>
            <p:ph type="sldNum" sz="quarter" idx="12"/>
            <p:custDataLst>
              <p:tags r:id="rId5"/>
            </p:custDataLst>
          </p:nvPr>
        </p:nvSpPr>
        <p:spPr/>
        <p:txBody>
          <a:bodyPr/>
          <a:lstStyle>
            <a:lvl1pPr>
              <a:defRPr/>
            </a:lvl1pPr>
          </a:lstStyle>
          <a:p>
            <a:fld id="{8E18E1EC-63BD-4A12-BF8A-3B41A5EE0EAA}" type="slidenum">
              <a:rPr lang="es-CO" smtClean="0">
                <a:solidFill>
                  <a:srgbClr val="244061">
                    <a:tint val="75000"/>
                  </a:srgbClr>
                </a:solidFill>
              </a:rPr>
              <a:pPr/>
              <a:t>‹Nº›</a:t>
            </a:fld>
            <a:endParaRPr lang="es-CO" dirty="0">
              <a:solidFill>
                <a:srgbClr val="244061">
                  <a:tint val="75000"/>
                </a:srgbClr>
              </a:solidFill>
            </a:endParaRPr>
          </a:p>
        </p:txBody>
      </p:sp>
      <p:sp>
        <p:nvSpPr>
          <p:cNvPr id="7" name="3 Marcador de fecha"/>
          <p:cNvSpPr>
            <a:spLocks noGrp="1"/>
          </p:cNvSpPr>
          <p:nvPr>
            <p:ph type="dt" sz="half" idx="10"/>
            <p:custDataLst>
              <p:tags r:id="rId6"/>
            </p:custDataLst>
          </p:nvPr>
        </p:nvSpPr>
        <p:spPr>
          <a:xfrm>
            <a:off x="1256305" y="6356351"/>
            <a:ext cx="2133600" cy="365125"/>
          </a:xfrm>
          <a:prstGeom prst="rect">
            <a:avLst/>
          </a:prstGeom>
        </p:spPr>
        <p:txBody>
          <a:bodyPr anchor="ctr"/>
          <a:lstStyle>
            <a:lvl1pPr>
              <a:defRPr sz="1100">
                <a:latin typeface="Candara"/>
                <a:sym typeface="Candara"/>
              </a:defRPr>
            </a:lvl1pPr>
          </a:lstStyle>
          <a:p>
            <a:pPr>
              <a:defRPr/>
            </a:pPr>
            <a:endParaRPr lang="es-CO" dirty="0">
              <a:solidFill>
                <a:srgbClr val="244061">
                  <a:tint val="75000"/>
                </a:srgbClr>
              </a:solidFill>
            </a:endParaRPr>
          </a:p>
        </p:txBody>
      </p:sp>
      <p:sp>
        <p:nvSpPr>
          <p:cNvPr id="8" name="4 Marcador de pie de página"/>
          <p:cNvSpPr>
            <a:spLocks noGrp="1"/>
          </p:cNvSpPr>
          <p:nvPr>
            <p:ph type="ftr" sz="quarter" idx="11"/>
            <p:custDataLst>
              <p:tags r:id="rId7"/>
            </p:custDataLst>
          </p:nvPr>
        </p:nvSpPr>
        <p:spPr>
          <a:xfrm>
            <a:off x="3959087" y="6356351"/>
            <a:ext cx="2895600" cy="365125"/>
          </a:xfrm>
          <a:prstGeom prst="rect">
            <a:avLst/>
          </a:prstGeom>
        </p:spPr>
        <p:txBody>
          <a:bodyPr anchor="ctr"/>
          <a:lstStyle>
            <a:lvl1pPr>
              <a:defRPr sz="1100">
                <a:latin typeface="Candara"/>
                <a:sym typeface="Candara"/>
              </a:defRPr>
            </a:lvl1pPr>
          </a:lstStyle>
          <a:p>
            <a:pPr>
              <a:defRPr/>
            </a:pPr>
            <a:endParaRPr lang="es-CO" dirty="0">
              <a:solidFill>
                <a:srgbClr val="244061">
                  <a:tint val="75000"/>
                </a:srgbClr>
              </a:solidFill>
            </a:endParaRPr>
          </a:p>
        </p:txBody>
      </p:sp>
    </p:spTree>
    <p:extLst>
      <p:ext uri="{BB962C8B-B14F-4D97-AF65-F5344CB8AC3E}">
        <p14:creationId xmlns:p14="http://schemas.microsoft.com/office/powerpoint/2010/main" val="2581408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Diapositiva de título">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userDrawn="1">
            <p:custDataLst>
              <p:tags r:id="rId2"/>
            </p:custDataLst>
            <p:extLst>
              <p:ext uri="{D42A27DB-BD31-4B8C-83A1-F6EECF244321}">
                <p14:modId xmlns:p14="http://schemas.microsoft.com/office/powerpoint/2010/main" val="425643863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405" name="think-cell Slide" r:id="rId14" imgW="270" imgH="270" progId="TCLayout.ActiveDocument.1">
                  <p:embed/>
                </p:oleObj>
              </mc:Choice>
              <mc:Fallback>
                <p:oleObj name="think-cell Slide" r:id="rId14" imgW="270" imgH="270" progId="TCLayout.ActiveDocument.1">
                  <p:embed/>
                  <p:pic>
                    <p:nvPicPr>
                      <p:cNvPr id="0" name=""/>
                      <p:cNvPicPr/>
                      <p:nvPr/>
                    </p:nvPicPr>
                    <p:blipFill>
                      <a:blip r:embed="rId15"/>
                      <a:stretch>
                        <a:fillRect/>
                      </a:stretch>
                    </p:blipFill>
                    <p:spPr>
                      <a:xfrm>
                        <a:off x="1588" y="1588"/>
                        <a:ext cx="1587" cy="1587"/>
                      </a:xfrm>
                      <a:prstGeom prst="rect">
                        <a:avLst/>
                      </a:prstGeom>
                    </p:spPr>
                  </p:pic>
                </p:oleObj>
              </mc:Fallback>
            </mc:AlternateContent>
          </a:graphicData>
        </a:graphic>
      </p:graphicFrame>
      <p:sp>
        <p:nvSpPr>
          <p:cNvPr id="15" name="Rectangle 14"/>
          <p:cNvSpPr/>
          <p:nvPr userDrawn="1">
            <p:custDataLst>
              <p:tags r:id="rId3"/>
            </p:custDataLst>
          </p:nvPr>
        </p:nvSpPr>
        <p:spPr>
          <a:xfrm>
            <a:off x="1" y="-9524"/>
            <a:ext cx="9144000" cy="3433762"/>
          </a:xfrm>
          <a:prstGeom prst="rect">
            <a:avLst/>
          </a:prstGeom>
          <a:solidFill>
            <a:srgbClr val="E4E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custDataLst>
              <p:tags r:id="rId4"/>
            </p:custDataLst>
          </p:nvPr>
        </p:nvSpPr>
        <p:spPr>
          <a:xfrm>
            <a:off x="1838325" y="3383280"/>
            <a:ext cx="7305676" cy="47625"/>
          </a:xfrm>
          <a:prstGeom prst="rect">
            <a:avLst/>
          </a:prstGeom>
          <a:gradFill flip="none" rotWithShape="1">
            <a:gsLst>
              <a:gs pos="0">
                <a:schemeClr val="accent6"/>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a:sym typeface="Candara"/>
            </a:endParaRPr>
          </a:p>
        </p:txBody>
      </p:sp>
      <p:sp>
        <p:nvSpPr>
          <p:cNvPr id="2" name="1 Título"/>
          <p:cNvSpPr>
            <a:spLocks noGrp="1"/>
          </p:cNvSpPr>
          <p:nvPr>
            <p:ph type="ctrTitle"/>
            <p:custDataLst>
              <p:tags r:id="rId5"/>
            </p:custDataLst>
          </p:nvPr>
        </p:nvSpPr>
        <p:spPr>
          <a:xfrm>
            <a:off x="2313084" y="1690686"/>
            <a:ext cx="5833110" cy="1470025"/>
          </a:xfrm>
        </p:spPr>
        <p:txBody>
          <a:bodyPr/>
          <a:lstStyle>
            <a:lvl1pPr algn="l">
              <a:defRPr sz="3600"/>
            </a:lvl1pPr>
          </a:lstStyle>
          <a:p>
            <a:r>
              <a:rPr lang="es-ES"/>
              <a:t>Haga clic para modificar el estilo de título del patrón</a:t>
            </a:r>
            <a:endParaRPr lang="es-CO" dirty="0"/>
          </a:p>
        </p:txBody>
      </p:sp>
      <p:sp>
        <p:nvSpPr>
          <p:cNvPr id="3" name="2 Subtítulo"/>
          <p:cNvSpPr>
            <a:spLocks noGrp="1"/>
          </p:cNvSpPr>
          <p:nvPr>
            <p:ph type="subTitle" idx="1"/>
            <p:custDataLst>
              <p:tags r:id="rId6"/>
            </p:custDataLst>
          </p:nvPr>
        </p:nvSpPr>
        <p:spPr>
          <a:xfrm>
            <a:off x="2313084" y="3467100"/>
            <a:ext cx="5852160" cy="619125"/>
          </a:xfrm>
        </p:spPr>
        <p:txBody>
          <a:bodyPr lIns="0" tIns="0" rIns="0" bIns="0"/>
          <a:lstStyle>
            <a:lvl1pPr marL="0" indent="0" algn="l">
              <a:buNone/>
              <a:defRPr sz="1800" b="0">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O" dirty="0"/>
          </a:p>
        </p:txBody>
      </p:sp>
      <p:sp>
        <p:nvSpPr>
          <p:cNvPr id="20" name="Text Placeholder 19"/>
          <p:cNvSpPr>
            <a:spLocks noGrp="1"/>
          </p:cNvSpPr>
          <p:nvPr>
            <p:ph type="body" sz="quarter" idx="10" hasCustomPrompt="1"/>
            <p:custDataLst>
              <p:tags r:id="rId7"/>
            </p:custDataLst>
          </p:nvPr>
        </p:nvSpPr>
        <p:spPr>
          <a:xfrm>
            <a:off x="2313084" y="4248150"/>
            <a:ext cx="3219450" cy="361950"/>
          </a:xfrm>
        </p:spPr>
        <p:txBody>
          <a:bodyPr lIns="0" tIns="0" rIns="0" bIns="0" anchor="ctr"/>
          <a:lstStyle>
            <a:lvl1pPr marL="0" indent="0" algn="l">
              <a:buNone/>
              <a:defRPr sz="1400" b="0">
                <a:solidFill>
                  <a:schemeClr val="accent3"/>
                </a:solidFill>
              </a:defRPr>
            </a:lvl1pPr>
            <a:lvl5pPr>
              <a:defRPr/>
            </a:lvl5pPr>
          </a:lstStyle>
          <a:p>
            <a:pPr lvl="0"/>
            <a:r>
              <a:rPr lang="en-US" dirty="0"/>
              <a:t>Date</a:t>
            </a:r>
          </a:p>
        </p:txBody>
      </p:sp>
      <p:sp>
        <p:nvSpPr>
          <p:cNvPr id="6" name="Pentagon 5"/>
          <p:cNvSpPr/>
          <p:nvPr userDrawn="1">
            <p:custDataLst>
              <p:tags r:id="rId8"/>
            </p:custDataLst>
          </p:nvPr>
        </p:nvSpPr>
        <p:spPr>
          <a:xfrm>
            <a:off x="0" y="0"/>
            <a:ext cx="1989056" cy="4619624"/>
          </a:xfrm>
          <a:custGeom>
            <a:avLst/>
            <a:gdLst>
              <a:gd name="connsiteX0" fmla="*/ 0 w 2095500"/>
              <a:gd name="connsiteY0" fmla="*/ 0 h 6867525"/>
              <a:gd name="connsiteX1" fmla="*/ 1410691 w 2095500"/>
              <a:gd name="connsiteY1" fmla="*/ 0 h 6867525"/>
              <a:gd name="connsiteX2" fmla="*/ 2095500 w 2095500"/>
              <a:gd name="connsiteY2" fmla="*/ 3433763 h 6867525"/>
              <a:gd name="connsiteX3" fmla="*/ 1410691 w 2095500"/>
              <a:gd name="connsiteY3" fmla="*/ 6867525 h 6867525"/>
              <a:gd name="connsiteX4" fmla="*/ 0 w 2095500"/>
              <a:gd name="connsiteY4" fmla="*/ 6867525 h 6867525"/>
              <a:gd name="connsiteX5" fmla="*/ 0 w 2095500"/>
              <a:gd name="connsiteY5" fmla="*/ 0 h 6867525"/>
              <a:gd name="connsiteX0" fmla="*/ 0 w 2095500"/>
              <a:gd name="connsiteY0" fmla="*/ 0 h 6867525"/>
              <a:gd name="connsiteX1" fmla="*/ 1410691 w 2095500"/>
              <a:gd name="connsiteY1" fmla="*/ 0 h 6867525"/>
              <a:gd name="connsiteX2" fmla="*/ 2095500 w 2095500"/>
              <a:gd name="connsiteY2" fmla="*/ 3433763 h 6867525"/>
              <a:gd name="connsiteX3" fmla="*/ 1036980 w 2095500"/>
              <a:gd name="connsiteY3" fmla="*/ 6867525 h 6867525"/>
              <a:gd name="connsiteX4" fmla="*/ 0 w 2095500"/>
              <a:gd name="connsiteY4" fmla="*/ 6867525 h 6867525"/>
              <a:gd name="connsiteX5" fmla="*/ 0 w 2095500"/>
              <a:gd name="connsiteY5" fmla="*/ 0 h 6867525"/>
              <a:gd name="connsiteX0" fmla="*/ 0 w 2095500"/>
              <a:gd name="connsiteY0" fmla="*/ 0 h 6867525"/>
              <a:gd name="connsiteX1" fmla="*/ 1410691 w 2095500"/>
              <a:gd name="connsiteY1" fmla="*/ 0 h 6867525"/>
              <a:gd name="connsiteX2" fmla="*/ 2095500 w 2095500"/>
              <a:gd name="connsiteY2" fmla="*/ 3433763 h 6867525"/>
              <a:gd name="connsiteX3" fmla="*/ 750733 w 2095500"/>
              <a:gd name="connsiteY3" fmla="*/ 6867525 h 6867525"/>
              <a:gd name="connsiteX4" fmla="*/ 0 w 2095500"/>
              <a:gd name="connsiteY4" fmla="*/ 6867525 h 6867525"/>
              <a:gd name="connsiteX5" fmla="*/ 0 w 2095500"/>
              <a:gd name="connsiteY5" fmla="*/ 0 h 6867525"/>
              <a:gd name="connsiteX0" fmla="*/ 0 w 2095500"/>
              <a:gd name="connsiteY0" fmla="*/ 0 h 6867525"/>
              <a:gd name="connsiteX1" fmla="*/ 1410691 w 2095500"/>
              <a:gd name="connsiteY1" fmla="*/ 0 h 6867525"/>
              <a:gd name="connsiteX2" fmla="*/ 2095500 w 2095500"/>
              <a:gd name="connsiteY2" fmla="*/ 3433763 h 6867525"/>
              <a:gd name="connsiteX3" fmla="*/ 1592248 w 2095500"/>
              <a:gd name="connsiteY3" fmla="*/ 4622800 h 6867525"/>
              <a:gd name="connsiteX4" fmla="*/ 750733 w 2095500"/>
              <a:gd name="connsiteY4" fmla="*/ 6867525 h 6867525"/>
              <a:gd name="connsiteX5" fmla="*/ 0 w 2095500"/>
              <a:gd name="connsiteY5" fmla="*/ 6867525 h 6867525"/>
              <a:gd name="connsiteX6" fmla="*/ 0 w 2095500"/>
              <a:gd name="connsiteY6" fmla="*/ 0 h 6867525"/>
              <a:gd name="connsiteX0" fmla="*/ 7952 w 2103452"/>
              <a:gd name="connsiteY0" fmla="*/ 0 h 6867525"/>
              <a:gd name="connsiteX1" fmla="*/ 1418643 w 2103452"/>
              <a:gd name="connsiteY1" fmla="*/ 0 h 6867525"/>
              <a:gd name="connsiteX2" fmla="*/ 2103452 w 2103452"/>
              <a:gd name="connsiteY2" fmla="*/ 3433763 h 6867525"/>
              <a:gd name="connsiteX3" fmla="*/ 1600200 w 2103452"/>
              <a:gd name="connsiteY3" fmla="*/ 4622800 h 6867525"/>
              <a:gd name="connsiteX4" fmla="*/ 758685 w 2103452"/>
              <a:gd name="connsiteY4" fmla="*/ 6867525 h 6867525"/>
              <a:gd name="connsiteX5" fmla="*/ 7952 w 2103452"/>
              <a:gd name="connsiteY5" fmla="*/ 6867525 h 6867525"/>
              <a:gd name="connsiteX6" fmla="*/ 0 w 2103452"/>
              <a:gd name="connsiteY6" fmla="*/ 4635500 h 6867525"/>
              <a:gd name="connsiteX7" fmla="*/ 7952 w 2103452"/>
              <a:gd name="connsiteY7" fmla="*/ 0 h 6867525"/>
              <a:gd name="connsiteX0" fmla="*/ 7952 w 2103452"/>
              <a:gd name="connsiteY0" fmla="*/ 0 h 6867525"/>
              <a:gd name="connsiteX1" fmla="*/ 1418643 w 2103452"/>
              <a:gd name="connsiteY1" fmla="*/ 0 h 6867525"/>
              <a:gd name="connsiteX2" fmla="*/ 2103452 w 2103452"/>
              <a:gd name="connsiteY2" fmla="*/ 3433763 h 6867525"/>
              <a:gd name="connsiteX3" fmla="*/ 1600200 w 2103452"/>
              <a:gd name="connsiteY3" fmla="*/ 4622800 h 6867525"/>
              <a:gd name="connsiteX4" fmla="*/ 7952 w 2103452"/>
              <a:gd name="connsiteY4" fmla="*/ 6867525 h 6867525"/>
              <a:gd name="connsiteX5" fmla="*/ 0 w 2103452"/>
              <a:gd name="connsiteY5" fmla="*/ 4635500 h 6867525"/>
              <a:gd name="connsiteX6" fmla="*/ 7952 w 2103452"/>
              <a:gd name="connsiteY6" fmla="*/ 0 h 6867525"/>
              <a:gd name="connsiteX0" fmla="*/ 7952 w 2103452"/>
              <a:gd name="connsiteY0" fmla="*/ 0 h 4635500"/>
              <a:gd name="connsiteX1" fmla="*/ 1418643 w 2103452"/>
              <a:gd name="connsiteY1" fmla="*/ 0 h 4635500"/>
              <a:gd name="connsiteX2" fmla="*/ 2103452 w 2103452"/>
              <a:gd name="connsiteY2" fmla="*/ 3433763 h 4635500"/>
              <a:gd name="connsiteX3" fmla="*/ 1600200 w 2103452"/>
              <a:gd name="connsiteY3" fmla="*/ 4622800 h 4635500"/>
              <a:gd name="connsiteX4" fmla="*/ 0 w 2103452"/>
              <a:gd name="connsiteY4" fmla="*/ 4635500 h 4635500"/>
              <a:gd name="connsiteX5" fmla="*/ 7952 w 2103452"/>
              <a:gd name="connsiteY5" fmla="*/ 0 h 463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452" h="4635500">
                <a:moveTo>
                  <a:pt x="7952" y="0"/>
                </a:moveTo>
                <a:lnTo>
                  <a:pt x="1418643" y="0"/>
                </a:lnTo>
                <a:lnTo>
                  <a:pt x="2103452" y="3433763"/>
                </a:lnTo>
                <a:lnTo>
                  <a:pt x="1600200" y="4622800"/>
                </a:lnTo>
                <a:lnTo>
                  <a:pt x="0" y="4635500"/>
                </a:lnTo>
                <a:cubicBezTo>
                  <a:pt x="2651" y="3090333"/>
                  <a:pt x="5301" y="1545167"/>
                  <a:pt x="795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custDataLst>
              <p:tags r:id="rId9"/>
            </p:custDataLst>
          </p:nvPr>
        </p:nvGrpSpPr>
        <p:grpSpPr>
          <a:xfrm>
            <a:off x="-1057274" y="-484331"/>
            <a:ext cx="3046330" cy="4954730"/>
            <a:chOff x="-1250950" y="-268289"/>
            <a:chExt cx="3263900" cy="5308600"/>
          </a:xfrm>
          <a:solidFill>
            <a:schemeClr val="accent3">
              <a:lumMod val="20000"/>
              <a:lumOff val="80000"/>
            </a:schemeClr>
          </a:solidFill>
        </p:grpSpPr>
        <p:sp>
          <p:nvSpPr>
            <p:cNvPr id="18" name="Freeform 27"/>
            <p:cNvSpPr>
              <a:spLocks noEditPoints="1"/>
            </p:cNvSpPr>
            <p:nvPr userDrawn="1"/>
          </p:nvSpPr>
          <p:spPr bwMode="auto">
            <a:xfrm>
              <a:off x="-784225" y="-268289"/>
              <a:ext cx="2327275" cy="3987800"/>
            </a:xfrm>
            <a:custGeom>
              <a:avLst/>
              <a:gdLst>
                <a:gd name="T0" fmla="*/ 0 w 1466"/>
                <a:gd name="T1" fmla="*/ 2506 h 2512"/>
                <a:gd name="T2" fmla="*/ 48 w 1466"/>
                <a:gd name="T3" fmla="*/ 2254 h 2512"/>
                <a:gd name="T4" fmla="*/ 300 w 1466"/>
                <a:gd name="T5" fmla="*/ 916 h 2512"/>
                <a:gd name="T6" fmla="*/ 428 w 1466"/>
                <a:gd name="T7" fmla="*/ 240 h 2512"/>
                <a:gd name="T8" fmla="*/ 436 w 1466"/>
                <a:gd name="T9" fmla="*/ 208 h 2512"/>
                <a:gd name="T10" fmla="*/ 454 w 1466"/>
                <a:gd name="T11" fmla="*/ 150 h 2512"/>
                <a:gd name="T12" fmla="*/ 480 w 1466"/>
                <a:gd name="T13" fmla="*/ 104 h 2512"/>
                <a:gd name="T14" fmla="*/ 514 w 1466"/>
                <a:gd name="T15" fmla="*/ 66 h 2512"/>
                <a:gd name="T16" fmla="*/ 554 w 1466"/>
                <a:gd name="T17" fmla="*/ 38 h 2512"/>
                <a:gd name="T18" fmla="*/ 602 w 1466"/>
                <a:gd name="T19" fmla="*/ 18 h 2512"/>
                <a:gd name="T20" fmla="*/ 662 w 1466"/>
                <a:gd name="T21" fmla="*/ 6 h 2512"/>
                <a:gd name="T22" fmla="*/ 730 w 1466"/>
                <a:gd name="T23" fmla="*/ 0 h 2512"/>
                <a:gd name="T24" fmla="*/ 768 w 1466"/>
                <a:gd name="T25" fmla="*/ 2 h 2512"/>
                <a:gd name="T26" fmla="*/ 826 w 1466"/>
                <a:gd name="T27" fmla="*/ 6 h 2512"/>
                <a:gd name="T28" fmla="*/ 876 w 1466"/>
                <a:gd name="T29" fmla="*/ 20 h 2512"/>
                <a:gd name="T30" fmla="*/ 922 w 1466"/>
                <a:gd name="T31" fmla="*/ 40 h 2512"/>
                <a:gd name="T32" fmla="*/ 958 w 1466"/>
                <a:gd name="T33" fmla="*/ 70 h 2512"/>
                <a:gd name="T34" fmla="*/ 990 w 1466"/>
                <a:gd name="T35" fmla="*/ 104 h 2512"/>
                <a:gd name="T36" fmla="*/ 1014 w 1466"/>
                <a:gd name="T37" fmla="*/ 148 h 2512"/>
                <a:gd name="T38" fmla="*/ 1034 w 1466"/>
                <a:gd name="T39" fmla="*/ 198 h 2512"/>
                <a:gd name="T40" fmla="*/ 1048 w 1466"/>
                <a:gd name="T41" fmla="*/ 256 h 2512"/>
                <a:gd name="T42" fmla="*/ 1162 w 1466"/>
                <a:gd name="T43" fmla="*/ 866 h 2512"/>
                <a:gd name="T44" fmla="*/ 1278 w 1466"/>
                <a:gd name="T45" fmla="*/ 1478 h 2512"/>
                <a:gd name="T46" fmla="*/ 1464 w 1466"/>
                <a:gd name="T47" fmla="*/ 2464 h 2512"/>
                <a:gd name="T48" fmla="*/ 1466 w 1466"/>
                <a:gd name="T49" fmla="*/ 2478 h 2512"/>
                <a:gd name="T50" fmla="*/ 1464 w 1466"/>
                <a:gd name="T51" fmla="*/ 2496 h 2512"/>
                <a:gd name="T52" fmla="*/ 1454 w 1466"/>
                <a:gd name="T53" fmla="*/ 2508 h 2512"/>
                <a:gd name="T54" fmla="*/ 1436 w 1466"/>
                <a:gd name="T55" fmla="*/ 2512 h 2512"/>
                <a:gd name="T56" fmla="*/ 1424 w 1466"/>
                <a:gd name="T57" fmla="*/ 2512 h 2512"/>
                <a:gd name="T58" fmla="*/ 40 w 1466"/>
                <a:gd name="T59" fmla="*/ 2512 h 2512"/>
                <a:gd name="T60" fmla="*/ 0 w 1466"/>
                <a:gd name="T61" fmla="*/ 2506 h 2512"/>
                <a:gd name="T62" fmla="*/ 738 w 1466"/>
                <a:gd name="T63" fmla="*/ 886 h 2512"/>
                <a:gd name="T64" fmla="*/ 720 w 1466"/>
                <a:gd name="T65" fmla="*/ 888 h 2512"/>
                <a:gd name="T66" fmla="*/ 538 w 1466"/>
                <a:gd name="T67" fmla="*/ 2064 h 2512"/>
                <a:gd name="T68" fmla="*/ 918 w 1466"/>
                <a:gd name="T69" fmla="*/ 2064 h 2512"/>
                <a:gd name="T70" fmla="*/ 738 w 1466"/>
                <a:gd name="T71" fmla="*/ 886 h 2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6" h="2512">
                  <a:moveTo>
                    <a:pt x="0" y="2506"/>
                  </a:moveTo>
                  <a:lnTo>
                    <a:pt x="0" y="2506"/>
                  </a:lnTo>
                  <a:lnTo>
                    <a:pt x="48" y="2254"/>
                  </a:lnTo>
                  <a:lnTo>
                    <a:pt x="48" y="2254"/>
                  </a:lnTo>
                  <a:lnTo>
                    <a:pt x="300" y="916"/>
                  </a:lnTo>
                  <a:lnTo>
                    <a:pt x="300" y="916"/>
                  </a:lnTo>
                  <a:lnTo>
                    <a:pt x="364" y="578"/>
                  </a:lnTo>
                  <a:lnTo>
                    <a:pt x="428" y="240"/>
                  </a:lnTo>
                  <a:lnTo>
                    <a:pt x="428" y="240"/>
                  </a:lnTo>
                  <a:lnTo>
                    <a:pt x="436" y="208"/>
                  </a:lnTo>
                  <a:lnTo>
                    <a:pt x="444" y="178"/>
                  </a:lnTo>
                  <a:lnTo>
                    <a:pt x="454" y="150"/>
                  </a:lnTo>
                  <a:lnTo>
                    <a:pt x="466" y="126"/>
                  </a:lnTo>
                  <a:lnTo>
                    <a:pt x="480" y="104"/>
                  </a:lnTo>
                  <a:lnTo>
                    <a:pt x="496" y="84"/>
                  </a:lnTo>
                  <a:lnTo>
                    <a:pt x="514" y="66"/>
                  </a:lnTo>
                  <a:lnTo>
                    <a:pt x="532" y="50"/>
                  </a:lnTo>
                  <a:lnTo>
                    <a:pt x="554" y="38"/>
                  </a:lnTo>
                  <a:lnTo>
                    <a:pt x="578" y="26"/>
                  </a:lnTo>
                  <a:lnTo>
                    <a:pt x="602" y="18"/>
                  </a:lnTo>
                  <a:lnTo>
                    <a:pt x="630" y="10"/>
                  </a:lnTo>
                  <a:lnTo>
                    <a:pt x="662" y="6"/>
                  </a:lnTo>
                  <a:lnTo>
                    <a:pt x="694" y="2"/>
                  </a:lnTo>
                  <a:lnTo>
                    <a:pt x="730" y="0"/>
                  </a:lnTo>
                  <a:lnTo>
                    <a:pt x="768" y="2"/>
                  </a:lnTo>
                  <a:lnTo>
                    <a:pt x="768" y="2"/>
                  </a:lnTo>
                  <a:lnTo>
                    <a:pt x="798" y="4"/>
                  </a:lnTo>
                  <a:lnTo>
                    <a:pt x="826" y="6"/>
                  </a:lnTo>
                  <a:lnTo>
                    <a:pt x="852" y="12"/>
                  </a:lnTo>
                  <a:lnTo>
                    <a:pt x="876" y="20"/>
                  </a:lnTo>
                  <a:lnTo>
                    <a:pt x="900" y="30"/>
                  </a:lnTo>
                  <a:lnTo>
                    <a:pt x="922" y="40"/>
                  </a:lnTo>
                  <a:lnTo>
                    <a:pt x="940" y="54"/>
                  </a:lnTo>
                  <a:lnTo>
                    <a:pt x="958" y="70"/>
                  </a:lnTo>
                  <a:lnTo>
                    <a:pt x="974" y="86"/>
                  </a:lnTo>
                  <a:lnTo>
                    <a:pt x="990" y="104"/>
                  </a:lnTo>
                  <a:lnTo>
                    <a:pt x="1002" y="126"/>
                  </a:lnTo>
                  <a:lnTo>
                    <a:pt x="1014" y="148"/>
                  </a:lnTo>
                  <a:lnTo>
                    <a:pt x="1026" y="172"/>
                  </a:lnTo>
                  <a:lnTo>
                    <a:pt x="1034" y="198"/>
                  </a:lnTo>
                  <a:lnTo>
                    <a:pt x="1042" y="226"/>
                  </a:lnTo>
                  <a:lnTo>
                    <a:pt x="1048" y="256"/>
                  </a:lnTo>
                  <a:lnTo>
                    <a:pt x="1048" y="256"/>
                  </a:lnTo>
                  <a:lnTo>
                    <a:pt x="1162" y="866"/>
                  </a:lnTo>
                  <a:lnTo>
                    <a:pt x="1278" y="1478"/>
                  </a:lnTo>
                  <a:lnTo>
                    <a:pt x="1278" y="1478"/>
                  </a:lnTo>
                  <a:lnTo>
                    <a:pt x="1370" y="1970"/>
                  </a:lnTo>
                  <a:lnTo>
                    <a:pt x="1464" y="2464"/>
                  </a:lnTo>
                  <a:lnTo>
                    <a:pt x="1464" y="2464"/>
                  </a:lnTo>
                  <a:lnTo>
                    <a:pt x="1466" y="2478"/>
                  </a:lnTo>
                  <a:lnTo>
                    <a:pt x="1466" y="2488"/>
                  </a:lnTo>
                  <a:lnTo>
                    <a:pt x="1464" y="2496"/>
                  </a:lnTo>
                  <a:lnTo>
                    <a:pt x="1460" y="2502"/>
                  </a:lnTo>
                  <a:lnTo>
                    <a:pt x="1454" y="2508"/>
                  </a:lnTo>
                  <a:lnTo>
                    <a:pt x="1446" y="2510"/>
                  </a:lnTo>
                  <a:lnTo>
                    <a:pt x="1436" y="2512"/>
                  </a:lnTo>
                  <a:lnTo>
                    <a:pt x="1424" y="2512"/>
                  </a:lnTo>
                  <a:lnTo>
                    <a:pt x="1424" y="2512"/>
                  </a:lnTo>
                  <a:lnTo>
                    <a:pt x="40" y="2512"/>
                  </a:lnTo>
                  <a:lnTo>
                    <a:pt x="40" y="2512"/>
                  </a:lnTo>
                  <a:lnTo>
                    <a:pt x="22" y="2510"/>
                  </a:lnTo>
                  <a:lnTo>
                    <a:pt x="0" y="2506"/>
                  </a:lnTo>
                  <a:lnTo>
                    <a:pt x="0" y="2506"/>
                  </a:lnTo>
                  <a:close/>
                  <a:moveTo>
                    <a:pt x="738" y="886"/>
                  </a:moveTo>
                  <a:lnTo>
                    <a:pt x="738" y="886"/>
                  </a:lnTo>
                  <a:lnTo>
                    <a:pt x="720" y="888"/>
                  </a:lnTo>
                  <a:lnTo>
                    <a:pt x="720" y="888"/>
                  </a:lnTo>
                  <a:lnTo>
                    <a:pt x="538" y="2064"/>
                  </a:lnTo>
                  <a:lnTo>
                    <a:pt x="538" y="2064"/>
                  </a:lnTo>
                  <a:lnTo>
                    <a:pt x="918" y="2064"/>
                  </a:lnTo>
                  <a:lnTo>
                    <a:pt x="918" y="2064"/>
                  </a:lnTo>
                  <a:lnTo>
                    <a:pt x="738" y="886"/>
                  </a:lnTo>
                  <a:lnTo>
                    <a:pt x="738" y="886"/>
                  </a:lnTo>
                  <a:close/>
                </a:path>
              </a:pathLst>
            </a:custGeom>
            <a:solidFill>
              <a:srgbClr val="E4EBF4"/>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lt1"/>
                </a:solidFill>
              </a:endParaRPr>
            </a:p>
          </p:txBody>
        </p:sp>
        <p:sp>
          <p:nvSpPr>
            <p:cNvPr id="19" name="Freeform 28"/>
            <p:cNvSpPr>
              <a:spLocks/>
            </p:cNvSpPr>
            <p:nvPr userDrawn="1"/>
          </p:nvSpPr>
          <p:spPr bwMode="auto">
            <a:xfrm>
              <a:off x="-1250950" y="4198936"/>
              <a:ext cx="3263900" cy="841375"/>
            </a:xfrm>
            <a:custGeom>
              <a:avLst/>
              <a:gdLst>
                <a:gd name="T0" fmla="*/ 1028 w 2056"/>
                <a:gd name="T1" fmla="*/ 528 h 530"/>
                <a:gd name="T2" fmla="*/ 62 w 2056"/>
                <a:gd name="T3" fmla="*/ 530 h 530"/>
                <a:gd name="T4" fmla="*/ 46 w 2056"/>
                <a:gd name="T5" fmla="*/ 530 h 530"/>
                <a:gd name="T6" fmla="*/ 20 w 2056"/>
                <a:gd name="T7" fmla="*/ 524 h 530"/>
                <a:gd name="T8" fmla="*/ 6 w 2056"/>
                <a:gd name="T9" fmla="*/ 510 h 530"/>
                <a:gd name="T10" fmla="*/ 0 w 2056"/>
                <a:gd name="T11" fmla="*/ 484 h 530"/>
                <a:gd name="T12" fmla="*/ 0 w 2056"/>
                <a:gd name="T13" fmla="*/ 468 h 530"/>
                <a:gd name="T14" fmla="*/ 2 w 2056"/>
                <a:gd name="T15" fmla="*/ 408 h 530"/>
                <a:gd name="T16" fmla="*/ 10 w 2056"/>
                <a:gd name="T17" fmla="*/ 382 h 530"/>
                <a:gd name="T18" fmla="*/ 20 w 2056"/>
                <a:gd name="T19" fmla="*/ 372 h 530"/>
                <a:gd name="T20" fmla="*/ 44 w 2056"/>
                <a:gd name="T21" fmla="*/ 364 h 530"/>
                <a:gd name="T22" fmla="*/ 104 w 2056"/>
                <a:gd name="T23" fmla="*/ 362 h 530"/>
                <a:gd name="T24" fmla="*/ 116 w 2056"/>
                <a:gd name="T25" fmla="*/ 360 h 530"/>
                <a:gd name="T26" fmla="*/ 134 w 2056"/>
                <a:gd name="T27" fmla="*/ 354 h 530"/>
                <a:gd name="T28" fmla="*/ 146 w 2056"/>
                <a:gd name="T29" fmla="*/ 342 h 530"/>
                <a:gd name="T30" fmla="*/ 156 w 2056"/>
                <a:gd name="T31" fmla="*/ 314 h 530"/>
                <a:gd name="T32" fmla="*/ 180 w 2056"/>
                <a:gd name="T33" fmla="*/ 182 h 530"/>
                <a:gd name="T34" fmla="*/ 204 w 2056"/>
                <a:gd name="T35" fmla="*/ 52 h 530"/>
                <a:gd name="T36" fmla="*/ 212 w 2056"/>
                <a:gd name="T37" fmla="*/ 28 h 530"/>
                <a:gd name="T38" fmla="*/ 222 w 2056"/>
                <a:gd name="T39" fmla="*/ 12 h 530"/>
                <a:gd name="T40" fmla="*/ 240 w 2056"/>
                <a:gd name="T41" fmla="*/ 4 h 530"/>
                <a:gd name="T42" fmla="*/ 264 w 2056"/>
                <a:gd name="T43" fmla="*/ 0 h 530"/>
                <a:gd name="T44" fmla="*/ 1030 w 2056"/>
                <a:gd name="T45" fmla="*/ 2 h 530"/>
                <a:gd name="T46" fmla="*/ 1794 w 2056"/>
                <a:gd name="T47" fmla="*/ 2 h 530"/>
                <a:gd name="T48" fmla="*/ 1818 w 2056"/>
                <a:gd name="T49" fmla="*/ 4 h 530"/>
                <a:gd name="T50" fmla="*/ 1834 w 2056"/>
                <a:gd name="T51" fmla="*/ 12 h 530"/>
                <a:gd name="T52" fmla="*/ 1846 w 2056"/>
                <a:gd name="T53" fmla="*/ 26 h 530"/>
                <a:gd name="T54" fmla="*/ 1852 w 2056"/>
                <a:gd name="T55" fmla="*/ 48 h 530"/>
                <a:gd name="T56" fmla="*/ 1876 w 2056"/>
                <a:gd name="T57" fmla="*/ 180 h 530"/>
                <a:gd name="T58" fmla="*/ 1900 w 2056"/>
                <a:gd name="T59" fmla="*/ 310 h 530"/>
                <a:gd name="T60" fmla="*/ 1908 w 2056"/>
                <a:gd name="T61" fmla="*/ 334 h 530"/>
                <a:gd name="T62" fmla="*/ 1918 w 2056"/>
                <a:gd name="T63" fmla="*/ 350 h 530"/>
                <a:gd name="T64" fmla="*/ 1936 w 2056"/>
                <a:gd name="T65" fmla="*/ 358 h 530"/>
                <a:gd name="T66" fmla="*/ 1962 w 2056"/>
                <a:gd name="T67" fmla="*/ 362 h 530"/>
                <a:gd name="T68" fmla="*/ 1992 w 2056"/>
                <a:gd name="T69" fmla="*/ 362 h 530"/>
                <a:gd name="T70" fmla="*/ 2034 w 2056"/>
                <a:gd name="T71" fmla="*/ 366 h 530"/>
                <a:gd name="T72" fmla="*/ 2044 w 2056"/>
                <a:gd name="T73" fmla="*/ 374 h 530"/>
                <a:gd name="T74" fmla="*/ 2052 w 2056"/>
                <a:gd name="T75" fmla="*/ 384 h 530"/>
                <a:gd name="T76" fmla="*/ 2056 w 2056"/>
                <a:gd name="T77" fmla="*/ 426 h 530"/>
                <a:gd name="T78" fmla="*/ 2056 w 2056"/>
                <a:gd name="T79" fmla="*/ 456 h 530"/>
                <a:gd name="T80" fmla="*/ 2054 w 2056"/>
                <a:gd name="T81" fmla="*/ 498 h 530"/>
                <a:gd name="T82" fmla="*/ 2048 w 2056"/>
                <a:gd name="T83" fmla="*/ 520 h 530"/>
                <a:gd name="T84" fmla="*/ 2026 w 2056"/>
                <a:gd name="T85" fmla="*/ 528 h 530"/>
                <a:gd name="T86" fmla="*/ 1986 w 2056"/>
                <a:gd name="T87" fmla="*/ 528 h 530"/>
                <a:gd name="T88" fmla="*/ 1028 w 2056"/>
                <a:gd name="T89" fmla="*/ 52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56" h="530">
                  <a:moveTo>
                    <a:pt x="1028" y="528"/>
                  </a:moveTo>
                  <a:lnTo>
                    <a:pt x="1028" y="528"/>
                  </a:lnTo>
                  <a:lnTo>
                    <a:pt x="546" y="528"/>
                  </a:lnTo>
                  <a:lnTo>
                    <a:pt x="62" y="530"/>
                  </a:lnTo>
                  <a:lnTo>
                    <a:pt x="62" y="530"/>
                  </a:lnTo>
                  <a:lnTo>
                    <a:pt x="46" y="530"/>
                  </a:lnTo>
                  <a:lnTo>
                    <a:pt x="32" y="528"/>
                  </a:lnTo>
                  <a:lnTo>
                    <a:pt x="20" y="524"/>
                  </a:lnTo>
                  <a:lnTo>
                    <a:pt x="12" y="518"/>
                  </a:lnTo>
                  <a:lnTo>
                    <a:pt x="6" y="510"/>
                  </a:lnTo>
                  <a:lnTo>
                    <a:pt x="2" y="498"/>
                  </a:lnTo>
                  <a:lnTo>
                    <a:pt x="0" y="484"/>
                  </a:lnTo>
                  <a:lnTo>
                    <a:pt x="0" y="468"/>
                  </a:lnTo>
                  <a:lnTo>
                    <a:pt x="0" y="468"/>
                  </a:lnTo>
                  <a:lnTo>
                    <a:pt x="0" y="434"/>
                  </a:lnTo>
                  <a:lnTo>
                    <a:pt x="2" y="408"/>
                  </a:lnTo>
                  <a:lnTo>
                    <a:pt x="6" y="388"/>
                  </a:lnTo>
                  <a:lnTo>
                    <a:pt x="10" y="382"/>
                  </a:lnTo>
                  <a:lnTo>
                    <a:pt x="14" y="376"/>
                  </a:lnTo>
                  <a:lnTo>
                    <a:pt x="20" y="372"/>
                  </a:lnTo>
                  <a:lnTo>
                    <a:pt x="26" y="368"/>
                  </a:lnTo>
                  <a:lnTo>
                    <a:pt x="44" y="364"/>
                  </a:lnTo>
                  <a:lnTo>
                    <a:pt x="70" y="362"/>
                  </a:lnTo>
                  <a:lnTo>
                    <a:pt x="104" y="362"/>
                  </a:lnTo>
                  <a:lnTo>
                    <a:pt x="104" y="362"/>
                  </a:lnTo>
                  <a:lnTo>
                    <a:pt x="116" y="360"/>
                  </a:lnTo>
                  <a:lnTo>
                    <a:pt x="126" y="358"/>
                  </a:lnTo>
                  <a:lnTo>
                    <a:pt x="134" y="354"/>
                  </a:lnTo>
                  <a:lnTo>
                    <a:pt x="142" y="348"/>
                  </a:lnTo>
                  <a:lnTo>
                    <a:pt x="146" y="342"/>
                  </a:lnTo>
                  <a:lnTo>
                    <a:pt x="150" y="334"/>
                  </a:lnTo>
                  <a:lnTo>
                    <a:pt x="156" y="314"/>
                  </a:lnTo>
                  <a:lnTo>
                    <a:pt x="156" y="314"/>
                  </a:lnTo>
                  <a:lnTo>
                    <a:pt x="180" y="182"/>
                  </a:lnTo>
                  <a:lnTo>
                    <a:pt x="204" y="52"/>
                  </a:lnTo>
                  <a:lnTo>
                    <a:pt x="204" y="52"/>
                  </a:lnTo>
                  <a:lnTo>
                    <a:pt x="208" y="40"/>
                  </a:lnTo>
                  <a:lnTo>
                    <a:pt x="212" y="28"/>
                  </a:lnTo>
                  <a:lnTo>
                    <a:pt x="216" y="20"/>
                  </a:lnTo>
                  <a:lnTo>
                    <a:pt x="222" y="12"/>
                  </a:lnTo>
                  <a:lnTo>
                    <a:pt x="230" y="8"/>
                  </a:lnTo>
                  <a:lnTo>
                    <a:pt x="240" y="4"/>
                  </a:lnTo>
                  <a:lnTo>
                    <a:pt x="250" y="2"/>
                  </a:lnTo>
                  <a:lnTo>
                    <a:pt x="264" y="0"/>
                  </a:lnTo>
                  <a:lnTo>
                    <a:pt x="264" y="0"/>
                  </a:lnTo>
                  <a:lnTo>
                    <a:pt x="1030" y="2"/>
                  </a:lnTo>
                  <a:lnTo>
                    <a:pt x="1794" y="2"/>
                  </a:lnTo>
                  <a:lnTo>
                    <a:pt x="1794" y="2"/>
                  </a:lnTo>
                  <a:lnTo>
                    <a:pt x="1808" y="2"/>
                  </a:lnTo>
                  <a:lnTo>
                    <a:pt x="1818" y="4"/>
                  </a:lnTo>
                  <a:lnTo>
                    <a:pt x="1828" y="6"/>
                  </a:lnTo>
                  <a:lnTo>
                    <a:pt x="1834" y="12"/>
                  </a:lnTo>
                  <a:lnTo>
                    <a:pt x="1840" y="18"/>
                  </a:lnTo>
                  <a:lnTo>
                    <a:pt x="1846" y="26"/>
                  </a:lnTo>
                  <a:lnTo>
                    <a:pt x="1850" y="36"/>
                  </a:lnTo>
                  <a:lnTo>
                    <a:pt x="1852" y="48"/>
                  </a:lnTo>
                  <a:lnTo>
                    <a:pt x="1852" y="48"/>
                  </a:lnTo>
                  <a:lnTo>
                    <a:pt x="1876" y="180"/>
                  </a:lnTo>
                  <a:lnTo>
                    <a:pt x="1900" y="310"/>
                  </a:lnTo>
                  <a:lnTo>
                    <a:pt x="1900" y="310"/>
                  </a:lnTo>
                  <a:lnTo>
                    <a:pt x="1904" y="322"/>
                  </a:lnTo>
                  <a:lnTo>
                    <a:pt x="1908" y="334"/>
                  </a:lnTo>
                  <a:lnTo>
                    <a:pt x="1912" y="342"/>
                  </a:lnTo>
                  <a:lnTo>
                    <a:pt x="1918" y="350"/>
                  </a:lnTo>
                  <a:lnTo>
                    <a:pt x="1926" y="356"/>
                  </a:lnTo>
                  <a:lnTo>
                    <a:pt x="1936" y="358"/>
                  </a:lnTo>
                  <a:lnTo>
                    <a:pt x="1948" y="362"/>
                  </a:lnTo>
                  <a:lnTo>
                    <a:pt x="1962" y="362"/>
                  </a:lnTo>
                  <a:lnTo>
                    <a:pt x="1962" y="362"/>
                  </a:lnTo>
                  <a:lnTo>
                    <a:pt x="1992" y="362"/>
                  </a:lnTo>
                  <a:lnTo>
                    <a:pt x="2016" y="362"/>
                  </a:lnTo>
                  <a:lnTo>
                    <a:pt x="2034" y="366"/>
                  </a:lnTo>
                  <a:lnTo>
                    <a:pt x="2040" y="370"/>
                  </a:lnTo>
                  <a:lnTo>
                    <a:pt x="2044" y="374"/>
                  </a:lnTo>
                  <a:lnTo>
                    <a:pt x="2048" y="378"/>
                  </a:lnTo>
                  <a:lnTo>
                    <a:pt x="2052" y="384"/>
                  </a:lnTo>
                  <a:lnTo>
                    <a:pt x="2054" y="402"/>
                  </a:lnTo>
                  <a:lnTo>
                    <a:pt x="2056" y="426"/>
                  </a:lnTo>
                  <a:lnTo>
                    <a:pt x="2056" y="456"/>
                  </a:lnTo>
                  <a:lnTo>
                    <a:pt x="2056" y="456"/>
                  </a:lnTo>
                  <a:lnTo>
                    <a:pt x="2056" y="480"/>
                  </a:lnTo>
                  <a:lnTo>
                    <a:pt x="2054" y="498"/>
                  </a:lnTo>
                  <a:lnTo>
                    <a:pt x="2052" y="512"/>
                  </a:lnTo>
                  <a:lnTo>
                    <a:pt x="2048" y="520"/>
                  </a:lnTo>
                  <a:lnTo>
                    <a:pt x="2038" y="526"/>
                  </a:lnTo>
                  <a:lnTo>
                    <a:pt x="2026" y="528"/>
                  </a:lnTo>
                  <a:lnTo>
                    <a:pt x="2010" y="528"/>
                  </a:lnTo>
                  <a:lnTo>
                    <a:pt x="1986" y="528"/>
                  </a:lnTo>
                  <a:lnTo>
                    <a:pt x="1986" y="528"/>
                  </a:lnTo>
                  <a:lnTo>
                    <a:pt x="1028" y="528"/>
                  </a:lnTo>
                  <a:lnTo>
                    <a:pt x="1028" y="528"/>
                  </a:lnTo>
                  <a:close/>
                </a:path>
              </a:pathLst>
            </a:custGeom>
            <a:solidFill>
              <a:srgbClr val="E4EBF4"/>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lt1"/>
                </a:solidFill>
              </a:endParaRPr>
            </a:p>
          </p:txBody>
        </p:sp>
      </p:grpSp>
      <p:sp>
        <p:nvSpPr>
          <p:cNvPr id="16" name="Rectangle 15"/>
          <p:cNvSpPr/>
          <p:nvPr userDrawn="1">
            <p:custDataLst>
              <p:tags r:id="rId10"/>
            </p:custDataLst>
          </p:nvPr>
        </p:nvSpPr>
        <p:spPr>
          <a:xfrm>
            <a:off x="1" y="4619624"/>
            <a:ext cx="9144000" cy="224313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8" name="E719C35A-4CD6-4178-B0D0-8DA208F1799A" descr="E719C35A-4CD6-4178-B0D0-8DA208F1799A"/>
          <p:cNvPicPr>
            <a:picLocks noChangeAspect="1" noChangeArrowheads="1"/>
          </p:cNvPicPr>
          <p:nvPr userDrawn="1">
            <p:custDataLst>
              <p:tags r:id="rId11"/>
            </p:custDataLst>
          </p:nvPr>
        </p:nvPicPr>
        <p:blipFill rotWithShape="1">
          <a:blip r:embed="rId16" cstate="email">
            <a:clrChange>
              <a:clrFrom>
                <a:srgbClr val="FFFFFE"/>
              </a:clrFrom>
              <a:clrTo>
                <a:srgbClr val="FFFFFE">
                  <a:alpha val="0"/>
                </a:srgbClr>
              </a:clrTo>
            </a:clrChange>
          </a:blip>
          <a:srcRect l="16910" t="12070" r="20026" b="11812"/>
          <a:stretch/>
        </p:blipFill>
        <p:spPr bwMode="auto">
          <a:xfrm>
            <a:off x="5498248" y="5557688"/>
            <a:ext cx="1122645" cy="1046100"/>
          </a:xfrm>
          <a:prstGeom prst="rect">
            <a:avLst/>
          </a:prstGeom>
          <a:noFill/>
          <a:ln w="9525">
            <a:noFill/>
            <a:miter lim="800000"/>
            <a:headEnd/>
            <a:tailEnd/>
          </a:ln>
        </p:spPr>
      </p:pic>
      <p:pic>
        <p:nvPicPr>
          <p:cNvPr id="9" name="Picture 7" descr="http://www.mininterior.gov.co/sites/default/files/galeria-imagenes/2014-logo_web_eslogan.png"/>
          <p:cNvPicPr>
            <a:picLocks noChangeAspect="1" noChangeArrowheads="1"/>
          </p:cNvPicPr>
          <p:nvPr userDrawn="1">
            <p:custDataLst>
              <p:tags r:id="rId12"/>
            </p:custDataLst>
          </p:nvPr>
        </p:nvPicPr>
        <p:blipFill>
          <a:blip r:embed="rId17">
            <a:extLst>
              <a:ext uri="{28A0092B-C50C-407E-A947-70E740481C1C}">
                <a14:useLocalDpi xmlns:a14="http://schemas.microsoft.com/office/drawing/2010/main" val="0"/>
              </a:ext>
            </a:extLst>
          </a:blip>
          <a:srcRect/>
          <a:stretch>
            <a:fillRect/>
          </a:stretch>
        </p:blipFill>
        <p:spPr bwMode="auto">
          <a:xfrm>
            <a:off x="6887593" y="5666307"/>
            <a:ext cx="1733700" cy="82886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userDrawn="1"/>
        </p:nvSpPr>
        <p:spPr>
          <a:xfrm>
            <a:off x="0" y="4617720"/>
            <a:ext cx="9144001" cy="47625"/>
          </a:xfrm>
          <a:prstGeom prst="rect">
            <a:avLst/>
          </a:prstGeom>
          <a:gradFill flip="none" rotWithShape="1">
            <a:gsLst>
              <a:gs pos="0">
                <a:schemeClr val="accent5"/>
              </a:gs>
              <a:gs pos="100000">
                <a:schemeClr val="accent5">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a:sym typeface="Candara"/>
            </a:endParaRPr>
          </a:p>
        </p:txBody>
      </p:sp>
    </p:spTree>
    <p:extLst>
      <p:ext uri="{BB962C8B-B14F-4D97-AF65-F5344CB8AC3E}">
        <p14:creationId xmlns:p14="http://schemas.microsoft.com/office/powerpoint/2010/main" val="2814675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4.xml"/><Relationship Id="rId26" Type="http://schemas.openxmlformats.org/officeDocument/2006/relationships/image" Target="../media/image2.jpeg"/><Relationship Id="rId3" Type="http://schemas.openxmlformats.org/officeDocument/2006/relationships/slideLayout" Target="../slideLayouts/slideLayout3.xml"/><Relationship Id="rId21" Type="http://schemas.openxmlformats.org/officeDocument/2006/relationships/tags" Target="../tags/tag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tags" Target="../tags/tag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vmlDrawing" Target="../drawings/vmlDrawing1.vml"/><Relationship Id="rId23" Type="http://schemas.openxmlformats.org/officeDocument/2006/relationships/tags" Target="../tags/tag9.xml"/><Relationship Id="rId10" Type="http://schemas.openxmlformats.org/officeDocument/2006/relationships/slideLayout" Target="../slideLayouts/slideLayout10.xml"/><Relationship Id="rId19" Type="http://schemas.openxmlformats.org/officeDocument/2006/relationships/tags" Target="../tags/tag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tags" Target="../tags/tag8.xml"/><Relationship Id="rId27"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6"/>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8359" name="think-cell Slide" r:id="rId24" imgW="270" imgH="270" progId="TCLayout.ActiveDocument.1">
                  <p:embed/>
                </p:oleObj>
              </mc:Choice>
              <mc:Fallback>
                <p:oleObj name="think-cell Slide" r:id="rId24" imgW="270" imgH="270" progId="TCLayout.ActiveDocument.1">
                  <p:embed/>
                  <p:pic>
                    <p:nvPicPr>
                      <p:cNvPr id="0" name=""/>
                      <p:cNvPicPr/>
                      <p:nvPr/>
                    </p:nvPicPr>
                    <p:blipFill>
                      <a:blip r:embed="rId25"/>
                      <a:stretch>
                        <a:fillRect/>
                      </a:stretch>
                    </p:blipFill>
                    <p:spPr>
                      <a:xfrm>
                        <a:off x="1588" y="1588"/>
                        <a:ext cx="1587" cy="1587"/>
                      </a:xfrm>
                      <a:prstGeom prst="rect">
                        <a:avLst/>
                      </a:prstGeom>
                    </p:spPr>
                  </p:pic>
                </p:oleObj>
              </mc:Fallback>
            </mc:AlternateContent>
          </a:graphicData>
        </a:graphic>
      </p:graphicFrame>
      <p:sp>
        <p:nvSpPr>
          <p:cNvPr id="1027" name="2 Marcador de texto"/>
          <p:cNvSpPr>
            <a:spLocks noGrp="1"/>
          </p:cNvSpPr>
          <p:nvPr>
            <p:ph type="body" idx="1"/>
            <p:custDataLst>
              <p:tags r:id="rId17"/>
            </p:custDataLst>
          </p:nvPr>
        </p:nvSpPr>
        <p:spPr bwMode="auto">
          <a:xfrm>
            <a:off x="286246" y="1250344"/>
            <a:ext cx="8579458" cy="49694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6" name="5 Marcador de número de diapositiva"/>
          <p:cNvSpPr>
            <a:spLocks noGrp="1"/>
          </p:cNvSpPr>
          <p:nvPr>
            <p:ph type="sldNum" sz="quarter" idx="4"/>
            <p:custDataLst>
              <p:tags r:id="rId18"/>
            </p:custDataLst>
          </p:nvPr>
        </p:nvSpPr>
        <p:spPr>
          <a:xfrm>
            <a:off x="8674100" y="6451341"/>
            <a:ext cx="432598" cy="365125"/>
          </a:xfrm>
          <a:prstGeom prst="rect">
            <a:avLst/>
          </a:prstGeom>
        </p:spPr>
        <p:txBody>
          <a:bodyPr vert="horz" lIns="91440" tIns="45720" rIns="91440" bIns="45720" rtlCol="0" anchor="ctr"/>
          <a:lstStyle>
            <a:lvl1pPr algn="ctr" fontAlgn="auto">
              <a:spcBef>
                <a:spcPts val="0"/>
              </a:spcBef>
              <a:spcAft>
                <a:spcPts val="0"/>
              </a:spcAft>
              <a:defRPr sz="1100" smtClean="0">
                <a:solidFill>
                  <a:schemeClr val="tx1">
                    <a:tint val="75000"/>
                  </a:schemeClr>
                </a:solidFill>
                <a:latin typeface="Candara"/>
                <a:cs typeface="+mn-cs"/>
                <a:sym typeface="Candara"/>
              </a:defRPr>
            </a:lvl1pPr>
          </a:lstStyle>
          <a:p>
            <a:pPr>
              <a:defRPr/>
            </a:pPr>
            <a:fld id="{CC308BA6-CE2B-4543-82B0-7E6DCE132E0F}" type="slidenum">
              <a:rPr lang="es-CO">
                <a:solidFill>
                  <a:srgbClr val="244061">
                    <a:tint val="75000"/>
                  </a:srgbClr>
                </a:solidFill>
              </a:rPr>
              <a:pPr>
                <a:defRPr/>
              </a:pPr>
              <a:t>‹Nº›</a:t>
            </a:fld>
            <a:endParaRPr lang="es-CO" dirty="0">
              <a:solidFill>
                <a:srgbClr val="244061">
                  <a:tint val="75000"/>
                </a:srgbClr>
              </a:solidFill>
            </a:endParaRPr>
          </a:p>
        </p:txBody>
      </p:sp>
      <p:pic>
        <p:nvPicPr>
          <p:cNvPr id="1031" name="E719C35A-4CD6-4178-B0D0-8DA208F1799A" descr="E719C35A-4CD6-4178-B0D0-8DA208F1799A"/>
          <p:cNvPicPr>
            <a:picLocks noChangeAspect="1" noChangeArrowheads="1"/>
          </p:cNvPicPr>
          <p:nvPr>
            <p:custDataLst>
              <p:tags r:id="rId19"/>
            </p:custDataLst>
          </p:nvPr>
        </p:nvPicPr>
        <p:blipFill rotWithShape="1">
          <a:blip r:embed="rId26" cstate="email">
            <a:clrChange>
              <a:clrFrom>
                <a:srgbClr val="FFFFFE"/>
              </a:clrFrom>
              <a:clrTo>
                <a:srgbClr val="FFFFFE">
                  <a:alpha val="0"/>
                </a:srgbClr>
              </a:clrTo>
            </a:clrChange>
          </a:blip>
          <a:srcRect l="16910" t="12070" r="20026" b="11812"/>
          <a:stretch/>
        </p:blipFill>
        <p:spPr bwMode="auto">
          <a:xfrm>
            <a:off x="6877050" y="6288821"/>
            <a:ext cx="618324" cy="576165"/>
          </a:xfrm>
          <a:prstGeom prst="rect">
            <a:avLst/>
          </a:prstGeom>
          <a:noFill/>
          <a:ln w="9525">
            <a:noFill/>
            <a:miter lim="800000"/>
            <a:headEnd/>
            <a:tailEnd/>
          </a:ln>
        </p:spPr>
      </p:pic>
      <p:pic>
        <p:nvPicPr>
          <p:cNvPr id="10" name="Picture 7" descr="http://www.mininterior.gov.co/sites/default/files/galeria-imagenes/2014-logo_web_eslogan.png"/>
          <p:cNvPicPr>
            <a:picLocks noChangeAspect="1" noChangeArrowheads="1"/>
          </p:cNvPicPr>
          <p:nvPr userDrawn="1">
            <p:custDataLst>
              <p:tags r:id="rId20"/>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7603324" y="6363329"/>
            <a:ext cx="973145" cy="465248"/>
          </a:xfrm>
          <a:prstGeom prst="rect">
            <a:avLst/>
          </a:prstGeom>
          <a:noFill/>
          <a:extLst>
            <a:ext uri="{909E8E84-426E-40DD-AFC4-6F175D3DCCD1}">
              <a14:hiddenFill xmlns:a14="http://schemas.microsoft.com/office/drawing/2010/main">
                <a:solidFill>
                  <a:srgbClr val="FFFFFF"/>
                </a:solidFill>
              </a14:hiddenFill>
            </a:ext>
          </a:extLst>
        </p:spPr>
      </p:pic>
      <p:sp>
        <p:nvSpPr>
          <p:cNvPr id="1026" name="1 Marcador de título"/>
          <p:cNvSpPr>
            <a:spLocks noGrp="1"/>
          </p:cNvSpPr>
          <p:nvPr>
            <p:ph type="title"/>
            <p:custDataLst>
              <p:tags r:id="rId21"/>
            </p:custDataLst>
          </p:nvPr>
        </p:nvSpPr>
        <p:spPr bwMode="auto">
          <a:xfrm>
            <a:off x="286246" y="262340"/>
            <a:ext cx="8595361" cy="748669"/>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s-ES" dirty="0"/>
              <a:t>Haga clic para modificar el estilo de título del patrón</a:t>
            </a:r>
            <a:endParaRPr lang="es-CO" dirty="0"/>
          </a:p>
        </p:txBody>
      </p:sp>
      <p:sp>
        <p:nvSpPr>
          <p:cNvPr id="19" name="Rectangle 18"/>
          <p:cNvSpPr/>
          <p:nvPr userDrawn="1">
            <p:custDataLst>
              <p:tags r:id="rId22"/>
            </p:custDataLst>
          </p:nvPr>
        </p:nvSpPr>
        <p:spPr>
          <a:xfrm rot="10800000" flipH="1" flipV="1">
            <a:off x="285252" y="1059059"/>
            <a:ext cx="8589667" cy="45721"/>
          </a:xfrm>
          <a:prstGeom prst="rect">
            <a:avLst/>
          </a:prstGeom>
          <a:gradFill flip="none" rotWithShape="1">
            <a:gsLst>
              <a:gs pos="0">
                <a:schemeClr val="bg2">
                  <a:lumMod val="90000"/>
                  <a:alpha val="50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ndara"/>
              <a:sym typeface="Candara"/>
            </a:endParaRPr>
          </a:p>
        </p:txBody>
      </p:sp>
      <p:sp>
        <p:nvSpPr>
          <p:cNvPr id="12" name="Rectangle 11"/>
          <p:cNvSpPr/>
          <p:nvPr userDrawn="1">
            <p:custDataLst>
              <p:tags r:id="rId23"/>
            </p:custDataLst>
          </p:nvPr>
        </p:nvSpPr>
        <p:spPr>
          <a:xfrm rot="10800000" flipH="1" flipV="1">
            <a:off x="-1" y="6724298"/>
            <a:ext cx="6717507" cy="141244"/>
          </a:xfrm>
          <a:prstGeom prst="rect">
            <a:avLst/>
          </a:prstGeom>
          <a:gradFill flip="none" rotWithShape="1">
            <a:gsLst>
              <a:gs pos="0">
                <a:schemeClr val="bg1"/>
              </a:gs>
              <a:gs pos="100000">
                <a:schemeClr val="accent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ndara"/>
              <a:sym typeface="Candara"/>
            </a:endParaRPr>
          </a:p>
        </p:txBody>
      </p:sp>
    </p:spTree>
    <p:extLst>
      <p:ext uri="{BB962C8B-B14F-4D97-AF65-F5344CB8AC3E}">
        <p14:creationId xmlns:p14="http://schemas.microsoft.com/office/powerpoint/2010/main" val="122690429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61" r:id="rId9"/>
    <p:sldLayoutId id="2147483662" r:id="rId10"/>
    <p:sldLayoutId id="2147483666" r:id="rId11"/>
    <p:sldLayoutId id="2147483673" r:id="rId12"/>
    <p:sldLayoutId id="2147483674" r:id="rId13"/>
  </p:sldLayoutIdLst>
  <p:hf hdr="0" ftr="0" dt="0"/>
  <p:txStyles>
    <p:titleStyle>
      <a:lvl1pPr algn="l" rtl="0" eaLnBrk="1" fontAlgn="base" hangingPunct="1">
        <a:spcBef>
          <a:spcPct val="0"/>
        </a:spcBef>
        <a:spcAft>
          <a:spcPct val="0"/>
        </a:spcAft>
        <a:defRPr sz="2400" b="1" kern="1200">
          <a:solidFill>
            <a:schemeClr val="accent4"/>
          </a:solidFill>
          <a:latin typeface="Candara" pitchFamily="34"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177800" indent="-177800" algn="just" rtl="0" eaLnBrk="1" fontAlgn="base" hangingPunct="1">
        <a:spcBef>
          <a:spcPct val="20000"/>
        </a:spcBef>
        <a:spcAft>
          <a:spcPct val="0"/>
        </a:spcAft>
        <a:buFont typeface="Arial" charset="0"/>
        <a:buChar char="•"/>
        <a:defRPr sz="1600" b="1" kern="1200">
          <a:solidFill>
            <a:schemeClr val="tx1"/>
          </a:solidFill>
          <a:latin typeface="Candara" pitchFamily="34" charset="0"/>
          <a:ea typeface="+mn-ea"/>
          <a:cs typeface="+mn-cs"/>
        </a:defRPr>
      </a:lvl1pPr>
      <a:lvl2pPr marL="622300" indent="-1651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2pPr>
      <a:lvl3pPr marL="1079500" indent="-1651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3pPr>
      <a:lvl4pPr marL="1524000" indent="-1524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4pPr>
      <a:lvl5pPr marL="1968500" indent="-1397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tags" Target="../tags/tag99.xml"/><Relationship Id="rId7" Type="http://schemas.openxmlformats.org/officeDocument/2006/relationships/oleObject" Target="../embeddings/oleObject17.bin"/><Relationship Id="rId2" Type="http://schemas.openxmlformats.org/officeDocument/2006/relationships/tags" Target="../tags/tag98.xml"/><Relationship Id="rId1" Type="http://schemas.openxmlformats.org/officeDocument/2006/relationships/vmlDrawing" Target="../drawings/vmlDrawing18.vml"/><Relationship Id="rId6" Type="http://schemas.openxmlformats.org/officeDocument/2006/relationships/notesSlide" Target="../notesSlides/notesSlide6.xml"/><Relationship Id="rId5" Type="http://schemas.openxmlformats.org/officeDocument/2006/relationships/slideLayout" Target="../slideLayouts/slideLayout4.xml"/><Relationship Id="rId4" Type="http://schemas.openxmlformats.org/officeDocument/2006/relationships/tags" Target="../tags/tag100.xml"/><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tags" Target="../tags/tag102.xml"/><Relationship Id="rId7" Type="http://schemas.openxmlformats.org/officeDocument/2006/relationships/image" Target="../media/image5.emf"/><Relationship Id="rId2" Type="http://schemas.openxmlformats.org/officeDocument/2006/relationships/tags" Target="../tags/tag101.xml"/><Relationship Id="rId1" Type="http://schemas.openxmlformats.org/officeDocument/2006/relationships/vmlDrawing" Target="../drawings/vmlDrawing19.vml"/><Relationship Id="rId6" Type="http://schemas.openxmlformats.org/officeDocument/2006/relationships/oleObject" Target="../embeddings/oleObject17.bin"/><Relationship Id="rId5" Type="http://schemas.openxmlformats.org/officeDocument/2006/relationships/notesSlide" Target="../notesSlides/notesSlide7.xml"/><Relationship Id="rId4"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tags" Target="../tags/tag91.xml"/><Relationship Id="rId7" Type="http://schemas.openxmlformats.org/officeDocument/2006/relationships/notesSlide" Target="../notesSlides/notesSlide1.xml"/><Relationship Id="rId2" Type="http://schemas.openxmlformats.org/officeDocument/2006/relationships/tags" Target="../tags/tag90.xml"/><Relationship Id="rId1" Type="http://schemas.openxmlformats.org/officeDocument/2006/relationships/vmlDrawing" Target="../drawings/vmlDrawing15.vml"/><Relationship Id="rId6" Type="http://schemas.openxmlformats.org/officeDocument/2006/relationships/slideLayout" Target="../slideLayouts/slideLayout4.xml"/><Relationship Id="rId5" Type="http://schemas.openxmlformats.org/officeDocument/2006/relationships/tags" Target="../tags/tag93.xml"/><Relationship Id="rId10" Type="http://schemas.openxmlformats.org/officeDocument/2006/relationships/image" Target="../media/image6.png"/><Relationship Id="rId4" Type="http://schemas.openxmlformats.org/officeDocument/2006/relationships/tags" Target="../tags/tag92.xml"/><Relationship Id="rId9" Type="http://schemas.openxmlformats.org/officeDocument/2006/relationships/image" Target="../media/image5.emf"/></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95.xml"/><Relationship Id="rId7" Type="http://schemas.openxmlformats.org/officeDocument/2006/relationships/image" Target="../media/image5.emf"/><Relationship Id="rId2" Type="http://schemas.openxmlformats.org/officeDocument/2006/relationships/tags" Target="../tags/tag94.xml"/><Relationship Id="rId1" Type="http://schemas.openxmlformats.org/officeDocument/2006/relationships/vmlDrawing" Target="../drawings/vmlDrawing16.vml"/><Relationship Id="rId6" Type="http://schemas.openxmlformats.org/officeDocument/2006/relationships/oleObject" Target="../embeddings/oleObject16.bin"/><Relationship Id="rId5" Type="http://schemas.openxmlformats.org/officeDocument/2006/relationships/notesSlide" Target="../notesSlides/notesSlide2.xml"/><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97.xml"/><Relationship Id="rId7" Type="http://schemas.openxmlformats.org/officeDocument/2006/relationships/image" Target="../media/image5.emf"/><Relationship Id="rId2" Type="http://schemas.openxmlformats.org/officeDocument/2006/relationships/tags" Target="../tags/tag96.xml"/><Relationship Id="rId1" Type="http://schemas.openxmlformats.org/officeDocument/2006/relationships/vmlDrawing" Target="../drawings/vmlDrawing17.vml"/><Relationship Id="rId6" Type="http://schemas.openxmlformats.org/officeDocument/2006/relationships/oleObject" Target="../embeddings/oleObject17.bin"/><Relationship Id="rId5" Type="http://schemas.openxmlformats.org/officeDocument/2006/relationships/notesSlide" Target="../notesSlides/notesSlide5.xml"/><Relationship Id="rId4"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pPr algn="ctr"/>
            <a:r>
              <a:rPr lang="es-CO" i="1" dirty="0">
                <a:solidFill>
                  <a:srgbClr val="000000"/>
                </a:solidFill>
              </a:rPr>
              <a:t>SISTEMA DE ESTÍMULOS </a:t>
            </a:r>
          </a:p>
        </p:txBody>
      </p:sp>
      <p:sp>
        <p:nvSpPr>
          <p:cNvPr id="4" name="Marcador de texto 3"/>
          <p:cNvSpPr>
            <a:spLocks noGrp="1"/>
          </p:cNvSpPr>
          <p:nvPr>
            <p:ph type="body" sz="quarter" idx="10"/>
          </p:nvPr>
        </p:nvSpPr>
        <p:spPr/>
        <p:txBody>
          <a:bodyPr/>
          <a:lstStyle/>
          <a:p>
            <a:r>
              <a:rPr lang="es-CO" sz="2800" b="1" i="1" dirty="0">
                <a:solidFill>
                  <a:srgbClr val="000000"/>
                </a:solidFill>
                <a:latin typeface="Arial" panose="020B0604020202020204" pitchFamily="34" charset="0"/>
                <a:cs typeface="Arial" panose="020B0604020202020204" pitchFamily="34" charset="0"/>
              </a:rPr>
              <a:t>AÑO 2017</a:t>
            </a:r>
          </a:p>
        </p:txBody>
      </p:sp>
    </p:spTree>
    <p:extLst>
      <p:ext uri="{BB962C8B-B14F-4D97-AF65-F5344CB8AC3E}">
        <p14:creationId xmlns:p14="http://schemas.microsoft.com/office/powerpoint/2010/main" val="1855395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10</a:t>
            </a:fld>
            <a:endParaRPr lang="es-CO" dirty="0">
              <a:solidFill>
                <a:srgbClr val="244061">
                  <a:tint val="75000"/>
                </a:srgbClr>
              </a:solidFill>
            </a:endParaRPr>
          </a:p>
        </p:txBody>
      </p:sp>
      <p:sp>
        <p:nvSpPr>
          <p:cNvPr id="3" name="Título 2"/>
          <p:cNvSpPr>
            <a:spLocks noGrp="1"/>
          </p:cNvSpPr>
          <p:nvPr>
            <p:ph type="title"/>
          </p:nvPr>
        </p:nvSpPr>
        <p:spPr/>
        <p:txBody>
          <a:bodyPr/>
          <a:lstStyle/>
          <a:p>
            <a:pPr lvl="0"/>
            <a:r>
              <a:rPr lang="es-MX" i="1" u="sng" dirty="0">
                <a:solidFill>
                  <a:schemeClr val="bg2">
                    <a:lumMod val="50000"/>
                  </a:schemeClr>
                </a:solidFill>
                <a:latin typeface="Arial" panose="020B0604020202020204" pitchFamily="34" charset="0"/>
              </a:rPr>
              <a:t>RESULTADO ENCUESTA TORNEO DE BOLOS</a:t>
            </a:r>
            <a:endParaRPr lang="es-ES_tradnl" altLang="zh-CN" i="1" dirty="0">
              <a:solidFill>
                <a:schemeClr val="bg2">
                  <a:lumMod val="50000"/>
                </a:schemeClr>
              </a:solidFill>
              <a:cs typeface="+mn-cs"/>
              <a:sym typeface="Museo Sans 500"/>
            </a:endParaRPr>
          </a:p>
        </p:txBody>
      </p:sp>
      <p:sp>
        <p:nvSpPr>
          <p:cNvPr id="4" name="CuadroTexto 3"/>
          <p:cNvSpPr txBox="1"/>
          <p:nvPr/>
        </p:nvSpPr>
        <p:spPr>
          <a:xfrm>
            <a:off x="5451896" y="1151468"/>
            <a:ext cx="3465689" cy="5632311"/>
          </a:xfrm>
          <a:prstGeom prst="rect">
            <a:avLst/>
          </a:prstGeom>
          <a:noFill/>
        </p:spPr>
        <p:txBody>
          <a:bodyPr wrap="square" rtlCol="0">
            <a:spAutoFit/>
          </a:bodyPr>
          <a:lstStyle/>
          <a:p>
            <a:r>
              <a:rPr lang="es-CO" dirty="0"/>
              <a:t>Fecha: 18 de julio al 3 de agosto.</a:t>
            </a:r>
          </a:p>
          <a:p>
            <a:r>
              <a:rPr lang="es-CO" dirty="0"/>
              <a:t>Observaciones:</a:t>
            </a:r>
          </a:p>
          <a:p>
            <a:pPr marL="342900" indent="-342900" algn="just">
              <a:buAutoNum type="arabicPeriod"/>
            </a:pPr>
            <a:r>
              <a:rPr lang="es-CO" dirty="0">
                <a:solidFill>
                  <a:schemeClr val="bg2">
                    <a:lumMod val="10000"/>
                  </a:schemeClr>
                </a:solidFill>
              </a:rPr>
              <a:t>Que sean todos los años, si es posible 2 veces al año, ayudan a fortalecer las relaciones interpersonales con los compañeros de trabajo.</a:t>
            </a:r>
          </a:p>
          <a:p>
            <a:pPr marL="342900" indent="-342900" algn="just">
              <a:buAutoNum type="arabicPeriod"/>
            </a:pPr>
            <a:r>
              <a:rPr lang="es-CO" dirty="0">
                <a:solidFill>
                  <a:schemeClr val="bg2">
                    <a:lumMod val="10000"/>
                  </a:schemeClr>
                </a:solidFill>
              </a:rPr>
              <a:t>Se preveía gran participación mucha gente se quedo por fuera del evento porque la inscripción se cerro muy rápido. Ampliar cupos.</a:t>
            </a:r>
          </a:p>
          <a:p>
            <a:pPr marL="342900" indent="-342900" algn="just">
              <a:buAutoNum type="arabicPeriod"/>
            </a:pPr>
            <a:r>
              <a:rPr lang="es-CO" dirty="0">
                <a:solidFill>
                  <a:schemeClr val="bg2">
                    <a:lumMod val="10000"/>
                  </a:schemeClr>
                </a:solidFill>
              </a:rPr>
              <a:t>Se cumplieron las expectativas de integración, participación aunque no ganamos estuvo muy bien organizado, seria importante que hicieran tornos de tenis de campo.</a:t>
            </a:r>
          </a:p>
          <a:p>
            <a:endParaRPr lang="es-CO" dirty="0"/>
          </a:p>
          <a:p>
            <a:endParaRPr lang="es-CO" dirty="0"/>
          </a:p>
        </p:txBody>
      </p:sp>
      <p:pic>
        <p:nvPicPr>
          <p:cNvPr id="5" name="Imagen 4">
            <a:extLst>
              <a:ext uri="{FF2B5EF4-FFF2-40B4-BE49-F238E27FC236}">
                <a16:creationId xmlns:a16="http://schemas.microsoft.com/office/drawing/2014/main" id="{4811395F-A3C2-401D-92A8-234E78F63692}"/>
              </a:ext>
            </a:extLst>
          </p:cNvPr>
          <p:cNvPicPr>
            <a:picLocks noChangeAspect="1"/>
          </p:cNvPicPr>
          <p:nvPr/>
        </p:nvPicPr>
        <p:blipFill>
          <a:blip r:embed="rId2"/>
          <a:stretch>
            <a:fillRect/>
          </a:stretch>
        </p:blipFill>
        <p:spPr>
          <a:xfrm>
            <a:off x="286246" y="1151468"/>
            <a:ext cx="5165651" cy="2641600"/>
          </a:xfrm>
          <a:prstGeom prst="rect">
            <a:avLst/>
          </a:prstGeom>
        </p:spPr>
      </p:pic>
      <p:pic>
        <p:nvPicPr>
          <p:cNvPr id="6" name="Imagen 5">
            <a:extLst>
              <a:ext uri="{FF2B5EF4-FFF2-40B4-BE49-F238E27FC236}">
                <a16:creationId xmlns:a16="http://schemas.microsoft.com/office/drawing/2014/main" id="{CBFCCBAB-DE0E-4E28-AB47-5DC2775C45DE}"/>
              </a:ext>
            </a:extLst>
          </p:cNvPr>
          <p:cNvPicPr>
            <a:picLocks noChangeAspect="1"/>
          </p:cNvPicPr>
          <p:nvPr/>
        </p:nvPicPr>
        <p:blipFill>
          <a:blip r:embed="rId3"/>
          <a:stretch>
            <a:fillRect/>
          </a:stretch>
        </p:blipFill>
        <p:spPr>
          <a:xfrm>
            <a:off x="286245" y="3878272"/>
            <a:ext cx="5165651" cy="2755631"/>
          </a:xfrm>
          <a:prstGeom prst="rect">
            <a:avLst/>
          </a:prstGeom>
        </p:spPr>
      </p:pic>
    </p:spTree>
    <p:extLst>
      <p:ext uri="{BB962C8B-B14F-4D97-AF65-F5344CB8AC3E}">
        <p14:creationId xmlns:p14="http://schemas.microsoft.com/office/powerpoint/2010/main" val="3376421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2650" name="think-cell Slide" r:id="rId7" imgW="360" imgH="360" progId="TCLayout.ActiveDocument.1">
                  <p:embed/>
                </p:oleObj>
              </mc:Choice>
              <mc:Fallback>
                <p:oleObj name="think-cell Slide" r:id="rId7" imgW="360" imgH="360" progId="TCLayout.ActiveDocument.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5" name="Straight Connector 14"/>
          <p:cNvCxnSpPr/>
          <p:nvPr>
            <p:custDataLst>
              <p:tags r:id="rId3"/>
            </p:custDataLst>
          </p:nvPr>
        </p:nvCxnSpPr>
        <p:spPr>
          <a:xfrm>
            <a:off x="4635795" y="2205405"/>
            <a:ext cx="3551275" cy="0"/>
          </a:xfrm>
          <a:prstGeom prst="line">
            <a:avLst/>
          </a:prstGeom>
          <a:ln w="1270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11</a:t>
            </a:fld>
            <a:endParaRPr lang="es-CO" dirty="0">
              <a:solidFill>
                <a:srgbClr val="244061">
                  <a:tint val="75000"/>
                </a:srgbClr>
              </a:solidFill>
            </a:endParaRPr>
          </a:p>
        </p:txBody>
      </p:sp>
      <p:sp>
        <p:nvSpPr>
          <p:cNvPr id="22" name="McK 3. Unit of measure"/>
          <p:cNvSpPr txBox="1">
            <a:spLocks noChangeArrowheads="1"/>
          </p:cNvSpPr>
          <p:nvPr>
            <p:custDataLst>
              <p:tags r:id="rId4"/>
            </p:custDataLst>
          </p:nvPr>
        </p:nvSpPr>
        <p:spPr bwMode="auto">
          <a:xfrm>
            <a:off x="324395" y="2271328"/>
            <a:ext cx="8426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defTabSz="912813" eaLnBrk="0" hangingPunct="0">
              <a:defRPr sz="1300">
                <a:solidFill>
                  <a:schemeClr val="tx1"/>
                </a:solidFill>
                <a:latin typeface="Arial" charset="0"/>
                <a:ea typeface="MS PGothic" pitchFamily="34" charset="-128"/>
              </a:defRPr>
            </a:lvl1pPr>
            <a:lvl2pPr marL="742950" indent="-285750" defTabSz="912813" eaLnBrk="0" hangingPunct="0">
              <a:defRPr sz="1300">
                <a:solidFill>
                  <a:schemeClr val="tx1"/>
                </a:solidFill>
                <a:latin typeface="Arial" charset="0"/>
                <a:ea typeface="MS PGothic" pitchFamily="34" charset="-128"/>
              </a:defRPr>
            </a:lvl2pPr>
            <a:lvl3pPr marL="1143000" indent="-228600" defTabSz="912813" eaLnBrk="0" hangingPunct="0">
              <a:defRPr sz="1300">
                <a:solidFill>
                  <a:schemeClr val="tx1"/>
                </a:solidFill>
                <a:latin typeface="Arial" charset="0"/>
                <a:ea typeface="MS PGothic" pitchFamily="34" charset="-128"/>
              </a:defRPr>
            </a:lvl3pPr>
            <a:lvl4pPr marL="1600200" indent="-228600" defTabSz="912813" eaLnBrk="0" hangingPunct="0">
              <a:defRPr sz="1300">
                <a:solidFill>
                  <a:schemeClr val="tx1"/>
                </a:solidFill>
                <a:latin typeface="Arial" charset="0"/>
                <a:ea typeface="MS PGothic" pitchFamily="34" charset="-128"/>
              </a:defRPr>
            </a:lvl4pPr>
            <a:lvl5pPr marL="2057400" indent="-228600" defTabSz="912813" eaLnBrk="0" hangingPunct="0">
              <a:defRPr sz="1300">
                <a:solidFill>
                  <a:schemeClr val="tx1"/>
                </a:solidFill>
                <a:latin typeface="Arial" charset="0"/>
                <a:ea typeface="MS PGothic" pitchFamily="34" charset="-128"/>
              </a:defRPr>
            </a:lvl5pPr>
            <a:lvl6pPr marL="2514600" indent="-228600" defTabSz="912813" eaLnBrk="0" fontAlgn="base" hangingPunct="0">
              <a:spcBef>
                <a:spcPct val="0"/>
              </a:spcBef>
              <a:spcAft>
                <a:spcPct val="0"/>
              </a:spcAft>
              <a:defRPr sz="1300">
                <a:solidFill>
                  <a:schemeClr val="tx1"/>
                </a:solidFill>
                <a:latin typeface="Arial" charset="0"/>
                <a:ea typeface="MS PGothic" pitchFamily="34" charset="-128"/>
              </a:defRPr>
            </a:lvl6pPr>
            <a:lvl7pPr marL="2971800" indent="-228600" defTabSz="912813" eaLnBrk="0" fontAlgn="base" hangingPunct="0">
              <a:spcBef>
                <a:spcPct val="0"/>
              </a:spcBef>
              <a:spcAft>
                <a:spcPct val="0"/>
              </a:spcAft>
              <a:defRPr sz="1300">
                <a:solidFill>
                  <a:schemeClr val="tx1"/>
                </a:solidFill>
                <a:latin typeface="Arial" charset="0"/>
                <a:ea typeface="MS PGothic" pitchFamily="34" charset="-128"/>
              </a:defRPr>
            </a:lvl7pPr>
            <a:lvl8pPr marL="3429000" indent="-228600" defTabSz="912813" eaLnBrk="0" fontAlgn="base" hangingPunct="0">
              <a:spcBef>
                <a:spcPct val="0"/>
              </a:spcBef>
              <a:spcAft>
                <a:spcPct val="0"/>
              </a:spcAft>
              <a:defRPr sz="1300">
                <a:solidFill>
                  <a:schemeClr val="tx1"/>
                </a:solidFill>
                <a:latin typeface="Arial" charset="0"/>
                <a:ea typeface="MS PGothic" pitchFamily="34" charset="-128"/>
              </a:defRPr>
            </a:lvl8pPr>
            <a:lvl9pPr marL="3886200" indent="-228600" defTabSz="912813" eaLnBrk="0" fontAlgn="base" hangingPunct="0">
              <a:spcBef>
                <a:spcPct val="0"/>
              </a:spcBef>
              <a:spcAft>
                <a:spcPct val="0"/>
              </a:spcAft>
              <a:defRPr sz="1300">
                <a:solidFill>
                  <a:schemeClr val="tx1"/>
                </a:solidFill>
                <a:latin typeface="Arial" charset="0"/>
                <a:ea typeface="MS PGothic" pitchFamily="34" charset="-128"/>
              </a:defRPr>
            </a:lvl9pPr>
          </a:lstStyle>
          <a:p>
            <a:pPr lvl="0" defTabSz="914400" eaLnBrk="1" fontAlgn="base" hangingPunct="1">
              <a:spcBef>
                <a:spcPct val="0"/>
              </a:spcBef>
              <a:spcAft>
                <a:spcPct val="0"/>
              </a:spcAft>
            </a:pPr>
            <a:r>
              <a:rPr lang="es-MX" sz="2400" b="1" i="1" u="sng" dirty="0">
                <a:latin typeface="Arial" panose="020B0604020202020204" pitchFamily="34" charset="0"/>
              </a:rPr>
              <a:t>VOLEIBOL</a:t>
            </a:r>
            <a:endParaRPr lang="es-ES_tradnl" altLang="zh-CN" sz="2400" b="1" i="1" dirty="0">
              <a:solidFill>
                <a:srgbClr val="244061"/>
              </a:solidFill>
              <a:latin typeface="Candara" pitchFamily="34" charset="0"/>
              <a:ea typeface="宋体" panose="02010600030101010101" pitchFamily="2" charset="-122"/>
              <a:sym typeface="Museo Sans 500"/>
            </a:endParaRPr>
          </a:p>
        </p:txBody>
      </p:sp>
      <p:sp>
        <p:nvSpPr>
          <p:cNvPr id="4" name="CuadroTexto 3"/>
          <p:cNvSpPr txBox="1"/>
          <p:nvPr/>
        </p:nvSpPr>
        <p:spPr>
          <a:xfrm>
            <a:off x="4215808" y="1627863"/>
            <a:ext cx="4391247" cy="461665"/>
          </a:xfrm>
          <a:prstGeom prst="rect">
            <a:avLst/>
          </a:prstGeom>
          <a:noFill/>
        </p:spPr>
        <p:txBody>
          <a:bodyPr wrap="square" rtlCol="0">
            <a:spAutoFit/>
          </a:bodyPr>
          <a:lstStyle/>
          <a:p>
            <a:pPr algn="ctr" fontAlgn="base">
              <a:spcBef>
                <a:spcPct val="0"/>
              </a:spcBef>
              <a:spcAft>
                <a:spcPct val="0"/>
              </a:spcAft>
            </a:pPr>
            <a:r>
              <a:rPr lang="es-CO" sz="2400" b="1" i="1" u="sng" dirty="0">
                <a:latin typeface="Arial" panose="020B0604020202020204" pitchFamily="34" charset="0"/>
                <a:ea typeface="MS PGothic" pitchFamily="34" charset="-128"/>
              </a:rPr>
              <a:t>12 PARTICIPANTES</a:t>
            </a:r>
          </a:p>
        </p:txBody>
      </p:sp>
      <p:sp>
        <p:nvSpPr>
          <p:cNvPr id="10" name="CuadroTexto 9"/>
          <p:cNvSpPr txBox="1"/>
          <p:nvPr/>
        </p:nvSpPr>
        <p:spPr>
          <a:xfrm>
            <a:off x="220676" y="3140169"/>
            <a:ext cx="4316819" cy="3139321"/>
          </a:xfrm>
          <a:prstGeom prst="rect">
            <a:avLst/>
          </a:prstGeom>
          <a:noFill/>
        </p:spPr>
        <p:txBody>
          <a:bodyPr wrap="square" rtlCol="0">
            <a:spAutoFit/>
          </a:bodyPr>
          <a:lstStyle/>
          <a:p>
            <a:pPr algn="just">
              <a:spcBef>
                <a:spcPct val="0"/>
              </a:spcBef>
              <a:defRPr/>
            </a:pPr>
            <a:r>
              <a:rPr lang="es-CO" dirty="0">
                <a:solidFill>
                  <a:prstClr val="black"/>
                </a:solidFill>
                <a:cs typeface="Arial" charset="0"/>
              </a:rPr>
              <a:t>Contó con 12 participantes y el entrenamiento se realizo en las instalaciones de Compensar cada 8 días en el primer semestre del 2017.</a:t>
            </a:r>
          </a:p>
          <a:p>
            <a:pPr algn="just">
              <a:spcBef>
                <a:spcPct val="0"/>
              </a:spcBef>
              <a:defRPr/>
            </a:pPr>
            <a:endParaRPr lang="es-CO" dirty="0">
              <a:solidFill>
                <a:prstClr val="black"/>
              </a:solidFill>
              <a:cs typeface="Arial" charset="0"/>
            </a:endParaRPr>
          </a:p>
          <a:p>
            <a:pPr algn="just">
              <a:spcBef>
                <a:spcPct val="0"/>
              </a:spcBef>
              <a:defRPr/>
            </a:pPr>
            <a:endParaRPr lang="es-CO" dirty="0">
              <a:solidFill>
                <a:prstClr val="black"/>
              </a:solidFill>
              <a:cs typeface="Arial" charset="0"/>
            </a:endParaRPr>
          </a:p>
          <a:p>
            <a:pPr algn="just">
              <a:spcBef>
                <a:spcPct val="0"/>
              </a:spcBef>
              <a:defRPr/>
            </a:pPr>
            <a:r>
              <a:rPr lang="es-CO" dirty="0">
                <a:cs typeface="Arial" charset="0"/>
              </a:rPr>
              <a:t>Observaciones:</a:t>
            </a:r>
          </a:p>
          <a:p>
            <a:pPr algn="just">
              <a:spcBef>
                <a:spcPct val="0"/>
              </a:spcBef>
              <a:defRPr/>
            </a:pPr>
            <a:endParaRPr lang="es-CO" dirty="0">
              <a:solidFill>
                <a:prstClr val="black"/>
              </a:solidFill>
              <a:cs typeface="Arial" charset="0"/>
            </a:endParaRPr>
          </a:p>
          <a:p>
            <a:pPr marL="342900" indent="-342900" algn="just">
              <a:spcBef>
                <a:spcPct val="0"/>
              </a:spcBef>
              <a:buAutoNum type="arabicPeriod"/>
              <a:defRPr/>
            </a:pPr>
            <a:r>
              <a:rPr lang="es-CO" dirty="0">
                <a:solidFill>
                  <a:prstClr val="black"/>
                </a:solidFill>
                <a:cs typeface="Arial" charset="0"/>
              </a:rPr>
              <a:t>Falta uniformes y entrenadores.</a:t>
            </a:r>
          </a:p>
          <a:p>
            <a:pPr algn="just">
              <a:spcBef>
                <a:spcPct val="0"/>
              </a:spcBef>
              <a:defRPr/>
            </a:pPr>
            <a:endParaRPr lang="es-CO" dirty="0">
              <a:solidFill>
                <a:prstClr val="black"/>
              </a:solidFill>
              <a:cs typeface="Arial" charset="0"/>
            </a:endParaRPr>
          </a:p>
          <a:p>
            <a:pPr algn="just">
              <a:spcBef>
                <a:spcPct val="0"/>
              </a:spcBef>
              <a:defRPr/>
            </a:pPr>
            <a:endParaRPr lang="es-CO" dirty="0">
              <a:solidFill>
                <a:prstClr val="black"/>
              </a:solidFill>
              <a:cs typeface="Arial" charset="0"/>
            </a:endParaRPr>
          </a:p>
        </p:txBody>
      </p:sp>
      <p:pic>
        <p:nvPicPr>
          <p:cNvPr id="12" name="Imagen 11"/>
          <p:cNvPicPr>
            <a:picLocks noChangeAspect="1"/>
          </p:cNvPicPr>
          <p:nvPr/>
        </p:nvPicPr>
        <p:blipFill>
          <a:blip r:embed="rId9"/>
          <a:stretch>
            <a:fillRect/>
          </a:stretch>
        </p:blipFill>
        <p:spPr>
          <a:xfrm>
            <a:off x="4635795" y="2294277"/>
            <a:ext cx="4114800" cy="3688400"/>
          </a:xfrm>
          <a:prstGeom prst="rect">
            <a:avLst/>
          </a:prstGeom>
        </p:spPr>
      </p:pic>
      <p:sp>
        <p:nvSpPr>
          <p:cNvPr id="11" name="CuadroTexto 10">
            <a:extLst>
              <a:ext uri="{FF2B5EF4-FFF2-40B4-BE49-F238E27FC236}">
                <a16:creationId xmlns:a16="http://schemas.microsoft.com/office/drawing/2014/main" id="{E5D78BF7-ECA5-46FE-BDFA-3497267D0A23}"/>
              </a:ext>
            </a:extLst>
          </p:cNvPr>
          <p:cNvSpPr txBox="1"/>
          <p:nvPr/>
        </p:nvSpPr>
        <p:spPr>
          <a:xfrm>
            <a:off x="0" y="506564"/>
            <a:ext cx="8674100" cy="523220"/>
          </a:xfrm>
          <a:prstGeom prst="rect">
            <a:avLst/>
          </a:prstGeom>
          <a:noFill/>
        </p:spPr>
        <p:txBody>
          <a:bodyPr wrap="square" rtlCol="0">
            <a:spAutoFit/>
          </a:bodyPr>
          <a:lstStyle/>
          <a:p>
            <a:pPr algn="ctr"/>
            <a:r>
              <a:rPr lang="es-CO" sz="2800" b="1" i="1" u="sng" dirty="0">
                <a:latin typeface="Arial" panose="020B0604020202020204" pitchFamily="34" charset="0"/>
                <a:ea typeface="MS PGothic" pitchFamily="34" charset="-128"/>
              </a:rPr>
              <a:t>DEPORTIVOS, RECREATIVOS Y VACACIONALES </a:t>
            </a:r>
          </a:p>
        </p:txBody>
      </p:sp>
    </p:spTree>
    <p:extLst>
      <p:ext uri="{BB962C8B-B14F-4D97-AF65-F5344CB8AC3E}">
        <p14:creationId xmlns:p14="http://schemas.microsoft.com/office/powerpoint/2010/main" val="9029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6617"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12</a:t>
            </a:fld>
            <a:endParaRPr lang="es-CO" dirty="0">
              <a:solidFill>
                <a:srgbClr val="244061">
                  <a:tint val="75000"/>
                </a:srgbClr>
              </a:solidFill>
            </a:endParaRPr>
          </a:p>
        </p:txBody>
      </p:sp>
      <p:sp>
        <p:nvSpPr>
          <p:cNvPr id="22" name="McK 3. Unit of measure"/>
          <p:cNvSpPr txBox="1">
            <a:spLocks noChangeArrowheads="1"/>
          </p:cNvSpPr>
          <p:nvPr>
            <p:custDataLst>
              <p:tags r:id="rId3"/>
            </p:custDataLst>
          </p:nvPr>
        </p:nvSpPr>
        <p:spPr bwMode="auto">
          <a:xfrm>
            <a:off x="180855" y="1266266"/>
            <a:ext cx="8426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defTabSz="912813" eaLnBrk="0" hangingPunct="0">
              <a:defRPr sz="1300">
                <a:solidFill>
                  <a:schemeClr val="tx1"/>
                </a:solidFill>
                <a:latin typeface="Arial" charset="0"/>
                <a:ea typeface="MS PGothic" pitchFamily="34" charset="-128"/>
              </a:defRPr>
            </a:lvl1pPr>
            <a:lvl2pPr marL="742950" indent="-285750" defTabSz="912813" eaLnBrk="0" hangingPunct="0">
              <a:defRPr sz="1300">
                <a:solidFill>
                  <a:schemeClr val="tx1"/>
                </a:solidFill>
                <a:latin typeface="Arial" charset="0"/>
                <a:ea typeface="MS PGothic" pitchFamily="34" charset="-128"/>
              </a:defRPr>
            </a:lvl2pPr>
            <a:lvl3pPr marL="1143000" indent="-228600" defTabSz="912813" eaLnBrk="0" hangingPunct="0">
              <a:defRPr sz="1300">
                <a:solidFill>
                  <a:schemeClr val="tx1"/>
                </a:solidFill>
                <a:latin typeface="Arial" charset="0"/>
                <a:ea typeface="MS PGothic" pitchFamily="34" charset="-128"/>
              </a:defRPr>
            </a:lvl3pPr>
            <a:lvl4pPr marL="1600200" indent="-228600" defTabSz="912813" eaLnBrk="0" hangingPunct="0">
              <a:defRPr sz="1300">
                <a:solidFill>
                  <a:schemeClr val="tx1"/>
                </a:solidFill>
                <a:latin typeface="Arial" charset="0"/>
                <a:ea typeface="MS PGothic" pitchFamily="34" charset="-128"/>
              </a:defRPr>
            </a:lvl4pPr>
            <a:lvl5pPr marL="2057400" indent="-228600" defTabSz="912813" eaLnBrk="0" hangingPunct="0">
              <a:defRPr sz="1300">
                <a:solidFill>
                  <a:schemeClr val="tx1"/>
                </a:solidFill>
                <a:latin typeface="Arial" charset="0"/>
                <a:ea typeface="MS PGothic" pitchFamily="34" charset="-128"/>
              </a:defRPr>
            </a:lvl5pPr>
            <a:lvl6pPr marL="2514600" indent="-228600" defTabSz="912813" eaLnBrk="0" fontAlgn="base" hangingPunct="0">
              <a:spcBef>
                <a:spcPct val="0"/>
              </a:spcBef>
              <a:spcAft>
                <a:spcPct val="0"/>
              </a:spcAft>
              <a:defRPr sz="1300">
                <a:solidFill>
                  <a:schemeClr val="tx1"/>
                </a:solidFill>
                <a:latin typeface="Arial" charset="0"/>
                <a:ea typeface="MS PGothic" pitchFamily="34" charset="-128"/>
              </a:defRPr>
            </a:lvl6pPr>
            <a:lvl7pPr marL="2971800" indent="-228600" defTabSz="912813" eaLnBrk="0" fontAlgn="base" hangingPunct="0">
              <a:spcBef>
                <a:spcPct val="0"/>
              </a:spcBef>
              <a:spcAft>
                <a:spcPct val="0"/>
              </a:spcAft>
              <a:defRPr sz="1300">
                <a:solidFill>
                  <a:schemeClr val="tx1"/>
                </a:solidFill>
                <a:latin typeface="Arial" charset="0"/>
                <a:ea typeface="MS PGothic" pitchFamily="34" charset="-128"/>
              </a:defRPr>
            </a:lvl7pPr>
            <a:lvl8pPr marL="3429000" indent="-228600" defTabSz="912813" eaLnBrk="0" fontAlgn="base" hangingPunct="0">
              <a:spcBef>
                <a:spcPct val="0"/>
              </a:spcBef>
              <a:spcAft>
                <a:spcPct val="0"/>
              </a:spcAft>
              <a:defRPr sz="1300">
                <a:solidFill>
                  <a:schemeClr val="tx1"/>
                </a:solidFill>
                <a:latin typeface="Arial" charset="0"/>
                <a:ea typeface="MS PGothic" pitchFamily="34" charset="-128"/>
              </a:defRPr>
            </a:lvl8pPr>
            <a:lvl9pPr marL="3886200" indent="-228600" defTabSz="912813" eaLnBrk="0" fontAlgn="base" hangingPunct="0">
              <a:spcBef>
                <a:spcPct val="0"/>
              </a:spcBef>
              <a:spcAft>
                <a:spcPct val="0"/>
              </a:spcAft>
              <a:defRPr sz="1300">
                <a:solidFill>
                  <a:schemeClr val="tx1"/>
                </a:solidFill>
                <a:latin typeface="Arial" charset="0"/>
                <a:ea typeface="MS PGothic" pitchFamily="34" charset="-128"/>
              </a:defRPr>
            </a:lvl9pPr>
          </a:lstStyle>
          <a:p>
            <a:pPr defTabSz="914400" eaLnBrk="1" fontAlgn="base" hangingPunct="1">
              <a:spcBef>
                <a:spcPct val="0"/>
              </a:spcBef>
              <a:spcAft>
                <a:spcPct val="0"/>
              </a:spcAft>
            </a:pPr>
            <a:r>
              <a:rPr lang="es-MX" altLang="zh-CN" sz="1800" b="1" i="1" u="sng" dirty="0">
                <a:latin typeface="Arial" panose="020B0604020202020204" pitchFamily="34" charset="0"/>
                <a:sym typeface="Museo Sans 500"/>
              </a:rPr>
              <a:t>TORNEO INTER- EMPRESAS FUTBOL 5 FEMENINO</a:t>
            </a:r>
            <a:endParaRPr lang="es-ES_tradnl" altLang="zh-CN" sz="1800" b="1" i="1" u="sng" dirty="0">
              <a:latin typeface="Arial" panose="020B0604020202020204" pitchFamily="34" charset="0"/>
              <a:sym typeface="Museo Sans 500"/>
            </a:endParaRPr>
          </a:p>
        </p:txBody>
      </p:sp>
      <p:sp>
        <p:nvSpPr>
          <p:cNvPr id="10" name="CuadroTexto 9"/>
          <p:cNvSpPr txBox="1"/>
          <p:nvPr/>
        </p:nvSpPr>
        <p:spPr>
          <a:xfrm>
            <a:off x="180856" y="1738153"/>
            <a:ext cx="4300834" cy="5632311"/>
          </a:xfrm>
          <a:prstGeom prst="rect">
            <a:avLst/>
          </a:prstGeom>
          <a:noFill/>
        </p:spPr>
        <p:txBody>
          <a:bodyPr wrap="square" rtlCol="0">
            <a:spAutoFit/>
          </a:bodyPr>
          <a:lstStyle/>
          <a:p>
            <a:pPr algn="just">
              <a:spcBef>
                <a:spcPct val="0"/>
              </a:spcBef>
              <a:defRPr/>
            </a:pPr>
            <a:r>
              <a:rPr lang="es-CO" dirty="0">
                <a:solidFill>
                  <a:prstClr val="black"/>
                </a:solidFill>
                <a:cs typeface="Arial" charset="0"/>
              </a:rPr>
              <a:t>Contó con la participación de 12 funcionarias , ocupando el 4 lugar en el torneo.</a:t>
            </a:r>
          </a:p>
          <a:p>
            <a:pPr algn="just">
              <a:spcBef>
                <a:spcPct val="0"/>
              </a:spcBef>
              <a:defRPr/>
            </a:pPr>
            <a:endParaRPr lang="es-CO" dirty="0">
              <a:solidFill>
                <a:prstClr val="black"/>
              </a:solidFill>
              <a:cs typeface="Arial" charset="0"/>
            </a:endParaRPr>
          </a:p>
          <a:p>
            <a:pPr algn="just">
              <a:spcBef>
                <a:spcPct val="0"/>
              </a:spcBef>
              <a:defRPr/>
            </a:pPr>
            <a:r>
              <a:rPr lang="es-CO" dirty="0">
                <a:solidFill>
                  <a:prstClr val="black"/>
                </a:solidFill>
                <a:cs typeface="Arial" charset="0"/>
              </a:rPr>
              <a:t>La goliadora del Campeonato fue la Milagros Reyes.</a:t>
            </a:r>
          </a:p>
          <a:p>
            <a:pPr algn="just">
              <a:spcBef>
                <a:spcPct val="0"/>
              </a:spcBef>
              <a:defRPr/>
            </a:pPr>
            <a:endParaRPr lang="es-CO" dirty="0">
              <a:solidFill>
                <a:prstClr val="black"/>
              </a:solidFill>
              <a:cs typeface="Arial" charset="0"/>
            </a:endParaRPr>
          </a:p>
          <a:p>
            <a:pPr algn="just">
              <a:spcBef>
                <a:spcPct val="0"/>
              </a:spcBef>
              <a:defRPr/>
            </a:pPr>
            <a:r>
              <a:rPr lang="es-CO" dirty="0">
                <a:cs typeface="Arial" charset="0"/>
              </a:rPr>
              <a:t>Observaciones:</a:t>
            </a:r>
          </a:p>
          <a:p>
            <a:pPr algn="just">
              <a:spcBef>
                <a:spcPct val="0"/>
              </a:spcBef>
              <a:defRPr/>
            </a:pPr>
            <a:endParaRPr lang="es-CO" dirty="0">
              <a:solidFill>
                <a:prstClr val="black"/>
              </a:solidFill>
              <a:cs typeface="Arial" charset="0"/>
            </a:endParaRPr>
          </a:p>
          <a:p>
            <a:pPr marL="342900" indent="-342900" algn="just">
              <a:spcBef>
                <a:spcPct val="0"/>
              </a:spcBef>
              <a:buAutoNum type="arabicPeriod"/>
              <a:defRPr/>
            </a:pPr>
            <a:r>
              <a:rPr lang="es-CO" dirty="0">
                <a:solidFill>
                  <a:prstClr val="black"/>
                </a:solidFill>
                <a:cs typeface="Arial" charset="0"/>
              </a:rPr>
              <a:t>Sugiero que se deben dar mas espacios deportivos para las personas de la ANI, por ejemplos torneos internos. Al equipo de futbol femenino nos gustaría que nos apoyaran un poco mas.</a:t>
            </a:r>
          </a:p>
          <a:p>
            <a:pPr marL="342900" indent="-342900" algn="just">
              <a:spcBef>
                <a:spcPct val="0"/>
              </a:spcBef>
              <a:buAutoNum type="arabicPeriod"/>
              <a:defRPr/>
            </a:pPr>
            <a:r>
              <a:rPr lang="es-CO" dirty="0">
                <a:solidFill>
                  <a:prstClr val="black"/>
                </a:solidFill>
                <a:cs typeface="Arial" charset="0"/>
              </a:rPr>
              <a:t>Deberían realizar más eventos de futbol donde las mujeres puedan participar .</a:t>
            </a:r>
          </a:p>
          <a:p>
            <a:pPr marL="342900" indent="-342900" algn="just">
              <a:spcBef>
                <a:spcPct val="0"/>
              </a:spcBef>
              <a:buAutoNum type="arabicPeriod"/>
              <a:defRPr/>
            </a:pPr>
            <a:r>
              <a:rPr lang="es-CO" dirty="0">
                <a:solidFill>
                  <a:prstClr val="black"/>
                </a:solidFill>
                <a:cs typeface="Arial" charset="0"/>
              </a:rPr>
              <a:t>Deberían hacer torneos internos como se realizan con los hombres.</a:t>
            </a:r>
          </a:p>
          <a:p>
            <a:pPr algn="just">
              <a:spcBef>
                <a:spcPct val="0"/>
              </a:spcBef>
              <a:defRPr/>
            </a:pPr>
            <a:endParaRPr lang="es-CO" dirty="0">
              <a:solidFill>
                <a:prstClr val="black"/>
              </a:solidFill>
              <a:cs typeface="Arial" charset="0"/>
            </a:endParaRPr>
          </a:p>
          <a:p>
            <a:pPr algn="just">
              <a:spcBef>
                <a:spcPct val="0"/>
              </a:spcBef>
              <a:defRPr/>
            </a:pPr>
            <a:endParaRPr lang="es-CO" dirty="0">
              <a:solidFill>
                <a:prstClr val="black"/>
              </a:solidFill>
              <a:cs typeface="Arial" charset="0"/>
            </a:endParaRPr>
          </a:p>
        </p:txBody>
      </p:sp>
      <p:pic>
        <p:nvPicPr>
          <p:cNvPr id="5" name="Imagen 4">
            <a:extLst>
              <a:ext uri="{FF2B5EF4-FFF2-40B4-BE49-F238E27FC236}">
                <a16:creationId xmlns:a16="http://schemas.microsoft.com/office/drawing/2014/main" id="{CEC20166-BF3E-4398-96BB-DB0BB73960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96769" y="1738153"/>
            <a:ext cx="4293630" cy="4527179"/>
          </a:xfrm>
          <a:prstGeom prst="rect">
            <a:avLst/>
          </a:prstGeom>
        </p:spPr>
      </p:pic>
      <p:sp>
        <p:nvSpPr>
          <p:cNvPr id="8" name="CuadroTexto 7">
            <a:extLst>
              <a:ext uri="{FF2B5EF4-FFF2-40B4-BE49-F238E27FC236}">
                <a16:creationId xmlns:a16="http://schemas.microsoft.com/office/drawing/2014/main" id="{E095C42D-F27A-4B8B-AC2E-3A5ACB947425}"/>
              </a:ext>
            </a:extLst>
          </p:cNvPr>
          <p:cNvSpPr txBox="1"/>
          <p:nvPr/>
        </p:nvSpPr>
        <p:spPr>
          <a:xfrm>
            <a:off x="56905" y="331058"/>
            <a:ext cx="8674100" cy="523220"/>
          </a:xfrm>
          <a:prstGeom prst="rect">
            <a:avLst/>
          </a:prstGeom>
          <a:noFill/>
        </p:spPr>
        <p:txBody>
          <a:bodyPr wrap="square" rtlCol="0">
            <a:spAutoFit/>
          </a:bodyPr>
          <a:lstStyle/>
          <a:p>
            <a:pPr algn="ctr"/>
            <a:r>
              <a:rPr lang="es-CO" sz="2800" b="1" i="1" u="sng" dirty="0">
                <a:latin typeface="Arial" panose="020B0604020202020204" pitchFamily="34" charset="0"/>
                <a:ea typeface="MS PGothic" pitchFamily="34" charset="-128"/>
              </a:rPr>
              <a:t>DEPORTIVOS, RECREATIVOS Y VACACIONALES </a:t>
            </a:r>
          </a:p>
        </p:txBody>
      </p:sp>
    </p:spTree>
    <p:extLst>
      <p:ext uri="{BB962C8B-B14F-4D97-AF65-F5344CB8AC3E}">
        <p14:creationId xmlns:p14="http://schemas.microsoft.com/office/powerpoint/2010/main" val="673559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DF69246F-9C5F-4F3B-8A48-5C8E25D806A9}"/>
              </a:ext>
            </a:extLst>
          </p:cNvPr>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13</a:t>
            </a:fld>
            <a:endParaRPr lang="es-CO" dirty="0">
              <a:solidFill>
                <a:srgbClr val="244061">
                  <a:tint val="75000"/>
                </a:srgbClr>
              </a:solidFill>
            </a:endParaRPr>
          </a:p>
        </p:txBody>
      </p:sp>
      <p:sp>
        <p:nvSpPr>
          <p:cNvPr id="6" name="CuadroTexto 5">
            <a:extLst>
              <a:ext uri="{FF2B5EF4-FFF2-40B4-BE49-F238E27FC236}">
                <a16:creationId xmlns:a16="http://schemas.microsoft.com/office/drawing/2014/main" id="{A50A5548-695B-4E40-B99C-3EC33A5AE974}"/>
              </a:ext>
            </a:extLst>
          </p:cNvPr>
          <p:cNvSpPr txBox="1"/>
          <p:nvPr/>
        </p:nvSpPr>
        <p:spPr>
          <a:xfrm>
            <a:off x="225779" y="1422400"/>
            <a:ext cx="4594578" cy="3970318"/>
          </a:xfrm>
          <a:prstGeom prst="rect">
            <a:avLst/>
          </a:prstGeom>
          <a:noFill/>
        </p:spPr>
        <p:txBody>
          <a:bodyPr wrap="square" rtlCol="0">
            <a:spAutoFit/>
          </a:bodyPr>
          <a:lstStyle/>
          <a:p>
            <a:endParaRPr lang="es-CO" b="1" dirty="0"/>
          </a:p>
          <a:p>
            <a:r>
              <a:rPr lang="es-CO" b="1" dirty="0"/>
              <a:t>TORNEO DE FUTBOL 5 ANI 2017.</a:t>
            </a:r>
          </a:p>
          <a:p>
            <a:endParaRPr lang="es-CO" b="1" dirty="0"/>
          </a:p>
          <a:p>
            <a:endParaRPr lang="es-CO" b="1" dirty="0"/>
          </a:p>
          <a:p>
            <a:endParaRPr lang="es-CO" b="1" dirty="0"/>
          </a:p>
          <a:p>
            <a:endParaRPr lang="es-CO" b="1" dirty="0"/>
          </a:p>
          <a:p>
            <a:endParaRPr lang="es-CO" b="1" dirty="0"/>
          </a:p>
          <a:p>
            <a:endParaRPr lang="es-CO" b="1" dirty="0"/>
          </a:p>
          <a:p>
            <a:endParaRPr lang="es-CO" b="1" dirty="0"/>
          </a:p>
          <a:p>
            <a:endParaRPr lang="es-CO" b="1" dirty="0"/>
          </a:p>
          <a:p>
            <a:endParaRPr lang="es-CO" b="1" dirty="0"/>
          </a:p>
          <a:p>
            <a:endParaRPr lang="es-CO" b="1" dirty="0"/>
          </a:p>
          <a:p>
            <a:endParaRPr lang="es-CO" b="1" dirty="0"/>
          </a:p>
          <a:p>
            <a:endParaRPr lang="es-CO" b="1" dirty="0"/>
          </a:p>
        </p:txBody>
      </p:sp>
      <p:sp>
        <p:nvSpPr>
          <p:cNvPr id="8" name="CuadroTexto 7">
            <a:extLst>
              <a:ext uri="{FF2B5EF4-FFF2-40B4-BE49-F238E27FC236}">
                <a16:creationId xmlns:a16="http://schemas.microsoft.com/office/drawing/2014/main" id="{3A4ED6AA-E1FE-4485-AB0C-316A0FDDC745}"/>
              </a:ext>
            </a:extLst>
          </p:cNvPr>
          <p:cNvSpPr txBox="1"/>
          <p:nvPr/>
        </p:nvSpPr>
        <p:spPr>
          <a:xfrm>
            <a:off x="225779" y="2324169"/>
            <a:ext cx="4594578" cy="3477875"/>
          </a:xfrm>
          <a:prstGeom prst="rect">
            <a:avLst/>
          </a:prstGeom>
          <a:noFill/>
        </p:spPr>
        <p:txBody>
          <a:bodyPr wrap="square" rtlCol="0">
            <a:spAutoFit/>
          </a:bodyPr>
          <a:lstStyle/>
          <a:p>
            <a:pPr algn="just"/>
            <a:r>
              <a:rPr lang="es-CO" sz="2000" dirty="0">
                <a:solidFill>
                  <a:srgbClr val="000000"/>
                </a:solidFill>
              </a:rPr>
              <a:t>Contó con la participación de 12 equipos, el ganador del torneo fue el equipo de  “LOS MEFIR” de la Vicepresidencia Administrativa y Financiera.</a:t>
            </a:r>
          </a:p>
          <a:p>
            <a:pPr algn="just"/>
            <a:endParaRPr lang="es-CO" sz="2000" dirty="0">
              <a:solidFill>
                <a:srgbClr val="000000"/>
              </a:solidFill>
            </a:endParaRPr>
          </a:p>
          <a:p>
            <a:pPr algn="just"/>
            <a:r>
              <a:rPr lang="es-CO" sz="2000" dirty="0">
                <a:solidFill>
                  <a:srgbClr val="000000"/>
                </a:solidFill>
              </a:rPr>
              <a:t>El subcampeón del torneo fue para “THE BULLS” de la Vicepresidencia Jurídica.</a:t>
            </a:r>
          </a:p>
          <a:p>
            <a:pPr algn="just"/>
            <a:endParaRPr lang="es-CO" sz="2000" dirty="0">
              <a:solidFill>
                <a:srgbClr val="000000"/>
              </a:solidFill>
            </a:endParaRPr>
          </a:p>
          <a:p>
            <a:pPr algn="just"/>
            <a:r>
              <a:rPr lang="es-CO" sz="2000" dirty="0">
                <a:solidFill>
                  <a:srgbClr val="000000"/>
                </a:solidFill>
              </a:rPr>
              <a:t>El goleador del Torneo fue Henrry Sastoque de la Vicepresidencia Administrativa y Financiera.</a:t>
            </a:r>
          </a:p>
        </p:txBody>
      </p:sp>
      <p:pic>
        <p:nvPicPr>
          <p:cNvPr id="10" name="Imagen 9">
            <a:extLst>
              <a:ext uri="{FF2B5EF4-FFF2-40B4-BE49-F238E27FC236}">
                <a16:creationId xmlns:a16="http://schemas.microsoft.com/office/drawing/2014/main" id="{7E93736C-2BAC-44C3-93E0-A04F48182D43}"/>
              </a:ext>
            </a:extLst>
          </p:cNvPr>
          <p:cNvPicPr>
            <a:picLocks noChangeAspect="1"/>
          </p:cNvPicPr>
          <p:nvPr/>
        </p:nvPicPr>
        <p:blipFill rotWithShape="1">
          <a:blip r:embed="rId2"/>
          <a:srcRect b="33124"/>
          <a:stretch/>
        </p:blipFill>
        <p:spPr>
          <a:xfrm>
            <a:off x="4939289" y="1120912"/>
            <a:ext cx="3951110" cy="2942194"/>
          </a:xfrm>
          <a:prstGeom prst="rect">
            <a:avLst/>
          </a:prstGeom>
        </p:spPr>
      </p:pic>
      <p:pic>
        <p:nvPicPr>
          <p:cNvPr id="12" name="Imagen 11">
            <a:extLst>
              <a:ext uri="{FF2B5EF4-FFF2-40B4-BE49-F238E27FC236}">
                <a16:creationId xmlns:a16="http://schemas.microsoft.com/office/drawing/2014/main" id="{289305D5-ED22-4E3D-968B-544778D290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4605" y="3489208"/>
            <a:ext cx="2616906" cy="2821281"/>
          </a:xfrm>
          <a:prstGeom prst="rect">
            <a:avLst/>
          </a:prstGeom>
        </p:spPr>
      </p:pic>
      <p:sp>
        <p:nvSpPr>
          <p:cNvPr id="9" name="CuadroTexto 8">
            <a:extLst>
              <a:ext uri="{FF2B5EF4-FFF2-40B4-BE49-F238E27FC236}">
                <a16:creationId xmlns:a16="http://schemas.microsoft.com/office/drawing/2014/main" id="{DD821300-5679-460B-9DC8-35991CC69395}"/>
              </a:ext>
            </a:extLst>
          </p:cNvPr>
          <p:cNvSpPr txBox="1"/>
          <p:nvPr/>
        </p:nvSpPr>
        <p:spPr>
          <a:xfrm>
            <a:off x="0" y="408418"/>
            <a:ext cx="8674100" cy="523220"/>
          </a:xfrm>
          <a:prstGeom prst="rect">
            <a:avLst/>
          </a:prstGeom>
          <a:noFill/>
        </p:spPr>
        <p:txBody>
          <a:bodyPr wrap="square" rtlCol="0">
            <a:spAutoFit/>
          </a:bodyPr>
          <a:lstStyle/>
          <a:p>
            <a:pPr algn="ctr"/>
            <a:r>
              <a:rPr lang="es-CO" sz="2800" b="1" i="1" u="sng" dirty="0">
                <a:latin typeface="Arial" panose="020B0604020202020204" pitchFamily="34" charset="0"/>
                <a:ea typeface="MS PGothic" pitchFamily="34" charset="-128"/>
              </a:rPr>
              <a:t>DEPORTIVOS, RECREATIVOS Y VACACIONALES </a:t>
            </a:r>
          </a:p>
        </p:txBody>
      </p:sp>
    </p:spTree>
    <p:extLst>
      <p:ext uri="{BB962C8B-B14F-4D97-AF65-F5344CB8AC3E}">
        <p14:creationId xmlns:p14="http://schemas.microsoft.com/office/powerpoint/2010/main" val="3691700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DF69246F-9C5F-4F3B-8A48-5C8E25D806A9}"/>
              </a:ext>
            </a:extLst>
          </p:cNvPr>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14</a:t>
            </a:fld>
            <a:endParaRPr lang="es-CO" dirty="0">
              <a:solidFill>
                <a:srgbClr val="244061">
                  <a:tint val="75000"/>
                </a:srgbClr>
              </a:solidFill>
            </a:endParaRPr>
          </a:p>
        </p:txBody>
      </p:sp>
      <p:sp>
        <p:nvSpPr>
          <p:cNvPr id="6" name="CuadroTexto 5">
            <a:extLst>
              <a:ext uri="{FF2B5EF4-FFF2-40B4-BE49-F238E27FC236}">
                <a16:creationId xmlns:a16="http://schemas.microsoft.com/office/drawing/2014/main" id="{A50A5548-695B-4E40-B99C-3EC33A5AE974}"/>
              </a:ext>
            </a:extLst>
          </p:cNvPr>
          <p:cNvSpPr txBox="1"/>
          <p:nvPr/>
        </p:nvSpPr>
        <p:spPr>
          <a:xfrm>
            <a:off x="146756" y="1467556"/>
            <a:ext cx="8184443" cy="2862322"/>
          </a:xfrm>
          <a:prstGeom prst="rect">
            <a:avLst/>
          </a:prstGeom>
          <a:noFill/>
        </p:spPr>
        <p:txBody>
          <a:bodyPr wrap="square" rtlCol="0">
            <a:spAutoFit/>
          </a:bodyPr>
          <a:lstStyle/>
          <a:p>
            <a:r>
              <a:rPr lang="es-CO" b="1" dirty="0"/>
              <a:t>TORNEO DE BALONCESTO FUNCIÓN PUBLICA Y MINISTERIO DE TRANSPORTE </a:t>
            </a:r>
          </a:p>
          <a:p>
            <a:endParaRPr lang="es-CO" b="1" dirty="0"/>
          </a:p>
          <a:p>
            <a:endParaRPr lang="es-CO" b="1" dirty="0"/>
          </a:p>
          <a:p>
            <a:endParaRPr lang="es-CO" b="1" dirty="0"/>
          </a:p>
          <a:p>
            <a:endParaRPr lang="es-CO" b="1" dirty="0"/>
          </a:p>
          <a:p>
            <a:endParaRPr lang="es-CO" b="1" dirty="0"/>
          </a:p>
          <a:p>
            <a:endParaRPr lang="es-CO" b="1" dirty="0"/>
          </a:p>
          <a:p>
            <a:endParaRPr lang="es-CO" b="1" dirty="0"/>
          </a:p>
          <a:p>
            <a:endParaRPr lang="es-CO" b="1" dirty="0"/>
          </a:p>
          <a:p>
            <a:endParaRPr lang="es-CO" b="1" dirty="0"/>
          </a:p>
        </p:txBody>
      </p:sp>
      <p:sp>
        <p:nvSpPr>
          <p:cNvPr id="8" name="CuadroTexto 7">
            <a:extLst>
              <a:ext uri="{FF2B5EF4-FFF2-40B4-BE49-F238E27FC236}">
                <a16:creationId xmlns:a16="http://schemas.microsoft.com/office/drawing/2014/main" id="{3A4ED6AA-E1FE-4485-AB0C-316A0FDDC745}"/>
              </a:ext>
            </a:extLst>
          </p:cNvPr>
          <p:cNvSpPr txBox="1"/>
          <p:nvPr/>
        </p:nvSpPr>
        <p:spPr>
          <a:xfrm>
            <a:off x="1456265" y="1850440"/>
            <a:ext cx="6423377" cy="3477875"/>
          </a:xfrm>
          <a:prstGeom prst="rect">
            <a:avLst/>
          </a:prstGeom>
          <a:noFill/>
        </p:spPr>
        <p:txBody>
          <a:bodyPr wrap="square" rtlCol="0">
            <a:spAutoFit/>
          </a:bodyPr>
          <a:lstStyle/>
          <a:p>
            <a:pPr algn="just"/>
            <a:r>
              <a:rPr lang="es-CO" sz="2000" dirty="0">
                <a:solidFill>
                  <a:srgbClr val="000000"/>
                </a:solidFill>
              </a:rPr>
              <a:t>Contó con la participación de 13 funcionarios.</a:t>
            </a:r>
          </a:p>
          <a:p>
            <a:pPr algn="just"/>
            <a:endParaRPr lang="es-CO" sz="2000" dirty="0">
              <a:solidFill>
                <a:srgbClr val="000000"/>
              </a:solidFill>
            </a:endParaRPr>
          </a:p>
          <a:p>
            <a:pPr algn="just"/>
            <a:r>
              <a:rPr lang="es-CO" sz="2000" dirty="0">
                <a:solidFill>
                  <a:srgbClr val="000000"/>
                </a:solidFill>
              </a:rPr>
              <a:t>Los entrenamientos se llevaron a cabo en las sedes de la Caja de Compensación Familiar - Compensar.</a:t>
            </a:r>
          </a:p>
          <a:p>
            <a:pPr algn="just"/>
            <a:endParaRPr lang="es-CO" sz="2000" dirty="0">
              <a:solidFill>
                <a:srgbClr val="000000"/>
              </a:solidFill>
            </a:endParaRPr>
          </a:p>
          <a:p>
            <a:pPr algn="just"/>
            <a:endParaRPr lang="es-CO" sz="2000" dirty="0">
              <a:solidFill>
                <a:srgbClr val="000000"/>
              </a:solidFill>
            </a:endParaRPr>
          </a:p>
          <a:p>
            <a:pPr algn="just"/>
            <a:endParaRPr lang="es-CO" sz="2000" dirty="0">
              <a:solidFill>
                <a:srgbClr val="000000"/>
              </a:solidFill>
            </a:endParaRPr>
          </a:p>
          <a:p>
            <a:pPr algn="just"/>
            <a:endParaRPr lang="es-CO" sz="2000" dirty="0">
              <a:solidFill>
                <a:srgbClr val="000000"/>
              </a:solidFill>
            </a:endParaRPr>
          </a:p>
          <a:p>
            <a:pPr algn="just"/>
            <a:endParaRPr lang="es-CO" sz="2000" dirty="0">
              <a:solidFill>
                <a:srgbClr val="000000"/>
              </a:solidFill>
            </a:endParaRPr>
          </a:p>
          <a:p>
            <a:pPr algn="just"/>
            <a:endParaRPr lang="es-CO" sz="2000" dirty="0">
              <a:solidFill>
                <a:srgbClr val="000000"/>
              </a:solidFill>
            </a:endParaRPr>
          </a:p>
          <a:p>
            <a:pPr algn="just"/>
            <a:endParaRPr lang="es-CO" sz="2000" dirty="0">
              <a:solidFill>
                <a:srgbClr val="000000"/>
              </a:solidFill>
            </a:endParaRPr>
          </a:p>
        </p:txBody>
      </p:sp>
      <p:pic>
        <p:nvPicPr>
          <p:cNvPr id="10" name="Imagen 9">
            <a:extLst>
              <a:ext uri="{FF2B5EF4-FFF2-40B4-BE49-F238E27FC236}">
                <a16:creationId xmlns:a16="http://schemas.microsoft.com/office/drawing/2014/main" id="{F6598F9A-9097-47A6-9972-DE0D914732A6}"/>
              </a:ext>
            </a:extLst>
          </p:cNvPr>
          <p:cNvPicPr>
            <a:picLocks noChangeAspect="1"/>
          </p:cNvPicPr>
          <p:nvPr/>
        </p:nvPicPr>
        <p:blipFill>
          <a:blip r:embed="rId2"/>
          <a:stretch>
            <a:fillRect/>
          </a:stretch>
        </p:blipFill>
        <p:spPr>
          <a:xfrm>
            <a:off x="4667953" y="3182554"/>
            <a:ext cx="4097871" cy="3060416"/>
          </a:xfrm>
          <a:prstGeom prst="rect">
            <a:avLst/>
          </a:prstGeom>
        </p:spPr>
      </p:pic>
      <p:pic>
        <p:nvPicPr>
          <p:cNvPr id="12" name="Imagen 11">
            <a:extLst>
              <a:ext uri="{FF2B5EF4-FFF2-40B4-BE49-F238E27FC236}">
                <a16:creationId xmlns:a16="http://schemas.microsoft.com/office/drawing/2014/main" id="{9608CF79-F09B-4BC4-8EA8-1A1267B437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951" y="3137184"/>
            <a:ext cx="3959377" cy="3391184"/>
          </a:xfrm>
          <a:prstGeom prst="rect">
            <a:avLst/>
          </a:prstGeom>
        </p:spPr>
      </p:pic>
      <p:sp>
        <p:nvSpPr>
          <p:cNvPr id="9" name="CuadroTexto 8">
            <a:extLst>
              <a:ext uri="{FF2B5EF4-FFF2-40B4-BE49-F238E27FC236}">
                <a16:creationId xmlns:a16="http://schemas.microsoft.com/office/drawing/2014/main" id="{0B55D67F-C9A2-4FA7-B996-E2C8B081067D}"/>
              </a:ext>
            </a:extLst>
          </p:cNvPr>
          <p:cNvSpPr txBox="1"/>
          <p:nvPr/>
        </p:nvSpPr>
        <p:spPr>
          <a:xfrm>
            <a:off x="0" y="506564"/>
            <a:ext cx="8674100" cy="523220"/>
          </a:xfrm>
          <a:prstGeom prst="rect">
            <a:avLst/>
          </a:prstGeom>
          <a:noFill/>
        </p:spPr>
        <p:txBody>
          <a:bodyPr wrap="square" rtlCol="0">
            <a:spAutoFit/>
          </a:bodyPr>
          <a:lstStyle/>
          <a:p>
            <a:pPr algn="ctr"/>
            <a:r>
              <a:rPr lang="es-CO" sz="2800" b="1" i="1" u="sng" dirty="0">
                <a:latin typeface="Arial" panose="020B0604020202020204" pitchFamily="34" charset="0"/>
                <a:ea typeface="MS PGothic" pitchFamily="34" charset="-128"/>
              </a:rPr>
              <a:t>DEPORTIVOS, RECREATIVOS Y VACACIONALES </a:t>
            </a:r>
          </a:p>
        </p:txBody>
      </p:sp>
    </p:spTree>
    <p:extLst>
      <p:ext uri="{BB962C8B-B14F-4D97-AF65-F5344CB8AC3E}">
        <p14:creationId xmlns:p14="http://schemas.microsoft.com/office/powerpoint/2010/main" val="2199539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15</a:t>
            </a:fld>
            <a:endParaRPr lang="es-CO" dirty="0">
              <a:solidFill>
                <a:srgbClr val="244061">
                  <a:tint val="75000"/>
                </a:srgbClr>
              </a:solidFill>
            </a:endParaRPr>
          </a:p>
        </p:txBody>
      </p:sp>
      <p:sp>
        <p:nvSpPr>
          <p:cNvPr id="7" name="Rectángulo 6"/>
          <p:cNvSpPr/>
          <p:nvPr/>
        </p:nvSpPr>
        <p:spPr>
          <a:xfrm>
            <a:off x="124691" y="2684731"/>
            <a:ext cx="4447309" cy="369332"/>
          </a:xfrm>
          <a:prstGeom prst="rect">
            <a:avLst/>
          </a:prstGeom>
        </p:spPr>
        <p:txBody>
          <a:bodyPr wrap="square">
            <a:spAutoFit/>
          </a:bodyPr>
          <a:lstStyle/>
          <a:p>
            <a:pPr lvl="0" fontAlgn="base">
              <a:spcBef>
                <a:spcPct val="0"/>
              </a:spcBef>
              <a:spcAft>
                <a:spcPct val="0"/>
              </a:spcAft>
            </a:pPr>
            <a:r>
              <a:rPr lang="es-MX" b="1" u="sng" dirty="0">
                <a:latin typeface="Arial" panose="020B0604020202020204" pitchFamily="34" charset="0"/>
              </a:rPr>
              <a:t>DÍA DEL CONDUCTOR</a:t>
            </a:r>
            <a:endParaRPr lang="es-ES_tradnl" altLang="zh-CN" b="1" dirty="0">
              <a:solidFill>
                <a:srgbClr val="244061"/>
              </a:solidFill>
              <a:latin typeface="Candara" pitchFamily="34" charset="0"/>
              <a:sym typeface="Museo Sans 500"/>
            </a:endParaRPr>
          </a:p>
        </p:txBody>
      </p:sp>
      <p:pic>
        <p:nvPicPr>
          <p:cNvPr id="10" name="Imagen 9"/>
          <p:cNvPicPr>
            <a:picLocks noChangeAspect="1"/>
          </p:cNvPicPr>
          <p:nvPr/>
        </p:nvPicPr>
        <p:blipFill>
          <a:blip r:embed="rId2"/>
          <a:stretch>
            <a:fillRect/>
          </a:stretch>
        </p:blipFill>
        <p:spPr>
          <a:xfrm>
            <a:off x="4891547" y="1786014"/>
            <a:ext cx="3560373" cy="12193"/>
          </a:xfrm>
          <a:prstGeom prst="rect">
            <a:avLst/>
          </a:prstGeom>
        </p:spPr>
      </p:pic>
      <p:sp>
        <p:nvSpPr>
          <p:cNvPr id="12" name="Rectángulo 11"/>
          <p:cNvSpPr/>
          <p:nvPr/>
        </p:nvSpPr>
        <p:spPr>
          <a:xfrm>
            <a:off x="124691" y="3392161"/>
            <a:ext cx="3386153" cy="1200329"/>
          </a:xfrm>
          <a:prstGeom prst="rect">
            <a:avLst/>
          </a:prstGeom>
        </p:spPr>
        <p:txBody>
          <a:bodyPr wrap="square">
            <a:spAutoFit/>
          </a:bodyPr>
          <a:lstStyle/>
          <a:p>
            <a:pPr algn="just"/>
            <a:r>
              <a:rPr lang="es-MX" dirty="0">
                <a:solidFill>
                  <a:srgbClr val="000000"/>
                </a:solidFill>
              </a:rPr>
              <a:t>El mes de Julio se celebró el día del conductor se les compartió refrigerio y se realizo entrega de bono regalo a cada uno de ellos.</a:t>
            </a:r>
          </a:p>
        </p:txBody>
      </p:sp>
      <p:pic>
        <p:nvPicPr>
          <p:cNvPr id="4" name="Imagen 3"/>
          <p:cNvPicPr>
            <a:picLocks noChangeAspect="1"/>
          </p:cNvPicPr>
          <p:nvPr/>
        </p:nvPicPr>
        <p:blipFill>
          <a:blip r:embed="rId3"/>
          <a:stretch>
            <a:fillRect/>
          </a:stretch>
        </p:blipFill>
        <p:spPr>
          <a:xfrm>
            <a:off x="273947" y="3054063"/>
            <a:ext cx="8596105" cy="749873"/>
          </a:xfrm>
          <a:prstGeom prst="rect">
            <a:avLst/>
          </a:prstGeom>
        </p:spPr>
      </p:pic>
      <p:pic>
        <p:nvPicPr>
          <p:cNvPr id="8" name="Imagen 7"/>
          <p:cNvPicPr>
            <a:picLocks noChangeAspect="1"/>
          </p:cNvPicPr>
          <p:nvPr/>
        </p:nvPicPr>
        <p:blipFill>
          <a:blip r:embed="rId4"/>
          <a:stretch>
            <a:fillRect/>
          </a:stretch>
        </p:blipFill>
        <p:spPr>
          <a:xfrm>
            <a:off x="124691" y="541520"/>
            <a:ext cx="7675529" cy="749873"/>
          </a:xfrm>
          <a:prstGeom prst="rect">
            <a:avLst/>
          </a:prstGeom>
        </p:spPr>
      </p:pic>
      <p:pic>
        <p:nvPicPr>
          <p:cNvPr id="5" name="Imagen 4">
            <a:extLst>
              <a:ext uri="{FF2B5EF4-FFF2-40B4-BE49-F238E27FC236}">
                <a16:creationId xmlns:a16="http://schemas.microsoft.com/office/drawing/2014/main" id="{B6448A93-BBDB-4522-9465-214FFFAD63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0045" y="1151435"/>
            <a:ext cx="4681874" cy="2845713"/>
          </a:xfrm>
          <a:prstGeom prst="rect">
            <a:avLst/>
          </a:prstGeom>
        </p:spPr>
      </p:pic>
      <p:pic>
        <p:nvPicPr>
          <p:cNvPr id="9" name="Imagen 8">
            <a:extLst>
              <a:ext uri="{FF2B5EF4-FFF2-40B4-BE49-F238E27FC236}">
                <a16:creationId xmlns:a16="http://schemas.microsoft.com/office/drawing/2014/main" id="{1FB85659-39C6-4C8D-A0B3-1CB4EA0416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0044" y="3581438"/>
            <a:ext cx="4681875" cy="2750506"/>
          </a:xfrm>
          <a:prstGeom prst="rect">
            <a:avLst/>
          </a:prstGeom>
        </p:spPr>
      </p:pic>
    </p:spTree>
    <p:extLst>
      <p:ext uri="{BB962C8B-B14F-4D97-AF65-F5344CB8AC3E}">
        <p14:creationId xmlns:p14="http://schemas.microsoft.com/office/powerpoint/2010/main" val="4182296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DF69246F-9C5F-4F3B-8A48-5C8E25D806A9}"/>
              </a:ext>
            </a:extLst>
          </p:cNvPr>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16</a:t>
            </a:fld>
            <a:endParaRPr lang="es-CO" dirty="0">
              <a:solidFill>
                <a:srgbClr val="244061">
                  <a:tint val="75000"/>
                </a:srgbClr>
              </a:solidFill>
            </a:endParaRPr>
          </a:p>
        </p:txBody>
      </p:sp>
      <p:sp>
        <p:nvSpPr>
          <p:cNvPr id="6" name="CuadroTexto 5">
            <a:extLst>
              <a:ext uri="{FF2B5EF4-FFF2-40B4-BE49-F238E27FC236}">
                <a16:creationId xmlns:a16="http://schemas.microsoft.com/office/drawing/2014/main" id="{A50A5548-695B-4E40-B99C-3EC33A5AE974}"/>
              </a:ext>
            </a:extLst>
          </p:cNvPr>
          <p:cNvSpPr txBox="1"/>
          <p:nvPr/>
        </p:nvSpPr>
        <p:spPr>
          <a:xfrm>
            <a:off x="225779" y="1422400"/>
            <a:ext cx="4594578" cy="2862322"/>
          </a:xfrm>
          <a:prstGeom prst="rect">
            <a:avLst/>
          </a:prstGeom>
          <a:noFill/>
        </p:spPr>
        <p:txBody>
          <a:bodyPr wrap="square" rtlCol="0">
            <a:spAutoFit/>
          </a:bodyPr>
          <a:lstStyle/>
          <a:p>
            <a:r>
              <a:rPr lang="es-CO" b="1" dirty="0"/>
              <a:t>TORNEO DE INTEGRACIÓN DE TENIS DE MESA </a:t>
            </a:r>
          </a:p>
          <a:p>
            <a:endParaRPr lang="es-CO" b="1" dirty="0"/>
          </a:p>
          <a:p>
            <a:endParaRPr lang="es-CO" b="1" dirty="0"/>
          </a:p>
          <a:p>
            <a:endParaRPr lang="es-CO" b="1" dirty="0"/>
          </a:p>
          <a:p>
            <a:endParaRPr lang="es-CO" b="1" dirty="0"/>
          </a:p>
          <a:p>
            <a:endParaRPr lang="es-CO" b="1" dirty="0"/>
          </a:p>
          <a:p>
            <a:endParaRPr lang="es-CO" b="1" dirty="0"/>
          </a:p>
          <a:p>
            <a:endParaRPr lang="es-CO" b="1" dirty="0"/>
          </a:p>
          <a:p>
            <a:endParaRPr lang="es-CO" b="1" dirty="0"/>
          </a:p>
          <a:p>
            <a:endParaRPr lang="es-CO" b="1" dirty="0"/>
          </a:p>
        </p:txBody>
      </p:sp>
      <p:sp>
        <p:nvSpPr>
          <p:cNvPr id="8" name="CuadroTexto 7">
            <a:extLst>
              <a:ext uri="{FF2B5EF4-FFF2-40B4-BE49-F238E27FC236}">
                <a16:creationId xmlns:a16="http://schemas.microsoft.com/office/drawing/2014/main" id="{3A4ED6AA-E1FE-4485-AB0C-316A0FDDC745}"/>
              </a:ext>
            </a:extLst>
          </p:cNvPr>
          <p:cNvSpPr txBox="1"/>
          <p:nvPr/>
        </p:nvSpPr>
        <p:spPr>
          <a:xfrm>
            <a:off x="2133601" y="1782707"/>
            <a:ext cx="4594578" cy="2862322"/>
          </a:xfrm>
          <a:prstGeom prst="rect">
            <a:avLst/>
          </a:prstGeom>
          <a:noFill/>
        </p:spPr>
        <p:txBody>
          <a:bodyPr wrap="square" rtlCol="0">
            <a:spAutoFit/>
          </a:bodyPr>
          <a:lstStyle/>
          <a:p>
            <a:pPr algn="just"/>
            <a:r>
              <a:rPr lang="es-CO" sz="2000" dirty="0">
                <a:solidFill>
                  <a:srgbClr val="000000"/>
                </a:solidFill>
              </a:rPr>
              <a:t>Se inscribieron 51 personas y participaron 17 funcionarios, el torneo fue conformado por MIGRACIÓN, MINERIA Y ANI, en el mes de Septiembre.</a:t>
            </a:r>
          </a:p>
          <a:p>
            <a:pPr algn="just"/>
            <a:endParaRPr lang="es-CO" sz="2000" dirty="0">
              <a:solidFill>
                <a:srgbClr val="000000"/>
              </a:solidFill>
            </a:endParaRPr>
          </a:p>
          <a:p>
            <a:pPr algn="just"/>
            <a:endParaRPr lang="es-CO" sz="2000" dirty="0">
              <a:solidFill>
                <a:srgbClr val="000000"/>
              </a:solidFill>
            </a:endParaRPr>
          </a:p>
          <a:p>
            <a:pPr algn="just"/>
            <a:endParaRPr lang="es-CO" sz="2000" dirty="0">
              <a:solidFill>
                <a:srgbClr val="000000"/>
              </a:solidFill>
            </a:endParaRPr>
          </a:p>
          <a:p>
            <a:pPr algn="just"/>
            <a:endParaRPr lang="es-CO" sz="2000" dirty="0">
              <a:solidFill>
                <a:srgbClr val="000000"/>
              </a:solidFill>
            </a:endParaRPr>
          </a:p>
          <a:p>
            <a:pPr algn="just"/>
            <a:endParaRPr lang="es-CO" sz="2000" dirty="0">
              <a:solidFill>
                <a:srgbClr val="000000"/>
              </a:solidFill>
            </a:endParaRPr>
          </a:p>
        </p:txBody>
      </p:sp>
      <p:pic>
        <p:nvPicPr>
          <p:cNvPr id="5" name="58EFAB8E">
            <a:hlinkClick r:id="" action="ppaction://media"/>
            <a:extLst>
              <a:ext uri="{FF2B5EF4-FFF2-40B4-BE49-F238E27FC236}">
                <a16:creationId xmlns:a16="http://schemas.microsoft.com/office/drawing/2014/main" id="{B9BFFAFD-D30B-42FF-B702-9755D78AF0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72357" y="3213868"/>
            <a:ext cx="6096000" cy="3352800"/>
          </a:xfrm>
          <a:prstGeom prst="rect">
            <a:avLst/>
          </a:prstGeom>
        </p:spPr>
      </p:pic>
      <p:sp>
        <p:nvSpPr>
          <p:cNvPr id="7" name="CuadroTexto 6">
            <a:extLst>
              <a:ext uri="{FF2B5EF4-FFF2-40B4-BE49-F238E27FC236}">
                <a16:creationId xmlns:a16="http://schemas.microsoft.com/office/drawing/2014/main" id="{F346AFE3-8748-44FB-8C15-C23BDC40331F}"/>
              </a:ext>
            </a:extLst>
          </p:cNvPr>
          <p:cNvSpPr txBox="1"/>
          <p:nvPr/>
        </p:nvSpPr>
        <p:spPr>
          <a:xfrm>
            <a:off x="0" y="506564"/>
            <a:ext cx="8674100" cy="523220"/>
          </a:xfrm>
          <a:prstGeom prst="rect">
            <a:avLst/>
          </a:prstGeom>
          <a:noFill/>
        </p:spPr>
        <p:txBody>
          <a:bodyPr wrap="square" rtlCol="0">
            <a:spAutoFit/>
          </a:bodyPr>
          <a:lstStyle/>
          <a:p>
            <a:pPr algn="ctr"/>
            <a:r>
              <a:rPr lang="es-CO" sz="2800" b="1" i="1" u="sng" dirty="0">
                <a:latin typeface="Arial" panose="020B0604020202020204" pitchFamily="34" charset="0"/>
                <a:ea typeface="MS PGothic" pitchFamily="34" charset="-128"/>
              </a:rPr>
              <a:t>DEPORTIVOS, RECREATIVOS Y VACACIONALES </a:t>
            </a:r>
          </a:p>
        </p:txBody>
      </p:sp>
    </p:spTree>
    <p:extLst>
      <p:ext uri="{BB962C8B-B14F-4D97-AF65-F5344CB8AC3E}">
        <p14:creationId xmlns:p14="http://schemas.microsoft.com/office/powerpoint/2010/main" val="33623162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DF69246F-9C5F-4F3B-8A48-5C8E25D806A9}"/>
              </a:ext>
            </a:extLst>
          </p:cNvPr>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17</a:t>
            </a:fld>
            <a:endParaRPr lang="es-CO" dirty="0">
              <a:solidFill>
                <a:srgbClr val="244061">
                  <a:tint val="75000"/>
                </a:srgbClr>
              </a:solidFill>
            </a:endParaRPr>
          </a:p>
        </p:txBody>
      </p:sp>
      <p:sp>
        <p:nvSpPr>
          <p:cNvPr id="6" name="CuadroTexto 5">
            <a:extLst>
              <a:ext uri="{FF2B5EF4-FFF2-40B4-BE49-F238E27FC236}">
                <a16:creationId xmlns:a16="http://schemas.microsoft.com/office/drawing/2014/main" id="{A50A5548-695B-4E40-B99C-3EC33A5AE974}"/>
              </a:ext>
            </a:extLst>
          </p:cNvPr>
          <p:cNvSpPr txBox="1"/>
          <p:nvPr/>
        </p:nvSpPr>
        <p:spPr>
          <a:xfrm>
            <a:off x="225779" y="1620457"/>
            <a:ext cx="4594578" cy="369332"/>
          </a:xfrm>
          <a:prstGeom prst="rect">
            <a:avLst/>
          </a:prstGeom>
          <a:noFill/>
        </p:spPr>
        <p:txBody>
          <a:bodyPr wrap="square" rtlCol="0">
            <a:spAutoFit/>
          </a:bodyPr>
          <a:lstStyle/>
          <a:p>
            <a:r>
              <a:rPr lang="es-CO" b="1" dirty="0">
                <a:solidFill>
                  <a:srgbClr val="386295"/>
                </a:solidFill>
              </a:rPr>
              <a:t>DÍA DE HALLOWEEN</a:t>
            </a:r>
            <a:endParaRPr lang="es-CO" b="1" dirty="0"/>
          </a:p>
        </p:txBody>
      </p:sp>
      <p:sp>
        <p:nvSpPr>
          <p:cNvPr id="8" name="CuadroTexto 7">
            <a:extLst>
              <a:ext uri="{FF2B5EF4-FFF2-40B4-BE49-F238E27FC236}">
                <a16:creationId xmlns:a16="http://schemas.microsoft.com/office/drawing/2014/main" id="{3A4ED6AA-E1FE-4485-AB0C-316A0FDDC745}"/>
              </a:ext>
            </a:extLst>
          </p:cNvPr>
          <p:cNvSpPr txBox="1"/>
          <p:nvPr/>
        </p:nvSpPr>
        <p:spPr>
          <a:xfrm>
            <a:off x="225779" y="2282040"/>
            <a:ext cx="4594578" cy="1200329"/>
          </a:xfrm>
          <a:prstGeom prst="rect">
            <a:avLst/>
          </a:prstGeom>
          <a:noFill/>
        </p:spPr>
        <p:txBody>
          <a:bodyPr wrap="square" rtlCol="0">
            <a:spAutoFit/>
          </a:bodyPr>
          <a:lstStyle/>
          <a:p>
            <a:pPr lvl="0" algn="just" fontAlgn="base">
              <a:lnSpc>
                <a:spcPct val="90000"/>
              </a:lnSpc>
              <a:spcBef>
                <a:spcPts val="1000"/>
              </a:spcBef>
              <a:spcAft>
                <a:spcPct val="0"/>
              </a:spcAft>
            </a:pPr>
            <a:r>
              <a:rPr lang="es-CO" sz="2000" dirty="0">
                <a:solidFill>
                  <a:srgbClr val="000000"/>
                </a:solidFill>
              </a:rPr>
              <a:t>El día fue celebrado en las instalaciones de la ANI con acompañamiento de la Caja de Compensación Familiar Compensar y se les compartió un delicioso refrigerio.</a:t>
            </a:r>
          </a:p>
        </p:txBody>
      </p:sp>
      <p:pic>
        <p:nvPicPr>
          <p:cNvPr id="3" name="Imagen 2">
            <a:extLst>
              <a:ext uri="{FF2B5EF4-FFF2-40B4-BE49-F238E27FC236}">
                <a16:creationId xmlns:a16="http://schemas.microsoft.com/office/drawing/2014/main" id="{63F48A0B-49CC-4DD8-ACE7-953C5B8C1361}"/>
              </a:ext>
            </a:extLst>
          </p:cNvPr>
          <p:cNvPicPr>
            <a:picLocks noChangeAspect="1"/>
          </p:cNvPicPr>
          <p:nvPr/>
        </p:nvPicPr>
        <p:blipFill>
          <a:blip r:embed="rId2"/>
          <a:stretch>
            <a:fillRect/>
          </a:stretch>
        </p:blipFill>
        <p:spPr>
          <a:xfrm>
            <a:off x="4820357" y="2198381"/>
            <a:ext cx="3996265" cy="3583976"/>
          </a:xfrm>
          <a:prstGeom prst="rect">
            <a:avLst/>
          </a:prstGeom>
        </p:spPr>
      </p:pic>
      <p:pic>
        <p:nvPicPr>
          <p:cNvPr id="5" name="Imagen 4">
            <a:extLst>
              <a:ext uri="{FF2B5EF4-FFF2-40B4-BE49-F238E27FC236}">
                <a16:creationId xmlns:a16="http://schemas.microsoft.com/office/drawing/2014/main" id="{7AFB0415-2CB8-4A2A-8AE8-74DC8351149E}"/>
              </a:ext>
            </a:extLst>
          </p:cNvPr>
          <p:cNvPicPr>
            <a:picLocks noChangeAspect="1"/>
          </p:cNvPicPr>
          <p:nvPr/>
        </p:nvPicPr>
        <p:blipFill>
          <a:blip r:embed="rId3"/>
          <a:stretch>
            <a:fillRect/>
          </a:stretch>
        </p:blipFill>
        <p:spPr>
          <a:xfrm>
            <a:off x="498565" y="3990369"/>
            <a:ext cx="4049006" cy="2472509"/>
          </a:xfrm>
          <a:prstGeom prst="rect">
            <a:avLst/>
          </a:prstGeom>
        </p:spPr>
      </p:pic>
      <p:sp>
        <p:nvSpPr>
          <p:cNvPr id="9" name="CuadroTexto 8">
            <a:extLst>
              <a:ext uri="{FF2B5EF4-FFF2-40B4-BE49-F238E27FC236}">
                <a16:creationId xmlns:a16="http://schemas.microsoft.com/office/drawing/2014/main" id="{7B584093-1C88-4150-B7AA-6BD79C952F8A}"/>
              </a:ext>
            </a:extLst>
          </p:cNvPr>
          <p:cNvSpPr txBox="1"/>
          <p:nvPr/>
        </p:nvSpPr>
        <p:spPr>
          <a:xfrm>
            <a:off x="0" y="506564"/>
            <a:ext cx="8674100" cy="523220"/>
          </a:xfrm>
          <a:prstGeom prst="rect">
            <a:avLst/>
          </a:prstGeom>
          <a:noFill/>
        </p:spPr>
        <p:txBody>
          <a:bodyPr wrap="square" rtlCol="0">
            <a:spAutoFit/>
          </a:bodyPr>
          <a:lstStyle/>
          <a:p>
            <a:pPr algn="ctr"/>
            <a:r>
              <a:rPr lang="es-CO" sz="2800" b="1" i="1" u="sng" dirty="0">
                <a:latin typeface="Arial" panose="020B0604020202020204" pitchFamily="34" charset="0"/>
                <a:ea typeface="MS PGothic" pitchFamily="34" charset="-128"/>
              </a:rPr>
              <a:t>DEPORTIVOS, RECREATIVOS Y VACACIONALES </a:t>
            </a:r>
          </a:p>
        </p:txBody>
      </p:sp>
    </p:spTree>
    <p:extLst>
      <p:ext uri="{BB962C8B-B14F-4D97-AF65-F5344CB8AC3E}">
        <p14:creationId xmlns:p14="http://schemas.microsoft.com/office/powerpoint/2010/main" val="3620507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DF69246F-9C5F-4F3B-8A48-5C8E25D806A9}"/>
              </a:ext>
            </a:extLst>
          </p:cNvPr>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18</a:t>
            </a:fld>
            <a:endParaRPr lang="es-CO" dirty="0">
              <a:solidFill>
                <a:srgbClr val="244061">
                  <a:tint val="75000"/>
                </a:srgbClr>
              </a:solidFill>
            </a:endParaRPr>
          </a:p>
        </p:txBody>
      </p:sp>
      <p:sp>
        <p:nvSpPr>
          <p:cNvPr id="6" name="CuadroTexto 5">
            <a:extLst>
              <a:ext uri="{FF2B5EF4-FFF2-40B4-BE49-F238E27FC236}">
                <a16:creationId xmlns:a16="http://schemas.microsoft.com/office/drawing/2014/main" id="{A50A5548-695B-4E40-B99C-3EC33A5AE974}"/>
              </a:ext>
            </a:extLst>
          </p:cNvPr>
          <p:cNvSpPr txBox="1"/>
          <p:nvPr/>
        </p:nvSpPr>
        <p:spPr>
          <a:xfrm>
            <a:off x="225779" y="1620457"/>
            <a:ext cx="3770488" cy="2308324"/>
          </a:xfrm>
          <a:prstGeom prst="rect">
            <a:avLst/>
          </a:prstGeom>
          <a:noFill/>
        </p:spPr>
        <p:txBody>
          <a:bodyPr wrap="square" rtlCol="0">
            <a:spAutoFit/>
          </a:bodyPr>
          <a:lstStyle/>
          <a:p>
            <a:endParaRPr lang="es-CO" b="1" dirty="0">
              <a:solidFill>
                <a:srgbClr val="386295"/>
              </a:solidFill>
            </a:endParaRPr>
          </a:p>
          <a:p>
            <a:r>
              <a:rPr lang="es-CO" b="1" dirty="0">
                <a:solidFill>
                  <a:srgbClr val="386295"/>
                </a:solidFill>
              </a:rPr>
              <a:t>ENTRENAMIENTOS TENIS DE CAMPO.</a:t>
            </a:r>
          </a:p>
          <a:p>
            <a:endParaRPr lang="es-CO" b="1" dirty="0">
              <a:solidFill>
                <a:srgbClr val="386295"/>
              </a:solidFill>
            </a:endParaRPr>
          </a:p>
          <a:p>
            <a:pPr algn="just"/>
            <a:r>
              <a:rPr lang="es-CO" dirty="0">
                <a:solidFill>
                  <a:srgbClr val="000000"/>
                </a:solidFill>
              </a:rPr>
              <a:t>Se realizó entrenamiento de tenis de campo cada 15 días en las Instalaciones de la Caja de Compensación Familiar Compensar.</a:t>
            </a:r>
            <a:endParaRPr lang="es-CO" b="1" dirty="0">
              <a:solidFill>
                <a:srgbClr val="386295"/>
              </a:solidFill>
            </a:endParaRPr>
          </a:p>
          <a:p>
            <a:endParaRPr lang="es-CO" b="1" dirty="0"/>
          </a:p>
        </p:txBody>
      </p:sp>
      <p:pic>
        <p:nvPicPr>
          <p:cNvPr id="7" name="Imagen 6">
            <a:extLst>
              <a:ext uri="{FF2B5EF4-FFF2-40B4-BE49-F238E27FC236}">
                <a16:creationId xmlns:a16="http://schemas.microsoft.com/office/drawing/2014/main" id="{FA1EB236-FD34-47A3-852E-97763010912F}"/>
              </a:ext>
            </a:extLst>
          </p:cNvPr>
          <p:cNvPicPr>
            <a:picLocks noChangeAspect="1"/>
          </p:cNvPicPr>
          <p:nvPr/>
        </p:nvPicPr>
        <p:blipFill>
          <a:blip r:embed="rId2"/>
          <a:stretch>
            <a:fillRect/>
          </a:stretch>
        </p:blipFill>
        <p:spPr>
          <a:xfrm>
            <a:off x="1063273" y="3928781"/>
            <a:ext cx="2095500" cy="1905000"/>
          </a:xfrm>
          <a:prstGeom prst="rect">
            <a:avLst/>
          </a:prstGeom>
        </p:spPr>
      </p:pic>
      <p:pic>
        <p:nvPicPr>
          <p:cNvPr id="9" name="Imagen 8">
            <a:extLst>
              <a:ext uri="{FF2B5EF4-FFF2-40B4-BE49-F238E27FC236}">
                <a16:creationId xmlns:a16="http://schemas.microsoft.com/office/drawing/2014/main" id="{C18CF6B3-B0A5-403E-B8B4-29B9870AB0EE}"/>
              </a:ext>
            </a:extLst>
          </p:cNvPr>
          <p:cNvPicPr>
            <a:picLocks noChangeAspect="1"/>
          </p:cNvPicPr>
          <p:nvPr/>
        </p:nvPicPr>
        <p:blipFill>
          <a:blip r:embed="rId3"/>
          <a:stretch>
            <a:fillRect/>
          </a:stretch>
        </p:blipFill>
        <p:spPr>
          <a:xfrm>
            <a:off x="4109157" y="1780536"/>
            <a:ext cx="4346221" cy="4146416"/>
          </a:xfrm>
          <a:prstGeom prst="rect">
            <a:avLst/>
          </a:prstGeom>
        </p:spPr>
      </p:pic>
      <p:sp>
        <p:nvSpPr>
          <p:cNvPr id="8" name="CuadroTexto 7">
            <a:extLst>
              <a:ext uri="{FF2B5EF4-FFF2-40B4-BE49-F238E27FC236}">
                <a16:creationId xmlns:a16="http://schemas.microsoft.com/office/drawing/2014/main" id="{1D7BAB90-C281-4745-B3BB-9F8EEF81A987}"/>
              </a:ext>
            </a:extLst>
          </p:cNvPr>
          <p:cNvSpPr txBox="1"/>
          <p:nvPr/>
        </p:nvSpPr>
        <p:spPr>
          <a:xfrm>
            <a:off x="0" y="506564"/>
            <a:ext cx="8674100" cy="523220"/>
          </a:xfrm>
          <a:prstGeom prst="rect">
            <a:avLst/>
          </a:prstGeom>
          <a:noFill/>
        </p:spPr>
        <p:txBody>
          <a:bodyPr wrap="square" rtlCol="0">
            <a:spAutoFit/>
          </a:bodyPr>
          <a:lstStyle/>
          <a:p>
            <a:pPr algn="ctr"/>
            <a:r>
              <a:rPr lang="es-CO" sz="2800" b="1" i="1" u="sng" dirty="0">
                <a:latin typeface="Arial" panose="020B0604020202020204" pitchFamily="34" charset="0"/>
                <a:ea typeface="MS PGothic" pitchFamily="34" charset="-128"/>
              </a:rPr>
              <a:t>DEPORTIVOS, RECREATIVOS Y VACACIONALES </a:t>
            </a:r>
          </a:p>
        </p:txBody>
      </p:sp>
    </p:spTree>
    <p:extLst>
      <p:ext uri="{BB962C8B-B14F-4D97-AF65-F5344CB8AC3E}">
        <p14:creationId xmlns:p14="http://schemas.microsoft.com/office/powerpoint/2010/main" val="384773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19</a:t>
            </a:fld>
            <a:endParaRPr lang="es-CO" dirty="0">
              <a:solidFill>
                <a:srgbClr val="244061">
                  <a:tint val="75000"/>
                </a:srgbClr>
              </a:solidFill>
            </a:endParaRPr>
          </a:p>
        </p:txBody>
      </p:sp>
      <p:pic>
        <p:nvPicPr>
          <p:cNvPr id="12" name="Imagen 11"/>
          <p:cNvPicPr>
            <a:picLocks noChangeAspect="1"/>
          </p:cNvPicPr>
          <p:nvPr/>
        </p:nvPicPr>
        <p:blipFill>
          <a:blip r:embed="rId2"/>
          <a:stretch>
            <a:fillRect/>
          </a:stretch>
        </p:blipFill>
        <p:spPr>
          <a:xfrm>
            <a:off x="0" y="541150"/>
            <a:ext cx="6858594" cy="640135"/>
          </a:xfrm>
          <a:prstGeom prst="rect">
            <a:avLst/>
          </a:prstGeom>
        </p:spPr>
      </p:pic>
      <p:sp>
        <p:nvSpPr>
          <p:cNvPr id="3" name="CuadroTexto 2"/>
          <p:cNvSpPr txBox="1"/>
          <p:nvPr/>
        </p:nvSpPr>
        <p:spPr>
          <a:xfrm>
            <a:off x="226291" y="1405657"/>
            <a:ext cx="4244109" cy="400110"/>
          </a:xfrm>
          <a:prstGeom prst="rect">
            <a:avLst/>
          </a:prstGeom>
          <a:noFill/>
        </p:spPr>
        <p:txBody>
          <a:bodyPr wrap="square" rtlCol="0">
            <a:spAutoFit/>
          </a:bodyPr>
          <a:lstStyle/>
          <a:p>
            <a:r>
              <a:rPr lang="es-CO" sz="2000" b="1" i="1" u="sng" dirty="0">
                <a:solidFill>
                  <a:schemeClr val="bg2">
                    <a:lumMod val="50000"/>
                  </a:schemeClr>
                </a:solidFill>
              </a:rPr>
              <a:t>HIDRATACIÓN FACIAL Y RELAJACIÓN</a:t>
            </a:r>
            <a:r>
              <a:rPr lang="es-CO" b="1" i="1" dirty="0">
                <a:solidFill>
                  <a:schemeClr val="bg2">
                    <a:lumMod val="50000"/>
                  </a:schemeClr>
                </a:solidFill>
              </a:rPr>
              <a:t>.</a:t>
            </a:r>
          </a:p>
        </p:txBody>
      </p:sp>
      <p:sp>
        <p:nvSpPr>
          <p:cNvPr id="8" name="CuadroTexto 7">
            <a:extLst>
              <a:ext uri="{FF2B5EF4-FFF2-40B4-BE49-F238E27FC236}">
                <a16:creationId xmlns:a16="http://schemas.microsoft.com/office/drawing/2014/main" id="{ADCEFFED-050D-42A6-A985-CCA26188D236}"/>
              </a:ext>
            </a:extLst>
          </p:cNvPr>
          <p:cNvSpPr txBox="1"/>
          <p:nvPr/>
        </p:nvSpPr>
        <p:spPr>
          <a:xfrm>
            <a:off x="4809067" y="2547743"/>
            <a:ext cx="3865033" cy="3323987"/>
          </a:xfrm>
          <a:prstGeom prst="rect">
            <a:avLst/>
          </a:prstGeom>
          <a:noFill/>
        </p:spPr>
        <p:txBody>
          <a:bodyPr wrap="square" rtlCol="0">
            <a:spAutoFit/>
          </a:bodyPr>
          <a:lstStyle/>
          <a:p>
            <a:pPr algn="just"/>
            <a:r>
              <a:rPr lang="es-CO" sz="2400" dirty="0">
                <a:solidFill>
                  <a:srgbClr val="000000"/>
                </a:solidFill>
              </a:rPr>
              <a:t>El 7 de marzo, 28 y 29 de agosto se llevo a cabo una jornada de Hidratación Facial en la enfermería de la Agencia Nacional de Infraestructura, conto con una participación de 16 personas.</a:t>
            </a:r>
          </a:p>
          <a:p>
            <a:endParaRPr lang="es-CO" dirty="0"/>
          </a:p>
        </p:txBody>
      </p:sp>
      <p:pic>
        <p:nvPicPr>
          <p:cNvPr id="4" name="Imagen 3">
            <a:extLst>
              <a:ext uri="{FF2B5EF4-FFF2-40B4-BE49-F238E27FC236}">
                <a16:creationId xmlns:a16="http://schemas.microsoft.com/office/drawing/2014/main" id="{62C3D5A8-E9BA-4E9A-8FED-2736B12D69B1}"/>
              </a:ext>
            </a:extLst>
          </p:cNvPr>
          <p:cNvPicPr>
            <a:picLocks noChangeAspect="1"/>
          </p:cNvPicPr>
          <p:nvPr/>
        </p:nvPicPr>
        <p:blipFill>
          <a:blip r:embed="rId3"/>
          <a:stretch>
            <a:fillRect/>
          </a:stretch>
        </p:blipFill>
        <p:spPr>
          <a:xfrm>
            <a:off x="447249" y="2133601"/>
            <a:ext cx="3802191" cy="3738130"/>
          </a:xfrm>
          <a:prstGeom prst="rect">
            <a:avLst/>
          </a:prstGeom>
        </p:spPr>
      </p:pic>
    </p:spTree>
    <p:extLst>
      <p:ext uri="{BB962C8B-B14F-4D97-AF65-F5344CB8AC3E}">
        <p14:creationId xmlns:p14="http://schemas.microsoft.com/office/powerpoint/2010/main" val="2738708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598" name="think-cell Slide" r:id="rId8" imgW="360" imgH="360" progId="TCLayout.ActiveDocument.1">
                  <p:embed/>
                </p:oleObj>
              </mc:Choice>
              <mc:Fallback>
                <p:oleObj name="think-cell Slide" r:id="rId8" imgW="360" imgH="360" progId="TCLayout.ActiveDocument.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5" name="Straight Connector 14"/>
          <p:cNvCxnSpPr/>
          <p:nvPr>
            <p:custDataLst>
              <p:tags r:id="rId3"/>
            </p:custDataLst>
          </p:nvPr>
        </p:nvCxnSpPr>
        <p:spPr>
          <a:xfrm>
            <a:off x="3818144" y="2143946"/>
            <a:ext cx="4814684" cy="0"/>
          </a:xfrm>
          <a:prstGeom prst="line">
            <a:avLst/>
          </a:prstGeom>
          <a:ln w="1270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custDataLst>
              <p:tags r:id="rId4"/>
            </p:custDataLst>
          </p:nvPr>
        </p:nvSpPr>
        <p:spPr>
          <a:xfrm>
            <a:off x="3714234" y="2197479"/>
            <a:ext cx="4987637" cy="5847755"/>
          </a:xfrm>
          <a:prstGeom prst="rect">
            <a:avLst/>
          </a:prstGeom>
          <a:noFill/>
        </p:spPr>
        <p:txBody>
          <a:bodyPr wrap="square" lIns="0" tIns="0" rIns="0" bIns="0" rtlCol="0">
            <a:spAutoFit/>
          </a:bodyPr>
          <a:lstStyle/>
          <a:p>
            <a:pPr algn="just">
              <a:spcBef>
                <a:spcPct val="0"/>
              </a:spcBef>
              <a:defRPr/>
            </a:pPr>
            <a:r>
              <a:rPr lang="es-CO" sz="2000" b="1" i="1" dirty="0">
                <a:solidFill>
                  <a:prstClr val="black"/>
                </a:solidFill>
                <a:latin typeface="Candara" panose="020E0502030303020204" pitchFamily="34" charset="0"/>
                <a:cs typeface="Arial" charset="0"/>
              </a:rPr>
              <a:t>Programas de estímulos: </a:t>
            </a:r>
            <a:r>
              <a:rPr lang="es-CO" sz="2000" dirty="0">
                <a:solidFill>
                  <a:prstClr val="black"/>
                </a:solidFill>
                <a:latin typeface="Candara" panose="020E0502030303020204" pitchFamily="34" charset="0"/>
                <a:cs typeface="Arial" charset="0"/>
              </a:rPr>
              <a:t>Las Entidades deberán organizar programas de estímulos con el fin de motivar el desempeño eficaz y el compromiso de sus empleados. Los estímulos se implementarán a través de programas de bienestar social.</a:t>
            </a:r>
          </a:p>
          <a:p>
            <a:pPr algn="just">
              <a:spcBef>
                <a:spcPct val="0"/>
              </a:spcBef>
              <a:defRPr/>
            </a:pPr>
            <a:r>
              <a:rPr lang="es-CO" sz="2000" dirty="0">
                <a:solidFill>
                  <a:prstClr val="black"/>
                </a:solidFill>
                <a:latin typeface="Candara" panose="020E0502030303020204" pitchFamily="34" charset="0"/>
                <a:cs typeface="Arial" charset="0"/>
              </a:rPr>
              <a:t> </a:t>
            </a:r>
            <a:r>
              <a:rPr lang="es-CO" sz="2000" b="1" i="1" dirty="0">
                <a:solidFill>
                  <a:prstClr val="black"/>
                </a:solidFill>
                <a:latin typeface="Candara" panose="020E0502030303020204" pitchFamily="34" charset="0"/>
                <a:cs typeface="Arial" charset="0"/>
              </a:rPr>
              <a:t>Bienestar Social: </a:t>
            </a:r>
            <a:r>
              <a:rPr lang="es-CO" sz="2000" dirty="0">
                <a:solidFill>
                  <a:prstClr val="black"/>
                </a:solidFill>
                <a:latin typeface="Candara" panose="020E0502030303020204" pitchFamily="34" charset="0"/>
                <a:cs typeface="Arial" charset="0"/>
              </a:rPr>
              <a:t>comprende el conjunto de programas y beneficios que se estructuran como solución a las necesidades del individuo, que influyen como el elemento importante dentro de una comunidad funcional o empresa a la que se pertenece; reconociendo además que forma parte de un entorno social.</a:t>
            </a:r>
          </a:p>
          <a:p>
            <a:pPr algn="just">
              <a:spcBef>
                <a:spcPct val="0"/>
              </a:spcBef>
              <a:defRPr/>
            </a:pPr>
            <a:endParaRPr lang="es-CO" sz="2000" b="1" i="1" dirty="0">
              <a:solidFill>
                <a:prstClr val="black"/>
              </a:solidFill>
              <a:latin typeface="Candara" panose="020E0502030303020204" pitchFamily="34" charset="0"/>
              <a:cs typeface="Arial" charset="0"/>
            </a:endParaRPr>
          </a:p>
          <a:p>
            <a:pPr algn="just">
              <a:spcBef>
                <a:spcPct val="0"/>
              </a:spcBef>
              <a:defRPr/>
            </a:pPr>
            <a:endParaRPr lang="es-CO" sz="2000" dirty="0">
              <a:solidFill>
                <a:prstClr val="black"/>
              </a:solidFill>
              <a:latin typeface="Candara" panose="020E0502030303020204" pitchFamily="34" charset="0"/>
              <a:cs typeface="Arial" charset="0"/>
            </a:endParaRPr>
          </a:p>
          <a:p>
            <a:pPr algn="just">
              <a:spcBef>
                <a:spcPct val="0"/>
              </a:spcBef>
              <a:defRPr/>
            </a:pPr>
            <a:endParaRPr lang="es-CO" sz="2000" dirty="0">
              <a:solidFill>
                <a:prstClr val="black"/>
              </a:solidFill>
              <a:latin typeface="Candara" panose="020E0502030303020204" pitchFamily="34" charset="0"/>
              <a:cs typeface="Arial" charset="0"/>
            </a:endParaRPr>
          </a:p>
          <a:p>
            <a:pPr algn="just">
              <a:spcBef>
                <a:spcPct val="0"/>
              </a:spcBef>
              <a:defRPr/>
            </a:pPr>
            <a:endParaRPr lang="es-CO" sz="2000" dirty="0">
              <a:solidFill>
                <a:prstClr val="black"/>
              </a:solidFill>
              <a:latin typeface="Candara" panose="020E0502030303020204" pitchFamily="34" charset="0"/>
              <a:cs typeface="Arial" charset="0"/>
            </a:endParaRPr>
          </a:p>
          <a:p>
            <a:pPr algn="just">
              <a:spcBef>
                <a:spcPct val="0"/>
              </a:spcBef>
              <a:defRPr/>
            </a:pPr>
            <a:endParaRPr lang="es-CO" sz="2000" dirty="0">
              <a:solidFill>
                <a:prstClr val="black"/>
              </a:solidFill>
              <a:latin typeface="Candara" panose="020E0502030303020204" pitchFamily="34" charset="0"/>
              <a:cs typeface="Arial" charset="0"/>
            </a:endParaRPr>
          </a:p>
          <a:p>
            <a:pPr algn="just">
              <a:spcBef>
                <a:spcPct val="0"/>
              </a:spcBef>
              <a:defRPr/>
            </a:pPr>
            <a:r>
              <a:rPr lang="es-CO" sz="2000" dirty="0">
                <a:solidFill>
                  <a:prstClr val="black"/>
                </a:solidFill>
                <a:latin typeface="Candara" panose="020E0502030303020204" pitchFamily="34" charset="0"/>
                <a:cs typeface="Arial" charset="0"/>
              </a:rPr>
              <a:t> </a:t>
            </a: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2</a:t>
            </a:fld>
            <a:endParaRPr lang="es-CO" dirty="0">
              <a:solidFill>
                <a:srgbClr val="244061">
                  <a:tint val="75000"/>
                </a:srgbClr>
              </a:solidFill>
            </a:endParaRPr>
          </a:p>
        </p:txBody>
      </p:sp>
      <p:sp>
        <p:nvSpPr>
          <p:cNvPr id="22" name="McK 3. Unit of measure"/>
          <p:cNvSpPr txBox="1">
            <a:spLocks noChangeArrowheads="1"/>
          </p:cNvSpPr>
          <p:nvPr>
            <p:custDataLst>
              <p:tags r:id="rId5"/>
            </p:custDataLst>
          </p:nvPr>
        </p:nvSpPr>
        <p:spPr bwMode="auto">
          <a:xfrm>
            <a:off x="462759" y="662456"/>
            <a:ext cx="42857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defTabSz="912813" eaLnBrk="0" hangingPunct="0">
              <a:defRPr sz="1300">
                <a:solidFill>
                  <a:schemeClr val="tx1"/>
                </a:solidFill>
                <a:latin typeface="Arial" charset="0"/>
                <a:ea typeface="MS PGothic" pitchFamily="34" charset="-128"/>
              </a:defRPr>
            </a:lvl1pPr>
            <a:lvl2pPr marL="742950" indent="-285750" defTabSz="912813" eaLnBrk="0" hangingPunct="0">
              <a:defRPr sz="1300">
                <a:solidFill>
                  <a:schemeClr val="tx1"/>
                </a:solidFill>
                <a:latin typeface="Arial" charset="0"/>
                <a:ea typeface="MS PGothic" pitchFamily="34" charset="-128"/>
              </a:defRPr>
            </a:lvl2pPr>
            <a:lvl3pPr marL="1143000" indent="-228600" defTabSz="912813" eaLnBrk="0" hangingPunct="0">
              <a:defRPr sz="1300">
                <a:solidFill>
                  <a:schemeClr val="tx1"/>
                </a:solidFill>
                <a:latin typeface="Arial" charset="0"/>
                <a:ea typeface="MS PGothic" pitchFamily="34" charset="-128"/>
              </a:defRPr>
            </a:lvl3pPr>
            <a:lvl4pPr marL="1600200" indent="-228600" defTabSz="912813" eaLnBrk="0" hangingPunct="0">
              <a:defRPr sz="1300">
                <a:solidFill>
                  <a:schemeClr val="tx1"/>
                </a:solidFill>
                <a:latin typeface="Arial" charset="0"/>
                <a:ea typeface="MS PGothic" pitchFamily="34" charset="-128"/>
              </a:defRPr>
            </a:lvl4pPr>
            <a:lvl5pPr marL="2057400" indent="-228600" defTabSz="912813" eaLnBrk="0" hangingPunct="0">
              <a:defRPr sz="1300">
                <a:solidFill>
                  <a:schemeClr val="tx1"/>
                </a:solidFill>
                <a:latin typeface="Arial" charset="0"/>
                <a:ea typeface="MS PGothic" pitchFamily="34" charset="-128"/>
              </a:defRPr>
            </a:lvl5pPr>
            <a:lvl6pPr marL="2514600" indent="-228600" defTabSz="912813" eaLnBrk="0" fontAlgn="base" hangingPunct="0">
              <a:spcBef>
                <a:spcPct val="0"/>
              </a:spcBef>
              <a:spcAft>
                <a:spcPct val="0"/>
              </a:spcAft>
              <a:defRPr sz="1300">
                <a:solidFill>
                  <a:schemeClr val="tx1"/>
                </a:solidFill>
                <a:latin typeface="Arial" charset="0"/>
                <a:ea typeface="MS PGothic" pitchFamily="34" charset="-128"/>
              </a:defRPr>
            </a:lvl6pPr>
            <a:lvl7pPr marL="2971800" indent="-228600" defTabSz="912813" eaLnBrk="0" fontAlgn="base" hangingPunct="0">
              <a:spcBef>
                <a:spcPct val="0"/>
              </a:spcBef>
              <a:spcAft>
                <a:spcPct val="0"/>
              </a:spcAft>
              <a:defRPr sz="1300">
                <a:solidFill>
                  <a:schemeClr val="tx1"/>
                </a:solidFill>
                <a:latin typeface="Arial" charset="0"/>
                <a:ea typeface="MS PGothic" pitchFamily="34" charset="-128"/>
              </a:defRPr>
            </a:lvl7pPr>
            <a:lvl8pPr marL="3429000" indent="-228600" defTabSz="912813" eaLnBrk="0" fontAlgn="base" hangingPunct="0">
              <a:spcBef>
                <a:spcPct val="0"/>
              </a:spcBef>
              <a:spcAft>
                <a:spcPct val="0"/>
              </a:spcAft>
              <a:defRPr sz="1300">
                <a:solidFill>
                  <a:schemeClr val="tx1"/>
                </a:solidFill>
                <a:latin typeface="Arial" charset="0"/>
                <a:ea typeface="MS PGothic" pitchFamily="34" charset="-128"/>
              </a:defRPr>
            </a:lvl8pPr>
            <a:lvl9pPr marL="3886200" indent="-228600" defTabSz="912813" eaLnBrk="0" fontAlgn="base" hangingPunct="0">
              <a:spcBef>
                <a:spcPct val="0"/>
              </a:spcBef>
              <a:spcAft>
                <a:spcPct val="0"/>
              </a:spcAft>
              <a:defRPr sz="1300">
                <a:solidFill>
                  <a:schemeClr val="tx1"/>
                </a:solidFill>
                <a:latin typeface="Arial" charset="0"/>
                <a:ea typeface="MS PGothic" pitchFamily="34" charset="-128"/>
              </a:defRPr>
            </a:lvl9pPr>
          </a:lstStyle>
          <a:p>
            <a:pPr eaLnBrk="1" fontAlgn="base" hangingPunct="1">
              <a:spcBef>
                <a:spcPct val="0"/>
              </a:spcBef>
              <a:spcAft>
                <a:spcPct val="0"/>
              </a:spcAft>
            </a:pPr>
            <a:r>
              <a:rPr lang="en-US" altLang="zh-CN" sz="2400" b="1" i="1" dirty="0">
                <a:solidFill>
                  <a:schemeClr val="bg2">
                    <a:lumMod val="50000"/>
                  </a:schemeClr>
                </a:solidFill>
                <a:latin typeface="Candara" pitchFamily="34" charset="0"/>
                <a:ea typeface="+mj-ea"/>
                <a:cs typeface="+mj-cs"/>
                <a:sym typeface="Museo Sans 500"/>
              </a:rPr>
              <a:t>SISTEMA DE ESTÍMULOS</a:t>
            </a:r>
            <a:endParaRPr lang="es-ES_tradnl" altLang="zh-CN" sz="2400" b="1" i="1" dirty="0">
              <a:solidFill>
                <a:schemeClr val="bg2">
                  <a:lumMod val="50000"/>
                </a:schemeClr>
              </a:solidFill>
              <a:latin typeface="Candara" pitchFamily="34" charset="0"/>
              <a:ea typeface="+mj-ea"/>
              <a:cs typeface="+mj-cs"/>
              <a:sym typeface="Museo Sans 500"/>
            </a:endParaRPr>
          </a:p>
        </p:txBody>
      </p:sp>
      <p:sp>
        <p:nvSpPr>
          <p:cNvPr id="3" name="CuadroTexto 2"/>
          <p:cNvSpPr txBox="1"/>
          <p:nvPr/>
        </p:nvSpPr>
        <p:spPr>
          <a:xfrm>
            <a:off x="3714234" y="1889702"/>
            <a:ext cx="4987637" cy="369332"/>
          </a:xfrm>
          <a:prstGeom prst="rect">
            <a:avLst/>
          </a:prstGeom>
          <a:noFill/>
        </p:spPr>
        <p:txBody>
          <a:bodyPr wrap="square" rtlCol="0">
            <a:spAutoFit/>
          </a:bodyPr>
          <a:lstStyle/>
          <a:p>
            <a:r>
              <a:rPr lang="es-MX" b="1" i="1" dirty="0">
                <a:latin typeface="+mj-lt"/>
              </a:rPr>
              <a:t>DECRETO 1083 DE 2015 – TITULO 10 ART 2.2.10.1</a:t>
            </a:r>
          </a:p>
        </p:txBody>
      </p:sp>
      <p:pic>
        <p:nvPicPr>
          <p:cNvPr id="6" name="Imagen 5">
            <a:extLst>
              <a:ext uri="{FF2B5EF4-FFF2-40B4-BE49-F238E27FC236}">
                <a16:creationId xmlns:a16="http://schemas.microsoft.com/office/drawing/2014/main" id="{EC341F88-846C-4EC5-93DE-C6C1D736C2D5}"/>
              </a:ext>
            </a:extLst>
          </p:cNvPr>
          <p:cNvPicPr>
            <a:picLocks noChangeAspect="1"/>
          </p:cNvPicPr>
          <p:nvPr/>
        </p:nvPicPr>
        <p:blipFill>
          <a:blip r:embed="rId10"/>
          <a:stretch>
            <a:fillRect/>
          </a:stretch>
        </p:blipFill>
        <p:spPr>
          <a:xfrm>
            <a:off x="248356" y="1546578"/>
            <a:ext cx="3465877" cy="4594578"/>
          </a:xfrm>
          <a:prstGeom prst="rect">
            <a:avLst/>
          </a:prstGeom>
        </p:spPr>
      </p:pic>
    </p:spTree>
    <p:extLst>
      <p:ext uri="{BB962C8B-B14F-4D97-AF65-F5344CB8AC3E}">
        <p14:creationId xmlns:p14="http://schemas.microsoft.com/office/powerpoint/2010/main" val="403907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20</a:t>
            </a:fld>
            <a:endParaRPr lang="es-CO" dirty="0">
              <a:solidFill>
                <a:srgbClr val="244061">
                  <a:tint val="75000"/>
                </a:srgbClr>
              </a:solidFill>
            </a:endParaRPr>
          </a:p>
        </p:txBody>
      </p:sp>
      <p:sp>
        <p:nvSpPr>
          <p:cNvPr id="3" name="Título 2"/>
          <p:cNvSpPr>
            <a:spLocks noGrp="1"/>
          </p:cNvSpPr>
          <p:nvPr>
            <p:ph type="title"/>
          </p:nvPr>
        </p:nvSpPr>
        <p:spPr>
          <a:xfrm>
            <a:off x="124691" y="262340"/>
            <a:ext cx="8769927" cy="748669"/>
          </a:xfrm>
        </p:spPr>
        <p:txBody>
          <a:bodyPr/>
          <a:lstStyle/>
          <a:p>
            <a:pPr lvl="0"/>
            <a:r>
              <a:rPr lang="es-MX" altLang="zh-CN" i="1" u="sng" dirty="0">
                <a:solidFill>
                  <a:schemeClr val="bg2">
                    <a:lumMod val="50000"/>
                  </a:schemeClr>
                </a:solidFill>
                <a:latin typeface="Arial" panose="020B0604020202020204" pitchFamily="34" charset="0"/>
                <a:sym typeface="Museo Sans 500"/>
              </a:rPr>
              <a:t>PROMOCIÓN Y PREVENCIÓN DE LA SALUD.</a:t>
            </a:r>
            <a:endParaRPr lang="es-ES_tradnl" altLang="zh-CN" i="1" dirty="0">
              <a:solidFill>
                <a:schemeClr val="bg2">
                  <a:lumMod val="50000"/>
                </a:schemeClr>
              </a:solidFill>
              <a:cs typeface="+mn-cs"/>
              <a:sym typeface="Museo Sans 500"/>
            </a:endParaRPr>
          </a:p>
        </p:txBody>
      </p:sp>
      <p:sp>
        <p:nvSpPr>
          <p:cNvPr id="7" name="Rectángulo 6"/>
          <p:cNvSpPr/>
          <p:nvPr/>
        </p:nvSpPr>
        <p:spPr>
          <a:xfrm>
            <a:off x="344310" y="1634030"/>
            <a:ext cx="4447309" cy="584775"/>
          </a:xfrm>
          <a:prstGeom prst="rect">
            <a:avLst/>
          </a:prstGeom>
        </p:spPr>
        <p:txBody>
          <a:bodyPr wrap="square">
            <a:spAutoFit/>
          </a:bodyPr>
          <a:lstStyle/>
          <a:p>
            <a:pPr lvl="0" fontAlgn="base">
              <a:spcBef>
                <a:spcPct val="0"/>
              </a:spcBef>
              <a:spcAft>
                <a:spcPct val="0"/>
              </a:spcAft>
            </a:pPr>
            <a:r>
              <a:rPr lang="es-MX" altLang="zh-CN" sz="1600" b="1" i="1" u="sng" dirty="0">
                <a:solidFill>
                  <a:schemeClr val="bg2">
                    <a:lumMod val="50000"/>
                  </a:schemeClr>
                </a:solidFill>
                <a:latin typeface="Arial" panose="020B0604020202020204" pitchFamily="34" charset="0"/>
                <a:ea typeface="+mj-ea"/>
                <a:cs typeface="+mj-cs"/>
                <a:sym typeface="Museo Sans 500"/>
              </a:rPr>
              <a:t>TALLER DE INTELIGENCIA FINANCIERA Y FINANZAS PERSONALES</a:t>
            </a:r>
            <a:endParaRPr lang="es-ES_tradnl" altLang="zh-CN" sz="1600" b="1" i="1" u="sng" dirty="0">
              <a:solidFill>
                <a:schemeClr val="bg2">
                  <a:lumMod val="50000"/>
                </a:schemeClr>
              </a:solidFill>
              <a:latin typeface="Arial" panose="020B0604020202020204" pitchFamily="34" charset="0"/>
              <a:ea typeface="+mj-ea"/>
              <a:cs typeface="+mj-cs"/>
              <a:sym typeface="Museo Sans 500"/>
            </a:endParaRPr>
          </a:p>
        </p:txBody>
      </p:sp>
      <p:sp>
        <p:nvSpPr>
          <p:cNvPr id="13" name="CuadroTexto 12"/>
          <p:cNvSpPr txBox="1"/>
          <p:nvPr/>
        </p:nvSpPr>
        <p:spPr>
          <a:xfrm>
            <a:off x="395111" y="3136394"/>
            <a:ext cx="4345709" cy="1200329"/>
          </a:xfrm>
          <a:prstGeom prst="rect">
            <a:avLst/>
          </a:prstGeom>
          <a:noFill/>
        </p:spPr>
        <p:txBody>
          <a:bodyPr wrap="square" rtlCol="0">
            <a:spAutoFit/>
          </a:bodyPr>
          <a:lstStyle/>
          <a:p>
            <a:pPr algn="just"/>
            <a:r>
              <a:rPr lang="es-MX" sz="2400" dirty="0">
                <a:solidFill>
                  <a:prstClr val="black"/>
                </a:solidFill>
                <a:cs typeface="Arial" charset="0"/>
              </a:rPr>
              <a:t>El 2 de junio se realizó un taller, el cual conto con la participación de 12 funcionarios. </a:t>
            </a:r>
            <a:endParaRPr lang="es-CO" sz="2400" dirty="0">
              <a:solidFill>
                <a:prstClr val="black"/>
              </a:solidFill>
              <a:cs typeface="Arial" charset="0"/>
            </a:endParaRPr>
          </a:p>
        </p:txBody>
      </p:sp>
      <p:pic>
        <p:nvPicPr>
          <p:cNvPr id="5" name="Imagen 4">
            <a:extLst>
              <a:ext uri="{FF2B5EF4-FFF2-40B4-BE49-F238E27FC236}">
                <a16:creationId xmlns:a16="http://schemas.microsoft.com/office/drawing/2014/main" id="{8B4D2B68-BAE6-47CF-92F0-ECEB14AA8E51}"/>
              </a:ext>
            </a:extLst>
          </p:cNvPr>
          <p:cNvPicPr>
            <a:picLocks noChangeAspect="1"/>
          </p:cNvPicPr>
          <p:nvPr/>
        </p:nvPicPr>
        <p:blipFill>
          <a:blip r:embed="rId2"/>
          <a:stretch>
            <a:fillRect/>
          </a:stretch>
        </p:blipFill>
        <p:spPr>
          <a:xfrm>
            <a:off x="4867624" y="2432331"/>
            <a:ext cx="3806476" cy="3232077"/>
          </a:xfrm>
          <a:prstGeom prst="rect">
            <a:avLst/>
          </a:prstGeom>
        </p:spPr>
      </p:pic>
    </p:spTree>
    <p:extLst>
      <p:ext uri="{BB962C8B-B14F-4D97-AF65-F5344CB8AC3E}">
        <p14:creationId xmlns:p14="http://schemas.microsoft.com/office/powerpoint/2010/main" val="3182715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21</a:t>
            </a:fld>
            <a:endParaRPr lang="es-CO" dirty="0">
              <a:solidFill>
                <a:srgbClr val="244061">
                  <a:tint val="75000"/>
                </a:srgbClr>
              </a:solidFill>
            </a:endParaRPr>
          </a:p>
        </p:txBody>
      </p:sp>
      <p:sp>
        <p:nvSpPr>
          <p:cNvPr id="7" name="Rectángulo 6"/>
          <p:cNvSpPr/>
          <p:nvPr/>
        </p:nvSpPr>
        <p:spPr>
          <a:xfrm>
            <a:off x="124690" y="1766870"/>
            <a:ext cx="4447309" cy="1200329"/>
          </a:xfrm>
          <a:prstGeom prst="rect">
            <a:avLst/>
          </a:prstGeom>
        </p:spPr>
        <p:txBody>
          <a:bodyPr wrap="square">
            <a:spAutoFit/>
          </a:bodyPr>
          <a:lstStyle/>
          <a:p>
            <a:pPr lvl="0" fontAlgn="base">
              <a:spcBef>
                <a:spcPct val="0"/>
              </a:spcBef>
              <a:spcAft>
                <a:spcPct val="0"/>
              </a:spcAft>
            </a:pPr>
            <a:r>
              <a:rPr lang="es-MX" altLang="zh-CN" b="1" u="sng" dirty="0">
                <a:solidFill>
                  <a:srgbClr val="244061"/>
                </a:solidFill>
                <a:latin typeface="Arial" panose="020B0604020202020204" pitchFamily="34" charset="0"/>
                <a:sym typeface="Museo Sans 500"/>
              </a:rPr>
              <a:t>TALLER DE PREPENSIONADOS</a:t>
            </a:r>
          </a:p>
          <a:p>
            <a:pPr lvl="0" fontAlgn="base">
              <a:spcBef>
                <a:spcPct val="0"/>
              </a:spcBef>
              <a:spcAft>
                <a:spcPct val="0"/>
              </a:spcAft>
            </a:pPr>
            <a:endParaRPr lang="es-MX" altLang="zh-CN" b="1" u="sng" dirty="0">
              <a:solidFill>
                <a:srgbClr val="244061"/>
              </a:solidFill>
              <a:latin typeface="Arial" panose="020B0604020202020204" pitchFamily="34" charset="0"/>
              <a:sym typeface="Museo Sans 500"/>
            </a:endParaRPr>
          </a:p>
          <a:p>
            <a:pPr lvl="0" fontAlgn="base">
              <a:spcBef>
                <a:spcPct val="0"/>
              </a:spcBef>
              <a:spcAft>
                <a:spcPct val="0"/>
              </a:spcAft>
            </a:pPr>
            <a:endParaRPr lang="es-MX" altLang="zh-CN" b="1" u="sng" dirty="0">
              <a:solidFill>
                <a:srgbClr val="244061"/>
              </a:solidFill>
              <a:latin typeface="Arial" panose="020B0604020202020204" pitchFamily="34" charset="0"/>
              <a:sym typeface="Museo Sans 500"/>
            </a:endParaRPr>
          </a:p>
          <a:p>
            <a:pPr lvl="0" fontAlgn="base">
              <a:spcBef>
                <a:spcPct val="0"/>
              </a:spcBef>
              <a:spcAft>
                <a:spcPct val="0"/>
              </a:spcAft>
            </a:pPr>
            <a:endParaRPr lang="es-ES_tradnl" altLang="zh-CN" b="1" dirty="0">
              <a:solidFill>
                <a:srgbClr val="244061"/>
              </a:solidFill>
              <a:latin typeface="Candara" pitchFamily="34" charset="0"/>
              <a:sym typeface="Museo Sans 500"/>
            </a:endParaRPr>
          </a:p>
        </p:txBody>
      </p:sp>
      <p:pic>
        <p:nvPicPr>
          <p:cNvPr id="10" name="Imagen 9"/>
          <p:cNvPicPr>
            <a:picLocks noChangeAspect="1"/>
          </p:cNvPicPr>
          <p:nvPr/>
        </p:nvPicPr>
        <p:blipFill>
          <a:blip r:embed="rId2"/>
          <a:stretch>
            <a:fillRect/>
          </a:stretch>
        </p:blipFill>
        <p:spPr>
          <a:xfrm>
            <a:off x="4891547" y="1786014"/>
            <a:ext cx="3560373" cy="12193"/>
          </a:xfrm>
          <a:prstGeom prst="rect">
            <a:avLst/>
          </a:prstGeom>
        </p:spPr>
      </p:pic>
      <p:pic>
        <p:nvPicPr>
          <p:cNvPr id="4" name="Imagen 3"/>
          <p:cNvPicPr>
            <a:picLocks noChangeAspect="1"/>
          </p:cNvPicPr>
          <p:nvPr/>
        </p:nvPicPr>
        <p:blipFill>
          <a:blip r:embed="rId3"/>
          <a:stretch>
            <a:fillRect/>
          </a:stretch>
        </p:blipFill>
        <p:spPr>
          <a:xfrm>
            <a:off x="273947" y="3054063"/>
            <a:ext cx="8596105" cy="749873"/>
          </a:xfrm>
          <a:prstGeom prst="rect">
            <a:avLst/>
          </a:prstGeom>
        </p:spPr>
      </p:pic>
      <p:pic>
        <p:nvPicPr>
          <p:cNvPr id="6" name="Imagen 5">
            <a:extLst>
              <a:ext uri="{FF2B5EF4-FFF2-40B4-BE49-F238E27FC236}">
                <a16:creationId xmlns:a16="http://schemas.microsoft.com/office/drawing/2014/main" id="{26250467-E0D9-4B4D-A713-E2E8ABCE1A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3105" y="2032000"/>
            <a:ext cx="5006203" cy="4120444"/>
          </a:xfrm>
          <a:prstGeom prst="rect">
            <a:avLst/>
          </a:prstGeom>
        </p:spPr>
      </p:pic>
      <p:sp>
        <p:nvSpPr>
          <p:cNvPr id="11" name="Rectángulo 10">
            <a:extLst>
              <a:ext uri="{FF2B5EF4-FFF2-40B4-BE49-F238E27FC236}">
                <a16:creationId xmlns:a16="http://schemas.microsoft.com/office/drawing/2014/main" id="{6379579C-CC9C-4192-915F-8BA6513EBE72}"/>
              </a:ext>
            </a:extLst>
          </p:cNvPr>
          <p:cNvSpPr/>
          <p:nvPr/>
        </p:nvSpPr>
        <p:spPr>
          <a:xfrm>
            <a:off x="374073" y="2530196"/>
            <a:ext cx="3253187" cy="1938992"/>
          </a:xfrm>
          <a:prstGeom prst="rect">
            <a:avLst/>
          </a:prstGeom>
        </p:spPr>
        <p:txBody>
          <a:bodyPr wrap="square">
            <a:spAutoFit/>
          </a:bodyPr>
          <a:lstStyle/>
          <a:p>
            <a:pPr algn="just"/>
            <a:r>
              <a:rPr lang="es-MX" sz="2000" dirty="0">
                <a:solidFill>
                  <a:srgbClr val="000000"/>
                </a:solidFill>
              </a:rPr>
              <a:t>El día 16 y 17 de noviembre de 2017, se realizó un taller  prepensionados en el Club Lagomar de la Caja de Compensación Familiar Compensar.</a:t>
            </a:r>
          </a:p>
        </p:txBody>
      </p:sp>
      <p:sp>
        <p:nvSpPr>
          <p:cNvPr id="12" name="Título 2">
            <a:extLst>
              <a:ext uri="{FF2B5EF4-FFF2-40B4-BE49-F238E27FC236}">
                <a16:creationId xmlns:a16="http://schemas.microsoft.com/office/drawing/2014/main" id="{398DDFE0-7E6E-4577-ABFC-2505D2CA9D6A}"/>
              </a:ext>
            </a:extLst>
          </p:cNvPr>
          <p:cNvSpPr>
            <a:spLocks noGrp="1"/>
          </p:cNvSpPr>
          <p:nvPr>
            <p:ph type="title"/>
          </p:nvPr>
        </p:nvSpPr>
        <p:spPr>
          <a:xfrm>
            <a:off x="374073" y="257979"/>
            <a:ext cx="8769927" cy="748669"/>
          </a:xfrm>
        </p:spPr>
        <p:txBody>
          <a:bodyPr/>
          <a:lstStyle/>
          <a:p>
            <a:pPr lvl="0"/>
            <a:r>
              <a:rPr lang="es-CO" altLang="zh-CN" i="1" u="sng" dirty="0">
                <a:solidFill>
                  <a:schemeClr val="bg2">
                    <a:lumMod val="50000"/>
                  </a:schemeClr>
                </a:solidFill>
                <a:latin typeface="Arial" panose="020B0604020202020204" pitchFamily="34" charset="0"/>
                <a:sym typeface="Museo Sans 500"/>
              </a:rPr>
              <a:t>ADAPTACIÓN AL CAMBIO ORGANIZACIONAL. DESVINCULACIÓN ASISTIDA</a:t>
            </a:r>
          </a:p>
        </p:txBody>
      </p:sp>
    </p:spTree>
    <p:extLst>
      <p:ext uri="{BB962C8B-B14F-4D97-AF65-F5344CB8AC3E}">
        <p14:creationId xmlns:p14="http://schemas.microsoft.com/office/powerpoint/2010/main" val="3123920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DF69246F-9C5F-4F3B-8A48-5C8E25D806A9}"/>
              </a:ext>
            </a:extLst>
          </p:cNvPr>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22</a:t>
            </a:fld>
            <a:endParaRPr lang="es-CO" dirty="0">
              <a:solidFill>
                <a:srgbClr val="244061">
                  <a:tint val="75000"/>
                </a:srgbClr>
              </a:solidFill>
            </a:endParaRPr>
          </a:p>
        </p:txBody>
      </p:sp>
      <p:sp>
        <p:nvSpPr>
          <p:cNvPr id="6" name="CuadroTexto 5">
            <a:extLst>
              <a:ext uri="{FF2B5EF4-FFF2-40B4-BE49-F238E27FC236}">
                <a16:creationId xmlns:a16="http://schemas.microsoft.com/office/drawing/2014/main" id="{A50A5548-695B-4E40-B99C-3EC33A5AE974}"/>
              </a:ext>
            </a:extLst>
          </p:cNvPr>
          <p:cNvSpPr txBox="1"/>
          <p:nvPr/>
        </p:nvSpPr>
        <p:spPr>
          <a:xfrm>
            <a:off x="158394" y="1189539"/>
            <a:ext cx="3770488" cy="2585323"/>
          </a:xfrm>
          <a:prstGeom prst="rect">
            <a:avLst/>
          </a:prstGeom>
          <a:noFill/>
        </p:spPr>
        <p:txBody>
          <a:bodyPr wrap="square" rtlCol="0">
            <a:spAutoFit/>
          </a:bodyPr>
          <a:lstStyle/>
          <a:p>
            <a:endParaRPr lang="es-CO" b="1" dirty="0">
              <a:solidFill>
                <a:srgbClr val="386295"/>
              </a:solidFill>
            </a:endParaRPr>
          </a:p>
          <a:p>
            <a:r>
              <a:rPr lang="es-CO" b="1" dirty="0">
                <a:solidFill>
                  <a:srgbClr val="386295"/>
                </a:solidFill>
              </a:rPr>
              <a:t>CIERRE DE GESTIÓN 2017.</a:t>
            </a:r>
          </a:p>
          <a:p>
            <a:endParaRPr lang="es-CO" b="1" dirty="0">
              <a:solidFill>
                <a:srgbClr val="386295"/>
              </a:solidFill>
            </a:endParaRPr>
          </a:p>
          <a:p>
            <a:pPr algn="just"/>
            <a:r>
              <a:rPr lang="es-CO" dirty="0">
                <a:solidFill>
                  <a:srgbClr val="000000"/>
                </a:solidFill>
              </a:rPr>
              <a:t>El cierre de Gestión del año 2017, se realizó el 6 de diciembre de 2017 en el Club de Agentes de la Policía, conto con la participación de 400 colaboradores de la Entidad.</a:t>
            </a:r>
            <a:endParaRPr lang="es-CO" b="1" dirty="0">
              <a:solidFill>
                <a:srgbClr val="386295"/>
              </a:solidFill>
            </a:endParaRPr>
          </a:p>
          <a:p>
            <a:endParaRPr lang="es-CO" b="1" dirty="0"/>
          </a:p>
        </p:txBody>
      </p:sp>
      <p:pic>
        <p:nvPicPr>
          <p:cNvPr id="3" name="Imagen 2">
            <a:extLst>
              <a:ext uri="{FF2B5EF4-FFF2-40B4-BE49-F238E27FC236}">
                <a16:creationId xmlns:a16="http://schemas.microsoft.com/office/drawing/2014/main" id="{20D9B34A-6747-4CA4-800C-CABAB4A750B0}"/>
              </a:ext>
            </a:extLst>
          </p:cNvPr>
          <p:cNvPicPr>
            <a:picLocks noChangeAspect="1"/>
          </p:cNvPicPr>
          <p:nvPr/>
        </p:nvPicPr>
        <p:blipFill>
          <a:blip r:embed="rId2"/>
          <a:stretch>
            <a:fillRect/>
          </a:stretch>
        </p:blipFill>
        <p:spPr>
          <a:xfrm>
            <a:off x="270935" y="3673095"/>
            <a:ext cx="3947231" cy="2601151"/>
          </a:xfrm>
          <a:prstGeom prst="rect">
            <a:avLst/>
          </a:prstGeom>
        </p:spPr>
      </p:pic>
      <p:pic>
        <p:nvPicPr>
          <p:cNvPr id="5" name="Imagen 4">
            <a:extLst>
              <a:ext uri="{FF2B5EF4-FFF2-40B4-BE49-F238E27FC236}">
                <a16:creationId xmlns:a16="http://schemas.microsoft.com/office/drawing/2014/main" id="{2CC8288C-1B77-4B7F-8A40-A079441B3277}"/>
              </a:ext>
            </a:extLst>
          </p:cNvPr>
          <p:cNvPicPr>
            <a:picLocks noChangeAspect="1"/>
          </p:cNvPicPr>
          <p:nvPr/>
        </p:nvPicPr>
        <p:blipFill>
          <a:blip r:embed="rId3"/>
          <a:stretch>
            <a:fillRect/>
          </a:stretch>
        </p:blipFill>
        <p:spPr>
          <a:xfrm>
            <a:off x="4474503" y="1189540"/>
            <a:ext cx="4368800" cy="2483555"/>
          </a:xfrm>
          <a:prstGeom prst="rect">
            <a:avLst/>
          </a:prstGeom>
        </p:spPr>
      </p:pic>
      <p:pic>
        <p:nvPicPr>
          <p:cNvPr id="8" name="Imagen 7">
            <a:extLst>
              <a:ext uri="{FF2B5EF4-FFF2-40B4-BE49-F238E27FC236}">
                <a16:creationId xmlns:a16="http://schemas.microsoft.com/office/drawing/2014/main" id="{F07E6944-10B0-46B7-A69D-868F987BAA18}"/>
              </a:ext>
            </a:extLst>
          </p:cNvPr>
          <p:cNvPicPr>
            <a:picLocks noChangeAspect="1"/>
          </p:cNvPicPr>
          <p:nvPr/>
        </p:nvPicPr>
        <p:blipFill>
          <a:blip r:embed="rId4"/>
          <a:stretch>
            <a:fillRect/>
          </a:stretch>
        </p:blipFill>
        <p:spPr>
          <a:xfrm>
            <a:off x="4474503" y="3774862"/>
            <a:ext cx="4368800" cy="2511637"/>
          </a:xfrm>
          <a:prstGeom prst="rect">
            <a:avLst/>
          </a:prstGeom>
        </p:spPr>
      </p:pic>
      <p:pic>
        <p:nvPicPr>
          <p:cNvPr id="9" name="Imagen 8">
            <a:extLst>
              <a:ext uri="{FF2B5EF4-FFF2-40B4-BE49-F238E27FC236}">
                <a16:creationId xmlns:a16="http://schemas.microsoft.com/office/drawing/2014/main" id="{B4A2BC15-E8FB-4E19-8365-6B473EE7B64E}"/>
              </a:ext>
            </a:extLst>
          </p:cNvPr>
          <p:cNvPicPr>
            <a:picLocks noChangeAspect="1"/>
          </p:cNvPicPr>
          <p:nvPr/>
        </p:nvPicPr>
        <p:blipFill>
          <a:blip r:embed="rId5"/>
          <a:stretch>
            <a:fillRect/>
          </a:stretch>
        </p:blipFill>
        <p:spPr>
          <a:xfrm>
            <a:off x="158394" y="274824"/>
            <a:ext cx="7675529" cy="749873"/>
          </a:xfrm>
          <a:prstGeom prst="rect">
            <a:avLst/>
          </a:prstGeom>
        </p:spPr>
      </p:pic>
    </p:spTree>
    <p:extLst>
      <p:ext uri="{BB962C8B-B14F-4D97-AF65-F5344CB8AC3E}">
        <p14:creationId xmlns:p14="http://schemas.microsoft.com/office/powerpoint/2010/main" val="2830476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extLst>
              <p:ext uri="{D42A27DB-BD31-4B8C-83A1-F6EECF244321}">
                <p14:modId xmlns:p14="http://schemas.microsoft.com/office/powerpoint/2010/main" val="227127221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554" name="think-cell Slide" r:id="rId6" imgW="360" imgH="360" progId="TCLayout.ActiveDocument.1">
                  <p:embed/>
                </p:oleObj>
              </mc:Choice>
              <mc:Fallback>
                <p:oleObj name="think-cell Slid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C2C0D9B7-3709-4AA7-BC15-71609CD14C4E}" type="slidenum">
              <a:rPr lang="es-CO" smtClean="0"/>
              <a:pPr/>
              <a:t>3</a:t>
            </a:fld>
            <a:endParaRPr lang="es-CO" dirty="0"/>
          </a:p>
        </p:txBody>
      </p:sp>
      <p:sp>
        <p:nvSpPr>
          <p:cNvPr id="22531" name="Rectangle 8"/>
          <p:cNvSpPr>
            <a:spLocks noGrp="1"/>
          </p:cNvSpPr>
          <p:nvPr>
            <p:ph type="title"/>
            <p:custDataLst>
              <p:tags r:id="rId3"/>
            </p:custDataLst>
          </p:nvPr>
        </p:nvSpPr>
        <p:spPr/>
        <p:txBody>
          <a:bodyPr/>
          <a:lstStyle/>
          <a:p>
            <a:pPr algn="ctr"/>
            <a:r>
              <a:rPr lang="es-MX" i="1" u="sng" dirty="0">
                <a:solidFill>
                  <a:schemeClr val="bg2">
                    <a:lumMod val="50000"/>
                  </a:schemeClr>
                </a:solidFill>
                <a:latin typeface="Arial" panose="020B0604020202020204" pitchFamily="34" charset="0"/>
                <a:sym typeface="Museo Sans 500"/>
              </a:rPr>
              <a:t>PLAN DE BIENESTAR 2017</a:t>
            </a:r>
            <a:endParaRPr lang="es-ES_tradnl" i="1" dirty="0">
              <a:solidFill>
                <a:schemeClr val="bg2">
                  <a:lumMod val="50000"/>
                </a:schemeClr>
              </a:solidFill>
              <a:sym typeface="Museo Sans 500"/>
            </a:endParaRPr>
          </a:p>
        </p:txBody>
      </p:sp>
      <p:sp>
        <p:nvSpPr>
          <p:cNvPr id="3" name="Rectángulo 2"/>
          <p:cNvSpPr/>
          <p:nvPr/>
        </p:nvSpPr>
        <p:spPr>
          <a:xfrm>
            <a:off x="298171" y="1530571"/>
            <a:ext cx="4364139" cy="4401205"/>
          </a:xfrm>
          <a:prstGeom prst="rect">
            <a:avLst/>
          </a:prstGeom>
        </p:spPr>
        <p:txBody>
          <a:bodyPr wrap="square">
            <a:spAutoFit/>
          </a:bodyPr>
          <a:lstStyle/>
          <a:p>
            <a:pPr lvl="0" algn="just"/>
            <a:r>
              <a:rPr lang="es-MX" sz="2000" dirty="0">
                <a:solidFill>
                  <a:srgbClr val="000000"/>
                </a:solidFill>
              </a:rPr>
              <a:t>En el plan de bienestar de la vigencia de 2017 de la Agencia Nacional de Infraestructura a cargo del Grupo Interno de Trabajo de Talento Humano, se establecieron las siguientes actividades:</a:t>
            </a:r>
          </a:p>
          <a:p>
            <a:pPr lvl="0" algn="just"/>
            <a:endParaRPr lang="es-MX" sz="2000" dirty="0">
              <a:solidFill>
                <a:srgbClr val="000000"/>
              </a:solidFill>
            </a:endParaRPr>
          </a:p>
          <a:p>
            <a:pPr marL="342900" lvl="0" indent="-342900" algn="just">
              <a:buFontTx/>
              <a:buAutoNum type="arabicPeriod"/>
            </a:pPr>
            <a:r>
              <a:rPr lang="es-MX" sz="2000" dirty="0">
                <a:solidFill>
                  <a:srgbClr val="000000"/>
                </a:solidFill>
              </a:rPr>
              <a:t>Protección y servicios sociales</a:t>
            </a:r>
          </a:p>
          <a:p>
            <a:pPr marL="914400" lvl="1" indent="-457200" algn="just">
              <a:buFont typeface="+mj-lt"/>
              <a:buAutoNum type="alphaLcParenR"/>
            </a:pPr>
            <a:r>
              <a:rPr lang="es-MX" sz="2000" dirty="0">
                <a:solidFill>
                  <a:srgbClr val="000000"/>
                </a:solidFill>
              </a:rPr>
              <a:t>Deportivos, Recreativos y vacacionales.</a:t>
            </a:r>
          </a:p>
          <a:p>
            <a:pPr marL="914400" lvl="1" indent="-457200" algn="just">
              <a:buFont typeface="+mj-lt"/>
              <a:buAutoNum type="alphaLcParenR"/>
            </a:pPr>
            <a:r>
              <a:rPr lang="es-MX" sz="2000" dirty="0">
                <a:solidFill>
                  <a:srgbClr val="000000"/>
                </a:solidFill>
              </a:rPr>
              <a:t>Promoción y prevención de la Salud.</a:t>
            </a:r>
          </a:p>
          <a:p>
            <a:pPr marL="914400" lvl="1" indent="-457200" algn="just">
              <a:buFont typeface="+mj-lt"/>
              <a:buAutoNum type="alphaLcParenR"/>
            </a:pPr>
            <a:r>
              <a:rPr lang="es-MX" sz="2000" dirty="0">
                <a:solidFill>
                  <a:srgbClr val="000000"/>
                </a:solidFill>
              </a:rPr>
              <a:t>Artísticos y culturales.</a:t>
            </a:r>
          </a:p>
          <a:p>
            <a:pPr marL="342900" lvl="0" indent="-342900" algn="just">
              <a:buFontTx/>
              <a:buAutoNum type="arabicPeriod"/>
            </a:pPr>
            <a:r>
              <a:rPr lang="es-MX" sz="2000" dirty="0">
                <a:solidFill>
                  <a:srgbClr val="000000"/>
                </a:solidFill>
              </a:rPr>
              <a:t>Calidad de Vida Laboral</a:t>
            </a:r>
          </a:p>
        </p:txBody>
      </p:sp>
      <p:pic>
        <p:nvPicPr>
          <p:cNvPr id="7" name="Imagen 6">
            <a:extLst>
              <a:ext uri="{FF2B5EF4-FFF2-40B4-BE49-F238E27FC236}">
                <a16:creationId xmlns:a16="http://schemas.microsoft.com/office/drawing/2014/main" id="{99F371CB-5776-4D9F-8CDF-58D799F4085B}"/>
              </a:ext>
            </a:extLst>
          </p:cNvPr>
          <p:cNvPicPr>
            <a:picLocks noChangeAspect="1"/>
          </p:cNvPicPr>
          <p:nvPr/>
        </p:nvPicPr>
        <p:blipFill rotWithShape="1">
          <a:blip r:embed="rId8"/>
          <a:srcRect l="8384" t="7525" r="9626" b="9882"/>
          <a:stretch/>
        </p:blipFill>
        <p:spPr>
          <a:xfrm>
            <a:off x="4662311" y="1820404"/>
            <a:ext cx="4219296" cy="3821541"/>
          </a:xfrm>
          <a:prstGeom prst="rect">
            <a:avLst/>
          </a:prstGeom>
        </p:spPr>
      </p:pic>
    </p:spTree>
    <p:extLst>
      <p:ext uri="{BB962C8B-B14F-4D97-AF65-F5344CB8AC3E}">
        <p14:creationId xmlns:p14="http://schemas.microsoft.com/office/powerpoint/2010/main" val="1989843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4</a:t>
            </a:fld>
            <a:endParaRPr lang="es-CO" dirty="0">
              <a:solidFill>
                <a:srgbClr val="244061">
                  <a:tint val="75000"/>
                </a:srgbClr>
              </a:solidFill>
            </a:endParaRPr>
          </a:p>
        </p:txBody>
      </p:sp>
      <p:sp>
        <p:nvSpPr>
          <p:cNvPr id="7" name="Rectángulo 6"/>
          <p:cNvSpPr/>
          <p:nvPr/>
        </p:nvSpPr>
        <p:spPr>
          <a:xfrm>
            <a:off x="187035" y="1402191"/>
            <a:ext cx="5875098" cy="677108"/>
          </a:xfrm>
          <a:prstGeom prst="rect">
            <a:avLst/>
          </a:prstGeom>
        </p:spPr>
        <p:txBody>
          <a:bodyPr wrap="square">
            <a:spAutoFit/>
          </a:bodyPr>
          <a:lstStyle/>
          <a:p>
            <a:pPr lvl="0" fontAlgn="base">
              <a:spcBef>
                <a:spcPct val="0"/>
              </a:spcBef>
              <a:spcAft>
                <a:spcPct val="0"/>
              </a:spcAft>
            </a:pPr>
            <a:r>
              <a:rPr lang="es-MX" sz="2000" b="1" i="1" u="sng" dirty="0">
                <a:latin typeface="Arial" panose="020B0604020202020204" pitchFamily="34" charset="0"/>
              </a:rPr>
              <a:t>VACACIONES RECREATIVAS</a:t>
            </a:r>
          </a:p>
          <a:p>
            <a:pPr marL="342900" lvl="0" indent="-342900" fontAlgn="base">
              <a:spcBef>
                <a:spcPct val="0"/>
              </a:spcBef>
              <a:spcAft>
                <a:spcPct val="0"/>
              </a:spcAft>
              <a:buAutoNum type="arabicPeriod"/>
            </a:pPr>
            <a:endParaRPr lang="es-ES_tradnl" altLang="zh-CN" b="1" i="1" dirty="0">
              <a:solidFill>
                <a:srgbClr val="244061"/>
              </a:solidFill>
              <a:latin typeface="Candara" pitchFamily="34" charset="0"/>
              <a:sym typeface="Museo Sans 500"/>
            </a:endParaRPr>
          </a:p>
        </p:txBody>
      </p:sp>
      <p:sp>
        <p:nvSpPr>
          <p:cNvPr id="12" name="Rectángulo 11"/>
          <p:cNvSpPr/>
          <p:nvPr/>
        </p:nvSpPr>
        <p:spPr>
          <a:xfrm>
            <a:off x="187035" y="1803915"/>
            <a:ext cx="8686031" cy="5570756"/>
          </a:xfrm>
          <a:prstGeom prst="rect">
            <a:avLst/>
          </a:prstGeom>
        </p:spPr>
        <p:txBody>
          <a:bodyPr wrap="square">
            <a:spAutoFit/>
          </a:bodyPr>
          <a:lstStyle/>
          <a:p>
            <a:pPr algn="just"/>
            <a:r>
              <a:rPr lang="es-MX" sz="2000" dirty="0">
                <a:solidFill>
                  <a:srgbClr val="000000"/>
                </a:solidFill>
              </a:rPr>
              <a:t>La Agencia Nacional de Infraestructura con apoyo  con la Caja de Compensación Familiar Compensar, realizaron actividades recreativas con los hijos de los funcionarios en las siguientes fechas:</a:t>
            </a:r>
          </a:p>
          <a:p>
            <a:pPr algn="just"/>
            <a:endParaRPr lang="es-MX" sz="2000" dirty="0">
              <a:solidFill>
                <a:srgbClr val="000000"/>
              </a:solidFill>
            </a:endParaRPr>
          </a:p>
          <a:p>
            <a:pPr marL="342900" indent="-342900" algn="just">
              <a:buFont typeface="Arial" panose="020B0604020202020204" pitchFamily="34" charset="0"/>
              <a:buChar char="•"/>
            </a:pPr>
            <a:r>
              <a:rPr lang="es-MX" sz="2000" dirty="0">
                <a:solidFill>
                  <a:srgbClr val="000000"/>
                </a:solidFill>
              </a:rPr>
              <a:t>Del 20 al 23 de junio de 2017.</a:t>
            </a:r>
          </a:p>
          <a:p>
            <a:pPr marL="342900" indent="-342900" algn="just">
              <a:buFont typeface="Arial" panose="020B0604020202020204" pitchFamily="34" charset="0"/>
              <a:buChar char="•"/>
            </a:pPr>
            <a:r>
              <a:rPr lang="es-MX" sz="2000" dirty="0">
                <a:solidFill>
                  <a:srgbClr val="000000"/>
                </a:solidFill>
              </a:rPr>
              <a:t>Del 9 al 12 de octubre de 2017.</a:t>
            </a:r>
          </a:p>
          <a:p>
            <a:pPr marL="342900" indent="-342900" algn="just">
              <a:buFont typeface="Arial" panose="020B0604020202020204" pitchFamily="34" charset="0"/>
              <a:buChar char="•"/>
            </a:pPr>
            <a:r>
              <a:rPr lang="es-MX" sz="2000" dirty="0">
                <a:solidFill>
                  <a:srgbClr val="000000"/>
                </a:solidFill>
              </a:rPr>
              <a:t>Del 11 al 15 de diciembre de 2017.</a:t>
            </a:r>
          </a:p>
          <a:p>
            <a:pPr algn="just"/>
            <a:endParaRPr lang="es-MX" sz="2000" dirty="0">
              <a:solidFill>
                <a:srgbClr val="000000"/>
              </a:solidFill>
            </a:endParaRPr>
          </a:p>
          <a:p>
            <a:r>
              <a:rPr lang="es-MX" sz="2000" dirty="0">
                <a:solidFill>
                  <a:srgbClr val="000000"/>
                </a:solidFill>
              </a:rPr>
              <a:t>Algunas de las actividades a realizar fueron las siguientes:</a:t>
            </a:r>
          </a:p>
          <a:p>
            <a:endParaRPr lang="es-MX" sz="2000" dirty="0">
              <a:solidFill>
                <a:srgbClr val="000000"/>
              </a:solidFill>
            </a:endParaRPr>
          </a:p>
          <a:p>
            <a:pPr>
              <a:spcAft>
                <a:spcPts val="0"/>
              </a:spcAft>
            </a:pPr>
            <a:r>
              <a:rPr lang="es-CO" sz="2000" dirty="0">
                <a:solidFill>
                  <a:srgbClr val="000000"/>
                </a:solidFill>
              </a:rPr>
              <a:t>Mundo Aventura.</a:t>
            </a:r>
          </a:p>
          <a:p>
            <a:pPr>
              <a:spcAft>
                <a:spcPts val="0"/>
              </a:spcAft>
            </a:pPr>
            <a:r>
              <a:rPr lang="es-CO" sz="2000" dirty="0">
                <a:solidFill>
                  <a:srgbClr val="000000"/>
                </a:solidFill>
              </a:rPr>
              <a:t>Finkana.</a:t>
            </a:r>
          </a:p>
          <a:p>
            <a:pPr>
              <a:spcAft>
                <a:spcPts val="0"/>
              </a:spcAft>
            </a:pPr>
            <a:r>
              <a:rPr lang="es-CO" sz="2000" dirty="0">
                <a:solidFill>
                  <a:srgbClr val="000000"/>
                </a:solidFill>
              </a:rPr>
              <a:t>Zoológico Santa Cruz.</a:t>
            </a:r>
          </a:p>
          <a:p>
            <a:pPr>
              <a:spcAft>
                <a:spcPts val="0"/>
              </a:spcAft>
            </a:pPr>
            <a:r>
              <a:rPr lang="es-CO" sz="2000" dirty="0">
                <a:solidFill>
                  <a:srgbClr val="000000"/>
                </a:solidFill>
              </a:rPr>
              <a:t>Cine y Divertimento en Compensar.</a:t>
            </a:r>
          </a:p>
          <a:p>
            <a:pPr>
              <a:spcAft>
                <a:spcPts val="0"/>
              </a:spcAft>
            </a:pPr>
            <a:r>
              <a:rPr lang="es-CO" sz="2000" dirty="0">
                <a:solidFill>
                  <a:srgbClr val="000000"/>
                </a:solidFill>
              </a:rPr>
              <a:t>Planetario.</a:t>
            </a:r>
          </a:p>
          <a:p>
            <a:pPr>
              <a:spcAft>
                <a:spcPts val="0"/>
              </a:spcAft>
            </a:pPr>
            <a:r>
              <a:rPr lang="es-CO" sz="2000" dirty="0">
                <a:solidFill>
                  <a:srgbClr val="000000"/>
                </a:solidFill>
              </a:rPr>
              <a:t>Salitre Mágico,</a:t>
            </a:r>
          </a:p>
          <a:p>
            <a:pPr algn="just"/>
            <a:endParaRPr lang="es-MX" dirty="0">
              <a:solidFill>
                <a:srgbClr val="000000"/>
              </a:solidFill>
            </a:endParaRPr>
          </a:p>
          <a:p>
            <a:pPr algn="just"/>
            <a:endParaRPr lang="es-MX" dirty="0">
              <a:solidFill>
                <a:srgbClr val="000000"/>
              </a:solidFill>
            </a:endParaRPr>
          </a:p>
        </p:txBody>
      </p:sp>
      <p:sp>
        <p:nvSpPr>
          <p:cNvPr id="6" name="CuadroTexto 5">
            <a:extLst>
              <a:ext uri="{FF2B5EF4-FFF2-40B4-BE49-F238E27FC236}">
                <a16:creationId xmlns:a16="http://schemas.microsoft.com/office/drawing/2014/main" id="{F21A8EEF-A2D2-448F-9C19-D420EAA05DCB}"/>
              </a:ext>
            </a:extLst>
          </p:cNvPr>
          <p:cNvSpPr txBox="1"/>
          <p:nvPr/>
        </p:nvSpPr>
        <p:spPr>
          <a:xfrm>
            <a:off x="0" y="416499"/>
            <a:ext cx="8674100" cy="523220"/>
          </a:xfrm>
          <a:prstGeom prst="rect">
            <a:avLst/>
          </a:prstGeom>
          <a:noFill/>
        </p:spPr>
        <p:txBody>
          <a:bodyPr wrap="square" rtlCol="0">
            <a:spAutoFit/>
          </a:bodyPr>
          <a:lstStyle/>
          <a:p>
            <a:pPr algn="ctr"/>
            <a:r>
              <a:rPr lang="es-CO" sz="2800" b="1" i="1" u="sng" dirty="0">
                <a:latin typeface="Arial" panose="020B0604020202020204" pitchFamily="34" charset="0"/>
                <a:ea typeface="MS PGothic" pitchFamily="34" charset="-128"/>
              </a:rPr>
              <a:t>DEPORTIVOS, RECREATIVOS Y VACACIONALES </a:t>
            </a:r>
          </a:p>
        </p:txBody>
      </p:sp>
    </p:spTree>
    <p:extLst>
      <p:ext uri="{BB962C8B-B14F-4D97-AF65-F5344CB8AC3E}">
        <p14:creationId xmlns:p14="http://schemas.microsoft.com/office/powerpoint/2010/main" val="2515124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453CA6AD-5967-45F6-AE78-DEAE3443DF40}"/>
              </a:ext>
            </a:extLst>
          </p:cNvPr>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5</a:t>
            </a:fld>
            <a:endParaRPr lang="es-CO" dirty="0">
              <a:solidFill>
                <a:srgbClr val="244061">
                  <a:tint val="75000"/>
                </a:srgbClr>
              </a:solidFill>
            </a:endParaRPr>
          </a:p>
        </p:txBody>
      </p:sp>
      <p:pic>
        <p:nvPicPr>
          <p:cNvPr id="9" name="Imagen 8">
            <a:extLst>
              <a:ext uri="{FF2B5EF4-FFF2-40B4-BE49-F238E27FC236}">
                <a16:creationId xmlns:a16="http://schemas.microsoft.com/office/drawing/2014/main" id="{BCFE4D8A-A758-4AB0-83F0-67195D517F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160" y="1202402"/>
            <a:ext cx="3633767" cy="2043993"/>
          </a:xfrm>
          <a:prstGeom prst="rect">
            <a:avLst/>
          </a:prstGeom>
        </p:spPr>
      </p:pic>
      <p:pic>
        <p:nvPicPr>
          <p:cNvPr id="11" name="Imagen 10">
            <a:extLst>
              <a:ext uri="{FF2B5EF4-FFF2-40B4-BE49-F238E27FC236}">
                <a16:creationId xmlns:a16="http://schemas.microsoft.com/office/drawing/2014/main" id="{CFD36E99-F4B1-4BE1-BD72-C6F7134DD8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160" y="3246395"/>
            <a:ext cx="1682277" cy="3075383"/>
          </a:xfrm>
          <a:prstGeom prst="rect">
            <a:avLst/>
          </a:prstGeom>
        </p:spPr>
      </p:pic>
      <p:pic>
        <p:nvPicPr>
          <p:cNvPr id="12" name="Imagen 11">
            <a:extLst>
              <a:ext uri="{FF2B5EF4-FFF2-40B4-BE49-F238E27FC236}">
                <a16:creationId xmlns:a16="http://schemas.microsoft.com/office/drawing/2014/main" id="{5330C9CC-9268-494C-8EF7-6F44021DC2EC}"/>
              </a:ext>
            </a:extLst>
          </p:cNvPr>
          <p:cNvPicPr>
            <a:picLocks noChangeAspect="1"/>
          </p:cNvPicPr>
          <p:nvPr/>
        </p:nvPicPr>
        <p:blipFill>
          <a:blip r:embed="rId4"/>
          <a:stretch>
            <a:fillRect/>
          </a:stretch>
        </p:blipFill>
        <p:spPr>
          <a:xfrm>
            <a:off x="101982" y="665908"/>
            <a:ext cx="4176122" cy="536494"/>
          </a:xfrm>
          <a:prstGeom prst="rect">
            <a:avLst/>
          </a:prstGeom>
        </p:spPr>
      </p:pic>
      <p:pic>
        <p:nvPicPr>
          <p:cNvPr id="13" name="Imagen 12">
            <a:extLst>
              <a:ext uri="{FF2B5EF4-FFF2-40B4-BE49-F238E27FC236}">
                <a16:creationId xmlns:a16="http://schemas.microsoft.com/office/drawing/2014/main" id="{604F2948-23BC-4C7A-B1C1-A1D9A1F497BE}"/>
              </a:ext>
            </a:extLst>
          </p:cNvPr>
          <p:cNvPicPr>
            <a:picLocks noChangeAspect="1"/>
          </p:cNvPicPr>
          <p:nvPr/>
        </p:nvPicPr>
        <p:blipFill>
          <a:blip r:embed="rId5"/>
          <a:stretch>
            <a:fillRect/>
          </a:stretch>
        </p:blipFill>
        <p:spPr>
          <a:xfrm>
            <a:off x="4006927" y="1202402"/>
            <a:ext cx="4727436" cy="2660897"/>
          </a:xfrm>
          <a:prstGeom prst="rect">
            <a:avLst/>
          </a:prstGeom>
        </p:spPr>
      </p:pic>
      <p:pic>
        <p:nvPicPr>
          <p:cNvPr id="14" name="Imagen 13">
            <a:extLst>
              <a:ext uri="{FF2B5EF4-FFF2-40B4-BE49-F238E27FC236}">
                <a16:creationId xmlns:a16="http://schemas.microsoft.com/office/drawing/2014/main" id="{E0A3778E-B0F2-4AAA-88F7-51A52794308B}"/>
              </a:ext>
            </a:extLst>
          </p:cNvPr>
          <p:cNvPicPr>
            <a:picLocks noChangeAspect="1"/>
          </p:cNvPicPr>
          <p:nvPr/>
        </p:nvPicPr>
        <p:blipFill>
          <a:blip r:embed="rId6"/>
          <a:stretch>
            <a:fillRect/>
          </a:stretch>
        </p:blipFill>
        <p:spPr>
          <a:xfrm>
            <a:off x="4006927" y="3863299"/>
            <a:ext cx="4757036" cy="2458479"/>
          </a:xfrm>
          <a:prstGeom prst="rect">
            <a:avLst/>
          </a:prstGeom>
        </p:spPr>
      </p:pic>
      <p:pic>
        <p:nvPicPr>
          <p:cNvPr id="15" name="Imagen 14">
            <a:extLst>
              <a:ext uri="{FF2B5EF4-FFF2-40B4-BE49-F238E27FC236}">
                <a16:creationId xmlns:a16="http://schemas.microsoft.com/office/drawing/2014/main" id="{A2E38ADF-C8D3-4EA0-835C-A38CB9844BCE}"/>
              </a:ext>
            </a:extLst>
          </p:cNvPr>
          <p:cNvPicPr>
            <a:picLocks noChangeAspect="1"/>
          </p:cNvPicPr>
          <p:nvPr/>
        </p:nvPicPr>
        <p:blipFill>
          <a:blip r:embed="rId7"/>
          <a:stretch>
            <a:fillRect/>
          </a:stretch>
        </p:blipFill>
        <p:spPr>
          <a:xfrm>
            <a:off x="2055438" y="3246395"/>
            <a:ext cx="1951490" cy="3075383"/>
          </a:xfrm>
          <a:prstGeom prst="rect">
            <a:avLst/>
          </a:prstGeom>
        </p:spPr>
      </p:pic>
    </p:spTree>
    <p:extLst>
      <p:ext uri="{BB962C8B-B14F-4D97-AF65-F5344CB8AC3E}">
        <p14:creationId xmlns:p14="http://schemas.microsoft.com/office/powerpoint/2010/main" val="2674793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6</a:t>
            </a:fld>
            <a:endParaRPr lang="es-CO" dirty="0">
              <a:solidFill>
                <a:srgbClr val="244061">
                  <a:tint val="75000"/>
                </a:srgbClr>
              </a:solidFill>
            </a:endParaRPr>
          </a:p>
        </p:txBody>
      </p:sp>
      <p:sp>
        <p:nvSpPr>
          <p:cNvPr id="3" name="Título 2"/>
          <p:cNvSpPr>
            <a:spLocks noGrp="1"/>
          </p:cNvSpPr>
          <p:nvPr>
            <p:ph type="title"/>
          </p:nvPr>
        </p:nvSpPr>
        <p:spPr/>
        <p:txBody>
          <a:bodyPr/>
          <a:lstStyle/>
          <a:p>
            <a:pPr lvl="0"/>
            <a:r>
              <a:rPr lang="es-MX" i="1" u="sng" dirty="0">
                <a:solidFill>
                  <a:schemeClr val="bg2">
                    <a:lumMod val="50000"/>
                  </a:schemeClr>
                </a:solidFill>
                <a:latin typeface="Arial" panose="020B0604020202020204" pitchFamily="34" charset="0"/>
              </a:rPr>
              <a:t>RESULTADO ENCUESTA VACACIONES RECREATIVAS</a:t>
            </a:r>
            <a:endParaRPr lang="es-ES_tradnl" altLang="zh-CN" i="1" dirty="0">
              <a:solidFill>
                <a:schemeClr val="bg2">
                  <a:lumMod val="50000"/>
                </a:schemeClr>
              </a:solidFill>
              <a:cs typeface="+mn-cs"/>
              <a:sym typeface="Museo Sans 500"/>
            </a:endParaRPr>
          </a:p>
        </p:txBody>
      </p:sp>
      <p:sp>
        <p:nvSpPr>
          <p:cNvPr id="12" name="CuadroTexto 11"/>
          <p:cNvSpPr txBox="1"/>
          <p:nvPr/>
        </p:nvSpPr>
        <p:spPr>
          <a:xfrm>
            <a:off x="5434188" y="3106252"/>
            <a:ext cx="3672510" cy="1569660"/>
          </a:xfrm>
          <a:prstGeom prst="rect">
            <a:avLst/>
          </a:prstGeom>
          <a:noFill/>
        </p:spPr>
        <p:txBody>
          <a:bodyPr wrap="square" rtlCol="0">
            <a:spAutoFit/>
          </a:bodyPr>
          <a:lstStyle/>
          <a:p>
            <a:pPr algn="ctr"/>
            <a:r>
              <a:rPr lang="es-CO" b="1" dirty="0">
                <a:solidFill>
                  <a:srgbClr val="000000"/>
                </a:solidFill>
              </a:rPr>
              <a:t>OBSERVACIONES</a:t>
            </a:r>
          </a:p>
          <a:p>
            <a:pPr algn="ctr"/>
            <a:endParaRPr lang="es-CO" b="1" dirty="0"/>
          </a:p>
          <a:p>
            <a:pPr marL="342900" indent="-342900" algn="ctr">
              <a:buAutoNum type="arabicPeriod"/>
            </a:pPr>
            <a:r>
              <a:rPr lang="es-CO" sz="2000" dirty="0">
                <a:solidFill>
                  <a:srgbClr val="000000"/>
                </a:solidFill>
              </a:rPr>
              <a:t>Muy buen evento.</a:t>
            </a:r>
          </a:p>
          <a:p>
            <a:pPr marL="342900" indent="-342900" algn="ctr">
              <a:buAutoNum type="arabicPeriod"/>
            </a:pPr>
            <a:r>
              <a:rPr lang="es-CO" sz="2000" dirty="0">
                <a:solidFill>
                  <a:srgbClr val="000000"/>
                </a:solidFill>
              </a:rPr>
              <a:t>Que se realicen actividades por mas tiempo</a:t>
            </a:r>
            <a:r>
              <a:rPr lang="es-CO" dirty="0">
                <a:solidFill>
                  <a:srgbClr val="000000"/>
                </a:solidFill>
              </a:rPr>
              <a:t>.</a:t>
            </a:r>
          </a:p>
        </p:txBody>
      </p:sp>
      <p:sp>
        <p:nvSpPr>
          <p:cNvPr id="4" name="CuadroTexto 3"/>
          <p:cNvSpPr txBox="1"/>
          <p:nvPr/>
        </p:nvSpPr>
        <p:spPr>
          <a:xfrm>
            <a:off x="5409150" y="1955325"/>
            <a:ext cx="3722585" cy="1323439"/>
          </a:xfrm>
          <a:prstGeom prst="rect">
            <a:avLst/>
          </a:prstGeom>
          <a:noFill/>
        </p:spPr>
        <p:txBody>
          <a:bodyPr wrap="square" rtlCol="0">
            <a:spAutoFit/>
          </a:bodyPr>
          <a:lstStyle/>
          <a:p>
            <a:pPr algn="ctr"/>
            <a:r>
              <a:rPr lang="es-CO" sz="2000" b="1" dirty="0">
                <a:solidFill>
                  <a:srgbClr val="000000"/>
                </a:solidFill>
              </a:rPr>
              <a:t>Fecha: 20 al 23 de junio de 2017</a:t>
            </a:r>
          </a:p>
          <a:p>
            <a:pPr algn="ctr"/>
            <a:r>
              <a:rPr lang="es-CO" sz="2000" b="1" dirty="0">
                <a:solidFill>
                  <a:srgbClr val="000000"/>
                </a:solidFill>
              </a:rPr>
              <a:t>9 al 12 de octubre de 2017.</a:t>
            </a:r>
          </a:p>
          <a:p>
            <a:pPr algn="ctr"/>
            <a:r>
              <a:rPr lang="es-CO" sz="2000" b="1" dirty="0">
                <a:solidFill>
                  <a:srgbClr val="000000"/>
                </a:solidFill>
              </a:rPr>
              <a:t>11 al 15 de diciembre de 2017.</a:t>
            </a:r>
          </a:p>
          <a:p>
            <a:pPr algn="ctr"/>
            <a:endParaRPr lang="es-CO" sz="2000" b="1" dirty="0">
              <a:solidFill>
                <a:srgbClr val="000000"/>
              </a:solidFill>
            </a:endParaRPr>
          </a:p>
        </p:txBody>
      </p:sp>
      <p:pic>
        <p:nvPicPr>
          <p:cNvPr id="7" name="Imagen 6">
            <a:extLst>
              <a:ext uri="{FF2B5EF4-FFF2-40B4-BE49-F238E27FC236}">
                <a16:creationId xmlns:a16="http://schemas.microsoft.com/office/drawing/2014/main" id="{62FA62AA-0210-48AC-99CF-63F198FC15F5}"/>
              </a:ext>
            </a:extLst>
          </p:cNvPr>
          <p:cNvPicPr>
            <a:picLocks noChangeAspect="1"/>
          </p:cNvPicPr>
          <p:nvPr/>
        </p:nvPicPr>
        <p:blipFill>
          <a:blip r:embed="rId3"/>
          <a:stretch>
            <a:fillRect/>
          </a:stretch>
        </p:blipFill>
        <p:spPr>
          <a:xfrm>
            <a:off x="589058" y="1204508"/>
            <a:ext cx="4845130" cy="2678870"/>
          </a:xfrm>
          <a:prstGeom prst="rect">
            <a:avLst/>
          </a:prstGeom>
        </p:spPr>
      </p:pic>
      <p:pic>
        <p:nvPicPr>
          <p:cNvPr id="8" name="Imagen 7">
            <a:extLst>
              <a:ext uri="{FF2B5EF4-FFF2-40B4-BE49-F238E27FC236}">
                <a16:creationId xmlns:a16="http://schemas.microsoft.com/office/drawing/2014/main" id="{7B150554-190F-4ECB-A847-C6F5F2F2467D}"/>
              </a:ext>
            </a:extLst>
          </p:cNvPr>
          <p:cNvPicPr>
            <a:picLocks noChangeAspect="1"/>
          </p:cNvPicPr>
          <p:nvPr/>
        </p:nvPicPr>
        <p:blipFill>
          <a:blip r:embed="rId4"/>
          <a:stretch>
            <a:fillRect/>
          </a:stretch>
        </p:blipFill>
        <p:spPr>
          <a:xfrm>
            <a:off x="589058" y="3883378"/>
            <a:ext cx="4845130" cy="2755631"/>
          </a:xfrm>
          <a:prstGeom prst="rect">
            <a:avLst/>
          </a:prstGeom>
        </p:spPr>
      </p:pic>
    </p:spTree>
    <p:extLst>
      <p:ext uri="{BB962C8B-B14F-4D97-AF65-F5344CB8AC3E}">
        <p14:creationId xmlns:p14="http://schemas.microsoft.com/office/powerpoint/2010/main" val="1955978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7</a:t>
            </a:fld>
            <a:endParaRPr lang="es-CO" dirty="0">
              <a:solidFill>
                <a:srgbClr val="244061">
                  <a:tint val="75000"/>
                </a:srgbClr>
              </a:solidFill>
            </a:endParaRPr>
          </a:p>
        </p:txBody>
      </p:sp>
      <p:sp>
        <p:nvSpPr>
          <p:cNvPr id="7" name="Rectángulo 6"/>
          <p:cNvSpPr/>
          <p:nvPr/>
        </p:nvSpPr>
        <p:spPr>
          <a:xfrm>
            <a:off x="255784" y="2051608"/>
            <a:ext cx="4447309" cy="369332"/>
          </a:xfrm>
          <a:prstGeom prst="rect">
            <a:avLst/>
          </a:prstGeom>
        </p:spPr>
        <p:txBody>
          <a:bodyPr wrap="square">
            <a:spAutoFit/>
          </a:bodyPr>
          <a:lstStyle/>
          <a:p>
            <a:pPr lvl="0" fontAlgn="base">
              <a:spcBef>
                <a:spcPct val="0"/>
              </a:spcBef>
              <a:spcAft>
                <a:spcPct val="0"/>
              </a:spcAft>
            </a:pPr>
            <a:r>
              <a:rPr lang="es-MX" b="1" i="1" u="sng" dirty="0">
                <a:latin typeface="Arial" panose="020B0604020202020204" pitchFamily="34" charset="0"/>
              </a:rPr>
              <a:t>PRACTICAS LIBRES DE NATACIÓN</a:t>
            </a:r>
            <a:endParaRPr lang="es-ES_tradnl" altLang="zh-CN" b="1" i="1" dirty="0">
              <a:solidFill>
                <a:srgbClr val="244061"/>
              </a:solidFill>
              <a:latin typeface="Candara" pitchFamily="34" charset="0"/>
              <a:sym typeface="Museo Sans 500"/>
            </a:endParaRPr>
          </a:p>
        </p:txBody>
      </p:sp>
      <p:pic>
        <p:nvPicPr>
          <p:cNvPr id="10" name="Imagen 9"/>
          <p:cNvPicPr>
            <a:picLocks noChangeAspect="1"/>
          </p:cNvPicPr>
          <p:nvPr/>
        </p:nvPicPr>
        <p:blipFill>
          <a:blip r:embed="rId2"/>
          <a:stretch>
            <a:fillRect/>
          </a:stretch>
        </p:blipFill>
        <p:spPr>
          <a:xfrm>
            <a:off x="4891547" y="1786014"/>
            <a:ext cx="3560373" cy="12193"/>
          </a:xfrm>
          <a:prstGeom prst="rect">
            <a:avLst/>
          </a:prstGeom>
        </p:spPr>
      </p:pic>
      <p:sp>
        <p:nvSpPr>
          <p:cNvPr id="6" name="CuadroTexto 5"/>
          <p:cNvSpPr txBox="1"/>
          <p:nvPr/>
        </p:nvSpPr>
        <p:spPr>
          <a:xfrm>
            <a:off x="4978400" y="1456267"/>
            <a:ext cx="3473520" cy="369332"/>
          </a:xfrm>
          <a:prstGeom prst="rect">
            <a:avLst/>
          </a:prstGeom>
          <a:noFill/>
        </p:spPr>
        <p:txBody>
          <a:bodyPr wrap="square" rtlCol="0">
            <a:spAutoFit/>
          </a:bodyPr>
          <a:lstStyle/>
          <a:p>
            <a:pPr algn="ctr"/>
            <a:r>
              <a:rPr lang="es-CO" b="1" dirty="0"/>
              <a:t>13 PARTICIPANTES</a:t>
            </a:r>
          </a:p>
        </p:txBody>
      </p:sp>
      <p:sp>
        <p:nvSpPr>
          <p:cNvPr id="8" name="CuadroTexto 7">
            <a:extLst>
              <a:ext uri="{FF2B5EF4-FFF2-40B4-BE49-F238E27FC236}">
                <a16:creationId xmlns:a16="http://schemas.microsoft.com/office/drawing/2014/main" id="{213106ED-F757-4DB9-979A-2B4C09D986C5}"/>
              </a:ext>
            </a:extLst>
          </p:cNvPr>
          <p:cNvSpPr txBox="1"/>
          <p:nvPr/>
        </p:nvSpPr>
        <p:spPr>
          <a:xfrm>
            <a:off x="367658" y="3307644"/>
            <a:ext cx="3910831" cy="1384995"/>
          </a:xfrm>
          <a:prstGeom prst="rect">
            <a:avLst/>
          </a:prstGeom>
          <a:noFill/>
        </p:spPr>
        <p:txBody>
          <a:bodyPr wrap="square" rtlCol="0">
            <a:spAutoFit/>
          </a:bodyPr>
          <a:lstStyle/>
          <a:p>
            <a:pPr algn="just"/>
            <a:r>
              <a:rPr lang="es-CO" sz="2000" dirty="0">
                <a:solidFill>
                  <a:srgbClr val="000000"/>
                </a:solidFill>
              </a:rPr>
              <a:t>Se entregaron bonos de Natación para practicas libres de la caja de compensación Familiar Compensar a Funcionarios de Planta</a:t>
            </a:r>
            <a:r>
              <a:rPr lang="es-CO" sz="2400" dirty="0">
                <a:solidFill>
                  <a:srgbClr val="000000"/>
                </a:solidFill>
              </a:rPr>
              <a:t>.</a:t>
            </a:r>
          </a:p>
        </p:txBody>
      </p:sp>
      <p:pic>
        <p:nvPicPr>
          <p:cNvPr id="11" name="Imagen 10">
            <a:extLst>
              <a:ext uri="{FF2B5EF4-FFF2-40B4-BE49-F238E27FC236}">
                <a16:creationId xmlns:a16="http://schemas.microsoft.com/office/drawing/2014/main" id="{FDF751C9-21D1-4B61-87A3-ED98B93DF84E}"/>
              </a:ext>
            </a:extLst>
          </p:cNvPr>
          <p:cNvPicPr>
            <a:picLocks noChangeAspect="1"/>
          </p:cNvPicPr>
          <p:nvPr/>
        </p:nvPicPr>
        <p:blipFill>
          <a:blip r:embed="rId3"/>
          <a:stretch>
            <a:fillRect/>
          </a:stretch>
        </p:blipFill>
        <p:spPr>
          <a:xfrm>
            <a:off x="4891547" y="2872310"/>
            <a:ext cx="3881897" cy="1978373"/>
          </a:xfrm>
          <a:prstGeom prst="rect">
            <a:avLst/>
          </a:prstGeom>
        </p:spPr>
      </p:pic>
      <p:sp>
        <p:nvSpPr>
          <p:cNvPr id="9" name="CuadroTexto 8">
            <a:extLst>
              <a:ext uri="{FF2B5EF4-FFF2-40B4-BE49-F238E27FC236}">
                <a16:creationId xmlns:a16="http://schemas.microsoft.com/office/drawing/2014/main" id="{852E6C0D-D1D9-4682-A806-2B6C54948792}"/>
              </a:ext>
            </a:extLst>
          </p:cNvPr>
          <p:cNvSpPr txBox="1"/>
          <p:nvPr/>
        </p:nvSpPr>
        <p:spPr>
          <a:xfrm>
            <a:off x="0" y="506564"/>
            <a:ext cx="8674100" cy="523220"/>
          </a:xfrm>
          <a:prstGeom prst="rect">
            <a:avLst/>
          </a:prstGeom>
          <a:noFill/>
        </p:spPr>
        <p:txBody>
          <a:bodyPr wrap="square" rtlCol="0">
            <a:spAutoFit/>
          </a:bodyPr>
          <a:lstStyle/>
          <a:p>
            <a:pPr algn="ctr"/>
            <a:r>
              <a:rPr lang="es-CO" sz="2800" b="1" i="1" u="sng" dirty="0">
                <a:latin typeface="Arial" panose="020B0604020202020204" pitchFamily="34" charset="0"/>
                <a:ea typeface="MS PGothic" pitchFamily="34" charset="-128"/>
              </a:rPr>
              <a:t>DEPORTIVOS, RECREATIVOS Y VACACIONALES </a:t>
            </a:r>
          </a:p>
        </p:txBody>
      </p:sp>
    </p:spTree>
    <p:extLst>
      <p:ext uri="{BB962C8B-B14F-4D97-AF65-F5344CB8AC3E}">
        <p14:creationId xmlns:p14="http://schemas.microsoft.com/office/powerpoint/2010/main" val="2009866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8</a:t>
            </a:fld>
            <a:endParaRPr lang="es-CO" dirty="0">
              <a:solidFill>
                <a:srgbClr val="244061">
                  <a:tint val="75000"/>
                </a:srgbClr>
              </a:solidFill>
            </a:endParaRPr>
          </a:p>
        </p:txBody>
      </p:sp>
      <p:pic>
        <p:nvPicPr>
          <p:cNvPr id="5" name="Imagen 4">
            <a:extLst>
              <a:ext uri="{FF2B5EF4-FFF2-40B4-BE49-F238E27FC236}">
                <a16:creationId xmlns:a16="http://schemas.microsoft.com/office/drawing/2014/main" id="{1C731882-977A-4860-9E94-46910A879310}"/>
              </a:ext>
            </a:extLst>
          </p:cNvPr>
          <p:cNvPicPr>
            <a:picLocks noChangeAspect="1"/>
          </p:cNvPicPr>
          <p:nvPr/>
        </p:nvPicPr>
        <p:blipFill>
          <a:blip r:embed="rId3"/>
          <a:stretch>
            <a:fillRect/>
          </a:stretch>
        </p:blipFill>
        <p:spPr>
          <a:xfrm>
            <a:off x="190844" y="1170344"/>
            <a:ext cx="4505334" cy="499915"/>
          </a:xfrm>
          <a:prstGeom prst="rect">
            <a:avLst/>
          </a:prstGeom>
        </p:spPr>
      </p:pic>
      <p:pic>
        <p:nvPicPr>
          <p:cNvPr id="8" name="Imagen 7">
            <a:extLst>
              <a:ext uri="{FF2B5EF4-FFF2-40B4-BE49-F238E27FC236}">
                <a16:creationId xmlns:a16="http://schemas.microsoft.com/office/drawing/2014/main" id="{584EBF11-97CB-48BC-AFCB-348ECA088076}"/>
              </a:ext>
            </a:extLst>
          </p:cNvPr>
          <p:cNvPicPr>
            <a:picLocks noChangeAspect="1"/>
          </p:cNvPicPr>
          <p:nvPr/>
        </p:nvPicPr>
        <p:blipFill>
          <a:blip r:embed="rId4"/>
          <a:stretch>
            <a:fillRect/>
          </a:stretch>
        </p:blipFill>
        <p:spPr>
          <a:xfrm>
            <a:off x="376376" y="1772356"/>
            <a:ext cx="4272101" cy="3164484"/>
          </a:xfrm>
          <a:prstGeom prst="rect">
            <a:avLst/>
          </a:prstGeom>
        </p:spPr>
      </p:pic>
      <p:pic>
        <p:nvPicPr>
          <p:cNvPr id="11" name="Imagen 10">
            <a:extLst>
              <a:ext uri="{FF2B5EF4-FFF2-40B4-BE49-F238E27FC236}">
                <a16:creationId xmlns:a16="http://schemas.microsoft.com/office/drawing/2014/main" id="{8DC188E5-4EA7-43F0-934D-3316E1D476D6}"/>
              </a:ext>
            </a:extLst>
          </p:cNvPr>
          <p:cNvPicPr>
            <a:picLocks noChangeAspect="1"/>
          </p:cNvPicPr>
          <p:nvPr/>
        </p:nvPicPr>
        <p:blipFill>
          <a:blip r:embed="rId5"/>
          <a:stretch>
            <a:fillRect/>
          </a:stretch>
        </p:blipFill>
        <p:spPr>
          <a:xfrm>
            <a:off x="4743878" y="1772356"/>
            <a:ext cx="4272668" cy="3164483"/>
          </a:xfrm>
          <a:prstGeom prst="rect">
            <a:avLst/>
          </a:prstGeom>
        </p:spPr>
      </p:pic>
      <p:sp>
        <p:nvSpPr>
          <p:cNvPr id="13" name="CuadroTexto 12">
            <a:extLst>
              <a:ext uri="{FF2B5EF4-FFF2-40B4-BE49-F238E27FC236}">
                <a16:creationId xmlns:a16="http://schemas.microsoft.com/office/drawing/2014/main" id="{F74A4485-FB96-4B15-939D-DF6F06704013}"/>
              </a:ext>
            </a:extLst>
          </p:cNvPr>
          <p:cNvSpPr txBox="1"/>
          <p:nvPr/>
        </p:nvSpPr>
        <p:spPr>
          <a:xfrm>
            <a:off x="238544" y="4976943"/>
            <a:ext cx="8532923" cy="1200329"/>
          </a:xfrm>
          <a:prstGeom prst="rect">
            <a:avLst/>
          </a:prstGeom>
          <a:noFill/>
        </p:spPr>
        <p:txBody>
          <a:bodyPr wrap="square" rtlCol="0">
            <a:spAutoFit/>
          </a:bodyPr>
          <a:lstStyle/>
          <a:p>
            <a:r>
              <a:rPr lang="es-CO" dirty="0"/>
              <a:t>Observación:</a:t>
            </a:r>
          </a:p>
          <a:p>
            <a:endParaRPr lang="es-CO" dirty="0"/>
          </a:p>
          <a:p>
            <a:r>
              <a:rPr lang="es-CO" dirty="0">
                <a:solidFill>
                  <a:srgbClr val="000000"/>
                </a:solidFill>
              </a:rPr>
              <a:t>1. Fue entregado un talonario el cual me beneficio en mi condición física , selecciono mi horario de práctica libre. </a:t>
            </a:r>
          </a:p>
        </p:txBody>
      </p:sp>
    </p:spTree>
    <p:extLst>
      <p:ext uri="{BB962C8B-B14F-4D97-AF65-F5344CB8AC3E}">
        <p14:creationId xmlns:p14="http://schemas.microsoft.com/office/powerpoint/2010/main" val="1167779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5673"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9</a:t>
            </a:fld>
            <a:endParaRPr lang="es-CO" dirty="0">
              <a:solidFill>
                <a:srgbClr val="244061">
                  <a:tint val="75000"/>
                </a:srgbClr>
              </a:solidFill>
            </a:endParaRPr>
          </a:p>
        </p:txBody>
      </p:sp>
      <p:sp>
        <p:nvSpPr>
          <p:cNvPr id="22" name="McK 3. Unit of measure"/>
          <p:cNvSpPr txBox="1">
            <a:spLocks noChangeArrowheads="1"/>
          </p:cNvSpPr>
          <p:nvPr>
            <p:custDataLst>
              <p:tags r:id="rId3"/>
            </p:custDataLst>
          </p:nvPr>
        </p:nvSpPr>
        <p:spPr bwMode="auto">
          <a:xfrm>
            <a:off x="247900" y="1341208"/>
            <a:ext cx="8426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defTabSz="912813" eaLnBrk="0" hangingPunct="0">
              <a:defRPr sz="1300">
                <a:solidFill>
                  <a:schemeClr val="tx1"/>
                </a:solidFill>
                <a:latin typeface="Arial" charset="0"/>
                <a:ea typeface="MS PGothic" pitchFamily="34" charset="-128"/>
              </a:defRPr>
            </a:lvl1pPr>
            <a:lvl2pPr marL="742950" indent="-285750" defTabSz="912813" eaLnBrk="0" hangingPunct="0">
              <a:defRPr sz="1300">
                <a:solidFill>
                  <a:schemeClr val="tx1"/>
                </a:solidFill>
                <a:latin typeface="Arial" charset="0"/>
                <a:ea typeface="MS PGothic" pitchFamily="34" charset="-128"/>
              </a:defRPr>
            </a:lvl2pPr>
            <a:lvl3pPr marL="1143000" indent="-228600" defTabSz="912813" eaLnBrk="0" hangingPunct="0">
              <a:defRPr sz="1300">
                <a:solidFill>
                  <a:schemeClr val="tx1"/>
                </a:solidFill>
                <a:latin typeface="Arial" charset="0"/>
                <a:ea typeface="MS PGothic" pitchFamily="34" charset="-128"/>
              </a:defRPr>
            </a:lvl3pPr>
            <a:lvl4pPr marL="1600200" indent="-228600" defTabSz="912813" eaLnBrk="0" hangingPunct="0">
              <a:defRPr sz="1300">
                <a:solidFill>
                  <a:schemeClr val="tx1"/>
                </a:solidFill>
                <a:latin typeface="Arial" charset="0"/>
                <a:ea typeface="MS PGothic" pitchFamily="34" charset="-128"/>
              </a:defRPr>
            </a:lvl4pPr>
            <a:lvl5pPr marL="2057400" indent="-228600" defTabSz="912813" eaLnBrk="0" hangingPunct="0">
              <a:defRPr sz="1300">
                <a:solidFill>
                  <a:schemeClr val="tx1"/>
                </a:solidFill>
                <a:latin typeface="Arial" charset="0"/>
                <a:ea typeface="MS PGothic" pitchFamily="34" charset="-128"/>
              </a:defRPr>
            </a:lvl5pPr>
            <a:lvl6pPr marL="2514600" indent="-228600" defTabSz="912813" eaLnBrk="0" fontAlgn="base" hangingPunct="0">
              <a:spcBef>
                <a:spcPct val="0"/>
              </a:spcBef>
              <a:spcAft>
                <a:spcPct val="0"/>
              </a:spcAft>
              <a:defRPr sz="1300">
                <a:solidFill>
                  <a:schemeClr val="tx1"/>
                </a:solidFill>
                <a:latin typeface="Arial" charset="0"/>
                <a:ea typeface="MS PGothic" pitchFamily="34" charset="-128"/>
              </a:defRPr>
            </a:lvl6pPr>
            <a:lvl7pPr marL="2971800" indent="-228600" defTabSz="912813" eaLnBrk="0" fontAlgn="base" hangingPunct="0">
              <a:spcBef>
                <a:spcPct val="0"/>
              </a:spcBef>
              <a:spcAft>
                <a:spcPct val="0"/>
              </a:spcAft>
              <a:defRPr sz="1300">
                <a:solidFill>
                  <a:schemeClr val="tx1"/>
                </a:solidFill>
                <a:latin typeface="Arial" charset="0"/>
                <a:ea typeface="MS PGothic" pitchFamily="34" charset="-128"/>
              </a:defRPr>
            </a:lvl7pPr>
            <a:lvl8pPr marL="3429000" indent="-228600" defTabSz="912813" eaLnBrk="0" fontAlgn="base" hangingPunct="0">
              <a:spcBef>
                <a:spcPct val="0"/>
              </a:spcBef>
              <a:spcAft>
                <a:spcPct val="0"/>
              </a:spcAft>
              <a:defRPr sz="1300">
                <a:solidFill>
                  <a:schemeClr val="tx1"/>
                </a:solidFill>
                <a:latin typeface="Arial" charset="0"/>
                <a:ea typeface="MS PGothic" pitchFamily="34" charset="-128"/>
              </a:defRPr>
            </a:lvl8pPr>
            <a:lvl9pPr marL="3886200" indent="-228600" defTabSz="912813" eaLnBrk="0" fontAlgn="base" hangingPunct="0">
              <a:spcBef>
                <a:spcPct val="0"/>
              </a:spcBef>
              <a:spcAft>
                <a:spcPct val="0"/>
              </a:spcAft>
              <a:defRPr sz="1300">
                <a:solidFill>
                  <a:schemeClr val="tx1"/>
                </a:solidFill>
                <a:latin typeface="Arial" charset="0"/>
                <a:ea typeface="MS PGothic" pitchFamily="34" charset="-128"/>
              </a:defRPr>
            </a:lvl9pPr>
          </a:lstStyle>
          <a:p>
            <a:pPr lvl="0" defTabSz="914400" eaLnBrk="1" fontAlgn="base" hangingPunct="1">
              <a:spcBef>
                <a:spcPct val="0"/>
              </a:spcBef>
              <a:spcAft>
                <a:spcPct val="0"/>
              </a:spcAft>
            </a:pPr>
            <a:r>
              <a:rPr lang="es-MX" sz="1800" b="1" i="1" u="sng" dirty="0">
                <a:latin typeface="Arial" panose="020B0604020202020204" pitchFamily="34" charset="0"/>
              </a:rPr>
              <a:t> TORNEO DE BOLOS</a:t>
            </a:r>
            <a:endParaRPr lang="es-ES_tradnl" altLang="zh-CN" sz="1800" b="1" i="1" dirty="0">
              <a:solidFill>
                <a:srgbClr val="244061"/>
              </a:solidFill>
              <a:latin typeface="Candara" pitchFamily="34" charset="0"/>
              <a:ea typeface="宋体" panose="02010600030101010101" pitchFamily="2" charset="-122"/>
              <a:sym typeface="Museo Sans 500"/>
            </a:endParaRPr>
          </a:p>
        </p:txBody>
      </p:sp>
      <p:sp>
        <p:nvSpPr>
          <p:cNvPr id="3" name="Rectángulo 2"/>
          <p:cNvSpPr/>
          <p:nvPr/>
        </p:nvSpPr>
        <p:spPr>
          <a:xfrm>
            <a:off x="247900" y="1618207"/>
            <a:ext cx="4572000" cy="5016758"/>
          </a:xfrm>
          <a:prstGeom prst="rect">
            <a:avLst/>
          </a:prstGeom>
        </p:spPr>
        <p:txBody>
          <a:bodyPr>
            <a:spAutoFit/>
          </a:bodyPr>
          <a:lstStyle/>
          <a:p>
            <a:pPr algn="just"/>
            <a:r>
              <a:rPr lang="es-CO" sz="2000" dirty="0">
                <a:solidFill>
                  <a:prstClr val="black"/>
                </a:solidFill>
                <a:cs typeface="Arial" charset="0"/>
              </a:rPr>
              <a:t>Se realizo </a:t>
            </a:r>
            <a:r>
              <a:rPr lang="es-CO" sz="2000" i="1" dirty="0">
                <a:solidFill>
                  <a:prstClr val="black"/>
                </a:solidFill>
                <a:cs typeface="Arial" charset="0"/>
              </a:rPr>
              <a:t>TORNEO DE BOLOS en la Caja de Compensación Familiar Compensar , se conto con la participación de 30 equipos.</a:t>
            </a:r>
          </a:p>
          <a:p>
            <a:pPr algn="just"/>
            <a:endParaRPr lang="es-CO" sz="2000" dirty="0">
              <a:solidFill>
                <a:prstClr val="black"/>
              </a:solidFill>
              <a:cs typeface="Arial" charset="0"/>
            </a:endParaRPr>
          </a:p>
          <a:p>
            <a:pPr algn="just"/>
            <a:r>
              <a:rPr lang="es-CO" sz="2000" dirty="0">
                <a:solidFill>
                  <a:prstClr val="black"/>
                </a:solidFill>
                <a:cs typeface="Arial" charset="0"/>
              </a:rPr>
              <a:t>El quipo “</a:t>
            </a:r>
            <a:r>
              <a:rPr lang="es-CO" sz="2000" u="sng" dirty="0">
                <a:solidFill>
                  <a:prstClr val="black"/>
                </a:solidFill>
                <a:cs typeface="Arial" charset="0"/>
              </a:rPr>
              <a:t>LOS DEL </a:t>
            </a:r>
            <a:r>
              <a:rPr lang="es-CO" sz="2000" i="1" u="sng" dirty="0">
                <a:solidFill>
                  <a:prstClr val="black"/>
                </a:solidFill>
                <a:cs typeface="Arial" charset="0"/>
              </a:rPr>
              <a:t>ALMUERZO” </a:t>
            </a:r>
            <a:r>
              <a:rPr lang="es-CO" sz="2000" dirty="0">
                <a:solidFill>
                  <a:prstClr val="black"/>
                </a:solidFill>
                <a:cs typeface="Arial" charset="0"/>
              </a:rPr>
              <a:t>de la Vicepresidencia Ejecutiva y de Estructuración ocuparon el primer puesto en el torneo de bolos organizados por la Entidad.</a:t>
            </a:r>
          </a:p>
          <a:p>
            <a:pPr algn="just"/>
            <a:endParaRPr lang="es-CO" sz="2000" dirty="0">
              <a:solidFill>
                <a:prstClr val="black"/>
              </a:solidFill>
              <a:cs typeface="Arial" charset="0"/>
            </a:endParaRPr>
          </a:p>
          <a:p>
            <a:pPr algn="just"/>
            <a:r>
              <a:rPr lang="es-CO" sz="2000" dirty="0">
                <a:solidFill>
                  <a:prstClr val="black"/>
                </a:solidFill>
                <a:cs typeface="Arial" charset="0"/>
              </a:rPr>
              <a:t>El segundo y tercer puesto fue para el equipo de los “</a:t>
            </a:r>
            <a:r>
              <a:rPr lang="es-CO" sz="2000" i="1" u="sng" dirty="0">
                <a:solidFill>
                  <a:prstClr val="black"/>
                </a:solidFill>
                <a:cs typeface="Arial" charset="0"/>
              </a:rPr>
              <a:t>BOLICHEROS”</a:t>
            </a:r>
            <a:r>
              <a:rPr lang="es-CO" sz="2000" dirty="0">
                <a:solidFill>
                  <a:prstClr val="black"/>
                </a:solidFill>
                <a:cs typeface="Arial" charset="0"/>
              </a:rPr>
              <a:t> de la Vicepresidencia Administrativa y Financiera y el equipo “</a:t>
            </a:r>
            <a:r>
              <a:rPr lang="es-CO" sz="2000" i="1" u="sng" dirty="0">
                <a:solidFill>
                  <a:prstClr val="black"/>
                </a:solidFill>
                <a:cs typeface="Arial" charset="0"/>
              </a:rPr>
              <a:t>PLANEADORES”</a:t>
            </a:r>
            <a:r>
              <a:rPr lang="es-CO" sz="2000" dirty="0">
                <a:solidFill>
                  <a:prstClr val="black"/>
                </a:solidFill>
                <a:cs typeface="Arial" charset="0"/>
              </a:rPr>
              <a:t> de la Vicepresidencia de Planeación, Riesgos y Entorno, respectivamente. </a:t>
            </a:r>
            <a:endParaRPr lang="es-CO" dirty="0"/>
          </a:p>
        </p:txBody>
      </p:sp>
      <p:pic>
        <p:nvPicPr>
          <p:cNvPr id="4" name="Imagen 3">
            <a:extLst>
              <a:ext uri="{FF2B5EF4-FFF2-40B4-BE49-F238E27FC236}">
                <a16:creationId xmlns:a16="http://schemas.microsoft.com/office/drawing/2014/main" id="{4769AA72-7F1A-41BA-9382-76AA8DF65F0C}"/>
              </a:ext>
            </a:extLst>
          </p:cNvPr>
          <p:cNvPicPr>
            <a:picLocks noChangeAspect="1"/>
          </p:cNvPicPr>
          <p:nvPr/>
        </p:nvPicPr>
        <p:blipFill>
          <a:blip r:embed="rId8"/>
          <a:stretch>
            <a:fillRect/>
          </a:stretch>
        </p:blipFill>
        <p:spPr>
          <a:xfrm>
            <a:off x="4819900" y="2037810"/>
            <a:ext cx="4154767" cy="4159789"/>
          </a:xfrm>
          <a:prstGeom prst="rect">
            <a:avLst/>
          </a:prstGeom>
        </p:spPr>
      </p:pic>
      <p:sp>
        <p:nvSpPr>
          <p:cNvPr id="8" name="CuadroTexto 7">
            <a:extLst>
              <a:ext uri="{FF2B5EF4-FFF2-40B4-BE49-F238E27FC236}">
                <a16:creationId xmlns:a16="http://schemas.microsoft.com/office/drawing/2014/main" id="{15EE9856-8939-4EBD-AE18-E1B0F0395B27}"/>
              </a:ext>
            </a:extLst>
          </p:cNvPr>
          <p:cNvSpPr txBox="1"/>
          <p:nvPr/>
        </p:nvSpPr>
        <p:spPr>
          <a:xfrm>
            <a:off x="-14068" y="422156"/>
            <a:ext cx="8674100" cy="523220"/>
          </a:xfrm>
          <a:prstGeom prst="rect">
            <a:avLst/>
          </a:prstGeom>
          <a:noFill/>
        </p:spPr>
        <p:txBody>
          <a:bodyPr wrap="square" rtlCol="0">
            <a:spAutoFit/>
          </a:bodyPr>
          <a:lstStyle/>
          <a:p>
            <a:pPr algn="ctr"/>
            <a:r>
              <a:rPr lang="es-CO" sz="2800" b="1" i="1" u="sng" dirty="0">
                <a:latin typeface="Arial" panose="020B0604020202020204" pitchFamily="34" charset="0"/>
                <a:ea typeface="MS PGothic" pitchFamily="34" charset="-128"/>
              </a:rPr>
              <a:t>DEPORTIVOS, RECREATIVOS Y VACACIONALES </a:t>
            </a:r>
          </a:p>
        </p:txBody>
      </p:sp>
    </p:spTree>
    <p:extLst>
      <p:ext uri="{BB962C8B-B14F-4D97-AF65-F5344CB8AC3E}">
        <p14:creationId xmlns:p14="http://schemas.microsoft.com/office/powerpoint/2010/main" val="27205004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10;&lt;root reqver=&quot;17839&quot;&gt;&lt;version val=&quot;21183&quot;/&gt;&lt;CPresentation id=&quot;1&quot;&gt;&lt;m_defprecNumber idref=&quot;2&quot;/&gt;&lt;m_defprecPercent idref=&quot;3&quot;/&gt;&lt;m_defprecDate idref=&quot;4&quot;/&gt;&lt;m_defprecYear idref=&quot;5&quot;/&gt;&lt;m_defprecQuarter idref=&quot;6&quot;/&gt;&lt;m_defprecMonth idref=&quot;7&quot;/&gt;&lt;m_defprecWeek idref=&quot;8&quot;/&gt;&lt;m_defprecDay idref=&quot;9&quot;/&gt;&lt;m_mruColor&gt;&lt;m_vecMRU length=&quot;7&quot;&gt;&lt;elem m_fUsage=&quot;2.69891059609000020000E+000&quot;&gt;&lt;m_ppcolschidx val=&quot;0&quot;/&gt;&lt;m_rgb r=&quot;95&quot; g=&quot;b3&quot; b=&quot;d7&quot;/&gt;&lt;/elem&gt;&lt;elem m_fUsage=&quot;2.27611758283289990000E+000&quot;&gt;&lt;m_ppcolschidx val=&quot;0&quot;/&gt;&lt;m_rgb r=&quot;7f&quot; g=&quot;7f&quot; b=&quot;7f&quot;/&gt;&lt;/elem&gt;&lt;elem m_fUsage=&quot;1.94753203454961050000E+000&quot;&gt;&lt;m_ppcolschidx val=&quot;0&quot;/&gt;&lt;m_rgb r=&quot;bf&quot; g=&quot;bf&quot; b=&quot;bf&quot;/&gt;&lt;/elem&gt;&lt;elem m_fUsage=&quot;1.21361826373501590000E+000&quot;&gt;&lt;m_ppcolschidx val=&quot;0&quot;/&gt;&lt;m_rgb r=&quot;36&quot; g=&quot;60&quot; b=&quot;92&quot;/&gt;&lt;/elem&gt;&lt;elem m_fUsage=&quot;1.02635124360039480000E+000&quot;&gt;&lt;m_ppcolschidx val=&quot;0&quot;/&gt;&lt;m_rgb r=&quot;d9&quot; g=&quot;d9&quot; b=&quot;d9&quot;/&gt;&lt;/elem&gt;&lt;elem m_fUsage=&quot;2.88210765068180720000E-001&quot;&gt;&lt;m_ppcolschidx val=&quot;0&quot;/&gt;&lt;m_rgb r=&quot;24&quot; g=&quot;40&quot; b=&quot;61&quot;/&gt;&lt;/elem&gt;&lt;elem m_fUsage=&quot;2.05891132094649100000E-001&quot;&gt;&lt;m_ppcolschidx val=&quot;0&quot;/&gt;&lt;m_rgb r=&quot;a6&quot; g=&quot;a6&quot; b=&quot;a6&quot;/&gt;&lt;/elem&gt;&lt;/m_vecMRU&gt;&lt;/m_mruColor&gt;&lt;m_mapectfillschemeMRU/&gt;&lt;m_eweekdayFirstOfWeek val=&quot;1&quot;/&gt;&lt;m_eweekdayFirstOfWorkweek val=&quot;2&quot;/&gt;&lt;m_eweekdayFirstOfWeekend val=&quot;7&quot;/&gt;&lt;/CPresentation&gt;&lt;CDefaultPrec id=&quot;9&quot;&gt;&lt;m_precDefault/&gt;&lt;/CDefaultPrec&gt;&lt;CDefaultPrec id=&quot;8&quot;&gt;&lt;m_precDefault/&gt;&lt;/CDefaultPrec&gt;&lt;CDefaultPrec id=&quot;7&quot;&gt;&lt;m_precDefault/&gt;&lt;/CDefaultPrec&gt;&lt;CDefaultPrec id=&quot;6&quot;&gt;&lt;m_precDefault/&gt;&lt;/CDefaultPrec&gt;&lt;CDefaultPrec id=&quot;5&quot;&gt;&lt;m_precDefault/&gt;&lt;/CDefaultPrec&gt;&lt;CDefaultPrec id=&quot;4&quot;&gt;&lt;m_precDefault/&gt;&lt;/CDefaultPrec&gt;&lt;CDefaultPrec id=&quot;3&quot;&gt;&lt;m_precDefault/&gt;&lt;/CDefaultPrec&gt;&lt;CDefaultPrec id=&quot;2&quot;&gt;&lt;m_precDefault/&gt;&lt;/CDefaultPrec&gt;&lt;/root&gt;"/>
  <p:tag name="THINKCELLUNDODONOTDELETE" val="13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RESIZE" val="Yes"/>
  <p:tag name="THINKCELLSHAPEDONOTDELETE" val="pZflju56HB0GvcIAw.J8.tA"/>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RESIZE" val="Yes"/>
  <p:tag name="THINKCELLSHAPEDONOTDELETE" val="pZflju56HB0GvcIAw.J8.t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fof1lz785029W5QenBo_G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DIUfAvxx5U6KroDGBWqzm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NOB37tIvZEGT8CuoODbv2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6w1R.JuqvUKq1ooSY0XBD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90IG4Op1KUyZVFRdStyc2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iauloeukbkC27FQiS1qUE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cNN5AWZ92ky9MEV0q8zww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FYbwo9AthUuE.91gUlFBk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SJSnmfNNVEqJPNl7AW2hV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VYwZ1M7eG0.jNdzCVSD8O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QWYaRyqNEkGOukg5uv1cO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d_P9fboXu0.IO8lChEu5o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ZLo1VcRmXEKFaIQRadjjk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QBgdyCmJ5EGj5KRqCCnA3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2.8X9YeG6k.xnXVSAiJHV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RLR6CLhMO0SjKRPu_O0hu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x2jScBLiuk6KLo0sLxdCt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SRVFNPLT8Ua98uLBCIL4c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zktlhI8h2Ei_kK1d0trQK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6HqzUZ2V4kSkUAGQ0Il2u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RAAAsFFX1kuGGmmOOH7Og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J9O9Fm9zFUmjHR0rPyEQo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04EyAmG.vU.tyllajF_Oe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vJNeayY3Gk.49_resxvDA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cNN5AWZ92ky9MEV0q8zww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F9BheZNjg022f.xW_Zqxv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sxtJt2Wj10eKpMgU4_al4w"/>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aFfuEWCH0E29iZh5ToItr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hQxFVzBCeky9IUK7A2vvj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W7e6TteMBEKF3tXkGjWvw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FvHQrVme_EeqJHHqOdgxD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fkRbDQmWr02pGTxAMGr5y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Sa9EjtYRLEq.Sa1_uMAwu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qIG8OQMxAU2fzgqyNFJw2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2.8X9YeG6k.xnXVSAiJHV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F9BheZNjg022f.xW_ZqxvQ"/>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SJSnmfNNVEqJPNl7AW2hV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VYwZ1M7eG0.jNdzCVSD8O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dFCPDM1Nm0.ULHT78o0iA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MQ5l6lrWhUSfZ7CJUHmAr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5llhCPHSx0unBsk906R7b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HaQl5OiYLE29QVV.CfTU9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f84OrOpCUU6qxIVX3yhLE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fof1lz785029W5QenBo_G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aFfuEWCH0E29iZh5ToItrA"/>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DIUfAvxx5U6KroDGBWqzm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NOB37tIvZEGT8CuoODbv2A"/>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6w1R.JuqvUKq1ooSY0XBD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90IG4Op1KUyZVFRdStyc2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iauloeukbkC27FQiS1qUE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cNN5AWZ92ky9MEV0q8zww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FYbwo9AthUuE.91gUlFBk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SJSnmfNNVEqJPNl7AW2hV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VYwZ1M7eG0.jNdzCVSD8O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knjxhAqMzkC79VmyB5OJP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QWYaRyqNEkGOukg5uv1cOQ"/>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d_P9fboXu0.IO8lChEu5o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ZLo1VcRmXEKFaIQRadjjkQ"/>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QBgdyCmJ5EGj5KRqCCnA3A"/>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RAAAsFFX1kuGGmmOOH7Og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J9O9Fm9zFUmjHR0rPyEQo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04EyAmG.vU.tyllajF_Oeg"/>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vJNeayY3Gk.49_resxvDA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zdaBqouLVE.2phnNOznu8A"/>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cNN5AWZ92ky9MEV0q8zww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F9BheZNjg022f.xW_Zqxv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aFfuEWCH0E29iZh5ToItr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hQxFVzBCeky9IUK7A2vvj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Sa9EjtYRLEq.Sa1_uMAwu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qIG8OQMxAU2fzgqyNFJw2w"/>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2.8X9YeG6k.xnXVSAiJHVw"/>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SJSnmfNNVEqJPNl7AW2hVQ"/>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VYwZ1M7eG0.jNdzCVSD8O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hQxFVzBCeky9IUK7A2vvjg"/>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DXGjONOuN0CQ6n1FsVeLZ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M4OXauN7ykqpMJ2E1perDA"/>
</p:tagLst>
</file>

<file path=ppt/tags/tag93.xml><?xml version="1.0" encoding="utf-8"?>
<p:tagLst xmlns:a="http://schemas.openxmlformats.org/drawingml/2006/main" xmlns:r="http://schemas.openxmlformats.org/officeDocument/2006/relationships" xmlns:p="http://schemas.openxmlformats.org/presentationml/2006/main">
  <p:tag name="RESIZE" val="Yes"/>
  <p:tag name="THINKCELLSHAPEDONOTDELETE" val="pZflju56HB0GvcIAw.J8.tA"/>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NIig1uS5bEq5u2SvP.FIKQ"/>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RESIZE" val="Yes"/>
  <p:tag name="THINKCELLSHAPEDONOTDELETE" val="pZflju56HB0GvcIAw.J8.tA"/>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DXGjONOuN0CQ6n1FsVeLZw"/>
</p:tagLst>
</file>

<file path=ppt/theme/theme1.xml><?xml version="1.0" encoding="utf-8"?>
<a:theme xmlns:a="http://schemas.openxmlformats.org/drawingml/2006/main" name="1_plantilla ANI">
  <a:themeElements>
    <a:clrScheme name="ANI2">
      <a:dk1>
        <a:srgbClr val="386295"/>
      </a:dk1>
      <a:lt1>
        <a:sysClr val="window" lastClr="FFFFFF"/>
      </a:lt1>
      <a:dk2>
        <a:srgbClr val="244061"/>
      </a:dk2>
      <a:lt2>
        <a:srgbClr val="B8CCE4"/>
      </a:lt2>
      <a:accent1>
        <a:srgbClr val="D9D9D9"/>
      </a:accent1>
      <a:accent2>
        <a:srgbClr val="A6A6A6"/>
      </a:accent2>
      <a:accent3>
        <a:srgbClr val="7F7F7F"/>
      </a:accent3>
      <a:accent4>
        <a:srgbClr val="424242"/>
      </a:accent4>
      <a:accent5>
        <a:srgbClr val="E36C09"/>
      </a:accent5>
      <a:accent6>
        <a:srgbClr val="366092"/>
      </a:accent6>
      <a:hlink>
        <a:srgbClr val="244061"/>
      </a:hlink>
      <a:folHlink>
        <a:srgbClr val="1C314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11153</TotalTime>
  <Words>1105</Words>
  <Application>Microsoft Office PowerPoint</Application>
  <PresentationFormat>Presentación en pantalla (4:3)</PresentationFormat>
  <Paragraphs>183</Paragraphs>
  <Slides>22</Slides>
  <Notes>7</Notes>
  <HiddenSlides>0</HiddenSlides>
  <MMClips>1</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1</vt:i4>
      </vt:variant>
      <vt:variant>
        <vt:lpstr>Títulos de diapositiva</vt:lpstr>
      </vt:variant>
      <vt:variant>
        <vt:i4>22</vt:i4>
      </vt:variant>
    </vt:vector>
  </HeadingPairs>
  <TitlesOfParts>
    <vt:vector size="32" baseType="lpstr">
      <vt:lpstr>MS PGothic</vt:lpstr>
      <vt:lpstr>宋体</vt:lpstr>
      <vt:lpstr>Arial</vt:lpstr>
      <vt:lpstr>Calibri</vt:lpstr>
      <vt:lpstr>Candara</vt:lpstr>
      <vt:lpstr>Helvetica Neue Bold Condensed</vt:lpstr>
      <vt:lpstr>Impact</vt:lpstr>
      <vt:lpstr>Museo Sans 500</vt:lpstr>
      <vt:lpstr>1_plantilla ANI</vt:lpstr>
      <vt:lpstr>think-cell Slide</vt:lpstr>
      <vt:lpstr>SISTEMA DE ESTÍMULOS </vt:lpstr>
      <vt:lpstr>Presentación de PowerPoint</vt:lpstr>
      <vt:lpstr>PLAN DE BIENESTAR 2017</vt:lpstr>
      <vt:lpstr>Presentación de PowerPoint</vt:lpstr>
      <vt:lpstr>Presentación de PowerPoint</vt:lpstr>
      <vt:lpstr>RESULTADO ENCUESTA VACACIONES RECREATIVAS</vt:lpstr>
      <vt:lpstr>Presentación de PowerPoint</vt:lpstr>
      <vt:lpstr>Presentación de PowerPoint</vt:lpstr>
      <vt:lpstr>Presentación de PowerPoint</vt:lpstr>
      <vt:lpstr>RESULTADO ENCUESTA TORNEO DE BOLOS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PROMOCIÓN Y PREVENCIÓN DE LA SALUD.</vt:lpstr>
      <vt:lpstr>ADAPTACIÓN AL CAMBIO ORGANIZACIONAL. DESVINCULACIÓN ASISTIDA</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del documento</dc:title>
  <dc:creator>Leonardo Garcia Duarte</dc:creator>
  <cp:lastModifiedBy>Diego Fernando Ramirez Sepulveda</cp:lastModifiedBy>
  <cp:revision>306</cp:revision>
  <dcterms:created xsi:type="dcterms:W3CDTF">2015-06-23T21:46:26Z</dcterms:created>
  <dcterms:modified xsi:type="dcterms:W3CDTF">2018-03-12T22:43:32Z</dcterms:modified>
</cp:coreProperties>
</file>