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6" r:id="rId2"/>
    <p:sldId id="331" r:id="rId3"/>
    <p:sldId id="341" r:id="rId4"/>
    <p:sldId id="333" r:id="rId5"/>
    <p:sldId id="334" r:id="rId6"/>
    <p:sldId id="343" r:id="rId7"/>
    <p:sldId id="345" r:id="rId8"/>
  </p:sldIdLst>
  <p:sldSz cx="9906000" cy="6858000" type="A4"/>
  <p:notesSz cx="7004050" cy="9296400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082754"/>
    <a:srgbClr val="0A4D7A"/>
    <a:srgbClr val="094677"/>
    <a:srgbClr val="A50021"/>
    <a:srgbClr val="996633"/>
    <a:srgbClr val="FF0066"/>
    <a:srgbClr val="09466D"/>
    <a:srgbClr val="E36B1A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2583" autoAdjust="0"/>
  </p:normalViewPr>
  <p:slideViewPr>
    <p:cSldViewPr>
      <p:cViewPr varScale="1">
        <p:scale>
          <a:sx n="97" d="100"/>
          <a:sy n="97" d="100"/>
        </p:scale>
        <p:origin x="198" y="72"/>
      </p:cViewPr>
      <p:guideLst>
        <p:guide orient="horz" pos="2160"/>
        <p:guide pos="312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928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E2B99-8477-4BA2-8C7F-93E295D7C1CB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F59C012-F333-4706-B33B-05978F6BDA4E}">
      <dgm:prSet phldrT="[Texto]"/>
      <dgm:spPr/>
      <dgm:t>
        <a:bodyPr/>
        <a:lstStyle/>
        <a:p>
          <a:r>
            <a:rPr lang="es-CO" dirty="0"/>
            <a:t>Ventajas</a:t>
          </a:r>
        </a:p>
      </dgm:t>
    </dgm:pt>
    <dgm:pt modelId="{10ED63E0-0AF7-4A73-AECD-FC91B6A7C846}" type="parTrans" cxnId="{B4D154B9-0E25-4AC1-8722-6623FD0D27E2}">
      <dgm:prSet/>
      <dgm:spPr/>
      <dgm:t>
        <a:bodyPr/>
        <a:lstStyle/>
        <a:p>
          <a:endParaRPr lang="es-CO"/>
        </a:p>
      </dgm:t>
    </dgm:pt>
    <dgm:pt modelId="{0F28BAFB-FD2F-4357-8313-C679514BFE7C}" type="sibTrans" cxnId="{B4D154B9-0E25-4AC1-8722-6623FD0D27E2}">
      <dgm:prSet/>
      <dgm:spPr/>
      <dgm:t>
        <a:bodyPr/>
        <a:lstStyle/>
        <a:p>
          <a:endParaRPr lang="es-CO"/>
        </a:p>
      </dgm:t>
    </dgm:pt>
    <dgm:pt modelId="{167D074D-AE75-4375-965E-A1E42816E5BD}">
      <dgm:prSet phldrT="[Texto]"/>
      <dgm:spPr/>
      <dgm:t>
        <a:bodyPr/>
        <a:lstStyle/>
        <a:p>
          <a:r>
            <a:rPr lang="es-CO" dirty="0"/>
            <a:t>Ágil</a:t>
          </a:r>
        </a:p>
      </dgm:t>
    </dgm:pt>
    <dgm:pt modelId="{1968EEF5-F358-489B-929C-CA276FAD18D4}" type="parTrans" cxnId="{806B4A7E-27D1-46CD-A837-6573B032A814}">
      <dgm:prSet/>
      <dgm:spPr/>
      <dgm:t>
        <a:bodyPr/>
        <a:lstStyle/>
        <a:p>
          <a:endParaRPr lang="es-CO"/>
        </a:p>
      </dgm:t>
    </dgm:pt>
    <dgm:pt modelId="{FC5D0ECA-0BB6-45F0-A59C-BFFD9850B068}" type="sibTrans" cxnId="{806B4A7E-27D1-46CD-A837-6573B032A814}">
      <dgm:prSet/>
      <dgm:spPr/>
      <dgm:t>
        <a:bodyPr/>
        <a:lstStyle/>
        <a:p>
          <a:endParaRPr lang="es-CO"/>
        </a:p>
      </dgm:t>
    </dgm:pt>
    <dgm:pt modelId="{6C0BEB38-943C-41F6-A526-F58D302A14CF}">
      <dgm:prSet phldrT="[Texto]"/>
      <dgm:spPr/>
      <dgm:t>
        <a:bodyPr/>
        <a:lstStyle/>
        <a:p>
          <a:r>
            <a:rPr lang="es-CO" dirty="0"/>
            <a:t>Novedosa</a:t>
          </a:r>
        </a:p>
      </dgm:t>
    </dgm:pt>
    <dgm:pt modelId="{847415A0-1E51-4F0F-905C-87FA2CB2F1C6}" type="parTrans" cxnId="{5E93B841-4ACF-4E28-A0A4-8715843600AC}">
      <dgm:prSet/>
      <dgm:spPr/>
      <dgm:t>
        <a:bodyPr/>
        <a:lstStyle/>
        <a:p>
          <a:endParaRPr lang="es-CO"/>
        </a:p>
      </dgm:t>
    </dgm:pt>
    <dgm:pt modelId="{18282BDD-C86D-4A9A-99C4-3F68FB8338A8}" type="sibTrans" cxnId="{5E93B841-4ACF-4E28-A0A4-8715843600AC}">
      <dgm:prSet/>
      <dgm:spPr/>
      <dgm:t>
        <a:bodyPr/>
        <a:lstStyle/>
        <a:p>
          <a:endParaRPr lang="es-CO"/>
        </a:p>
      </dgm:t>
    </dgm:pt>
    <dgm:pt modelId="{CA8F01C2-45F1-4E48-8BAC-3EDFD77DAD29}">
      <dgm:prSet phldrT="[Texto]"/>
      <dgm:spPr/>
      <dgm:t>
        <a:bodyPr/>
        <a:lstStyle/>
        <a:p>
          <a:r>
            <a:rPr lang="es-CO" dirty="0"/>
            <a:t>Oportuna</a:t>
          </a:r>
        </a:p>
      </dgm:t>
    </dgm:pt>
    <dgm:pt modelId="{794EC98F-0C05-47B7-991B-238636B719A5}" type="parTrans" cxnId="{FA2E12DF-6CEB-4808-BE37-03C3FF575664}">
      <dgm:prSet/>
      <dgm:spPr/>
      <dgm:t>
        <a:bodyPr/>
        <a:lstStyle/>
        <a:p>
          <a:endParaRPr lang="es-CO"/>
        </a:p>
      </dgm:t>
    </dgm:pt>
    <dgm:pt modelId="{08DDF2A0-9B01-45E9-88AE-733D4EE8A27F}" type="sibTrans" cxnId="{FA2E12DF-6CEB-4808-BE37-03C3FF575664}">
      <dgm:prSet/>
      <dgm:spPr/>
      <dgm:t>
        <a:bodyPr/>
        <a:lstStyle/>
        <a:p>
          <a:endParaRPr lang="es-CO"/>
        </a:p>
      </dgm:t>
    </dgm:pt>
    <dgm:pt modelId="{5A08ECE8-C888-4D95-98C0-0EC28E9337EC}">
      <dgm:prSet phldrT="[Texto]"/>
      <dgm:spPr/>
      <dgm:t>
        <a:bodyPr/>
        <a:lstStyle/>
        <a:p>
          <a:r>
            <a:rPr lang="es-CO" dirty="0"/>
            <a:t>Visibilidad</a:t>
          </a:r>
        </a:p>
      </dgm:t>
    </dgm:pt>
    <dgm:pt modelId="{4367FDED-0112-4B6F-BDE4-E2FE35338FC8}" type="parTrans" cxnId="{CA3A88BC-B970-4952-9E27-BE960E5A93E7}">
      <dgm:prSet/>
      <dgm:spPr/>
      <dgm:t>
        <a:bodyPr/>
        <a:lstStyle/>
        <a:p>
          <a:endParaRPr lang="es-CO"/>
        </a:p>
      </dgm:t>
    </dgm:pt>
    <dgm:pt modelId="{091CE158-F3C1-4281-AF47-E5D2F60C4252}" type="sibTrans" cxnId="{CA3A88BC-B970-4952-9E27-BE960E5A93E7}">
      <dgm:prSet/>
      <dgm:spPr/>
      <dgm:t>
        <a:bodyPr/>
        <a:lstStyle/>
        <a:p>
          <a:endParaRPr lang="es-CO"/>
        </a:p>
      </dgm:t>
    </dgm:pt>
    <dgm:pt modelId="{7B16C11F-0DC6-4574-AC81-C48BB22085D6}" type="pres">
      <dgm:prSet presAssocID="{F1CE2B99-8477-4BA2-8C7F-93E295D7C1C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71DBDB2-3C05-45A4-97BA-1180EC162897}" type="pres">
      <dgm:prSet presAssocID="{4F59C012-F333-4706-B33B-05978F6BDA4E}" presName="centerShape" presStyleLbl="node0" presStyleIdx="0" presStyleCnt="1" custLinFactNeighborX="-2578"/>
      <dgm:spPr/>
    </dgm:pt>
    <dgm:pt modelId="{7FAE2EB9-8C03-4A84-8A0E-A5A3F8B378E2}" type="pres">
      <dgm:prSet presAssocID="{167D074D-AE75-4375-965E-A1E42816E5BD}" presName="node" presStyleLbl="node1" presStyleIdx="0" presStyleCnt="4" custRadScaleRad="101991" custRadScaleInc="656">
        <dgm:presLayoutVars>
          <dgm:bulletEnabled val="1"/>
        </dgm:presLayoutVars>
      </dgm:prSet>
      <dgm:spPr/>
    </dgm:pt>
    <dgm:pt modelId="{6CAD4CBC-32B2-4EC2-AC6C-81D9C098EF17}" type="pres">
      <dgm:prSet presAssocID="{167D074D-AE75-4375-965E-A1E42816E5BD}" presName="dummy" presStyleCnt="0"/>
      <dgm:spPr/>
    </dgm:pt>
    <dgm:pt modelId="{8C56504D-B763-4EC1-A22C-94DE899E8A4C}" type="pres">
      <dgm:prSet presAssocID="{FC5D0ECA-0BB6-45F0-A59C-BFFD9850B068}" presName="sibTrans" presStyleLbl="sibTrans2D1" presStyleIdx="0" presStyleCnt="4"/>
      <dgm:spPr/>
    </dgm:pt>
    <dgm:pt modelId="{0BAA8DDB-9879-455C-A910-E84652C5740D}" type="pres">
      <dgm:prSet presAssocID="{6C0BEB38-943C-41F6-A526-F58D302A14CF}" presName="node" presStyleLbl="node1" presStyleIdx="1" presStyleCnt="4">
        <dgm:presLayoutVars>
          <dgm:bulletEnabled val="1"/>
        </dgm:presLayoutVars>
      </dgm:prSet>
      <dgm:spPr/>
    </dgm:pt>
    <dgm:pt modelId="{55D2B9DA-34AB-49A2-84BF-0042399AEED1}" type="pres">
      <dgm:prSet presAssocID="{6C0BEB38-943C-41F6-A526-F58D302A14CF}" presName="dummy" presStyleCnt="0"/>
      <dgm:spPr/>
    </dgm:pt>
    <dgm:pt modelId="{CB44A303-EA3C-4755-9C2A-AFA4BD07F00A}" type="pres">
      <dgm:prSet presAssocID="{18282BDD-C86D-4A9A-99C4-3F68FB8338A8}" presName="sibTrans" presStyleLbl="sibTrans2D1" presStyleIdx="1" presStyleCnt="4"/>
      <dgm:spPr/>
    </dgm:pt>
    <dgm:pt modelId="{67E5BB72-8C27-49F0-9B85-CE0EC5FE6027}" type="pres">
      <dgm:prSet presAssocID="{CA8F01C2-45F1-4E48-8BAC-3EDFD77DAD29}" presName="node" presStyleLbl="node1" presStyleIdx="2" presStyleCnt="4">
        <dgm:presLayoutVars>
          <dgm:bulletEnabled val="1"/>
        </dgm:presLayoutVars>
      </dgm:prSet>
      <dgm:spPr/>
    </dgm:pt>
    <dgm:pt modelId="{9E3EA691-239A-499C-94A8-81F2FD1FB068}" type="pres">
      <dgm:prSet presAssocID="{CA8F01C2-45F1-4E48-8BAC-3EDFD77DAD29}" presName="dummy" presStyleCnt="0"/>
      <dgm:spPr/>
    </dgm:pt>
    <dgm:pt modelId="{ED82B8F5-305B-44A7-9D14-680341051236}" type="pres">
      <dgm:prSet presAssocID="{08DDF2A0-9B01-45E9-88AE-733D4EE8A27F}" presName="sibTrans" presStyleLbl="sibTrans2D1" presStyleIdx="2" presStyleCnt="4"/>
      <dgm:spPr/>
    </dgm:pt>
    <dgm:pt modelId="{B202D5A2-59D3-4C05-8D6E-290639D50E33}" type="pres">
      <dgm:prSet presAssocID="{5A08ECE8-C888-4D95-98C0-0EC28E9337EC}" presName="node" presStyleLbl="node1" presStyleIdx="3" presStyleCnt="4">
        <dgm:presLayoutVars>
          <dgm:bulletEnabled val="1"/>
        </dgm:presLayoutVars>
      </dgm:prSet>
      <dgm:spPr/>
    </dgm:pt>
    <dgm:pt modelId="{9AD6AE97-8B96-4AC0-934E-838B2A1BF78E}" type="pres">
      <dgm:prSet presAssocID="{5A08ECE8-C888-4D95-98C0-0EC28E9337EC}" presName="dummy" presStyleCnt="0"/>
      <dgm:spPr/>
    </dgm:pt>
    <dgm:pt modelId="{35C42F22-A952-4CEA-B195-5D85C364CA26}" type="pres">
      <dgm:prSet presAssocID="{091CE158-F3C1-4281-AF47-E5D2F60C4252}" presName="sibTrans" presStyleLbl="sibTrans2D1" presStyleIdx="3" presStyleCnt="4"/>
      <dgm:spPr/>
    </dgm:pt>
  </dgm:ptLst>
  <dgm:cxnLst>
    <dgm:cxn modelId="{98E6A30A-A9EC-4D35-8E0D-A98DD9AC17CF}" type="presOf" srcId="{167D074D-AE75-4375-965E-A1E42816E5BD}" destId="{7FAE2EB9-8C03-4A84-8A0E-A5A3F8B378E2}" srcOrd="0" destOrd="0" presId="urn:microsoft.com/office/officeart/2005/8/layout/radial6"/>
    <dgm:cxn modelId="{A251AE3A-9003-45CB-B7C9-B805721C1D8F}" type="presOf" srcId="{18282BDD-C86D-4A9A-99C4-3F68FB8338A8}" destId="{CB44A303-EA3C-4755-9C2A-AFA4BD07F00A}" srcOrd="0" destOrd="0" presId="urn:microsoft.com/office/officeart/2005/8/layout/radial6"/>
    <dgm:cxn modelId="{5E93B841-4ACF-4E28-A0A4-8715843600AC}" srcId="{4F59C012-F333-4706-B33B-05978F6BDA4E}" destId="{6C0BEB38-943C-41F6-A526-F58D302A14CF}" srcOrd="1" destOrd="0" parTransId="{847415A0-1E51-4F0F-905C-87FA2CB2F1C6}" sibTransId="{18282BDD-C86D-4A9A-99C4-3F68FB8338A8}"/>
    <dgm:cxn modelId="{B232AA42-1F0B-44C1-9ED6-2D6E4A5D8216}" type="presOf" srcId="{CA8F01C2-45F1-4E48-8BAC-3EDFD77DAD29}" destId="{67E5BB72-8C27-49F0-9B85-CE0EC5FE6027}" srcOrd="0" destOrd="0" presId="urn:microsoft.com/office/officeart/2005/8/layout/radial6"/>
    <dgm:cxn modelId="{E9111A78-5B8B-4029-B1E6-C2274366E730}" type="presOf" srcId="{08DDF2A0-9B01-45E9-88AE-733D4EE8A27F}" destId="{ED82B8F5-305B-44A7-9D14-680341051236}" srcOrd="0" destOrd="0" presId="urn:microsoft.com/office/officeart/2005/8/layout/radial6"/>
    <dgm:cxn modelId="{806B4A7E-27D1-46CD-A837-6573B032A814}" srcId="{4F59C012-F333-4706-B33B-05978F6BDA4E}" destId="{167D074D-AE75-4375-965E-A1E42816E5BD}" srcOrd="0" destOrd="0" parTransId="{1968EEF5-F358-489B-929C-CA276FAD18D4}" sibTransId="{FC5D0ECA-0BB6-45F0-A59C-BFFD9850B068}"/>
    <dgm:cxn modelId="{BB1AAD8D-C4E6-41A6-8759-5300C3DCB372}" type="presOf" srcId="{F1CE2B99-8477-4BA2-8C7F-93E295D7C1CB}" destId="{7B16C11F-0DC6-4574-AC81-C48BB22085D6}" srcOrd="0" destOrd="0" presId="urn:microsoft.com/office/officeart/2005/8/layout/radial6"/>
    <dgm:cxn modelId="{1DB605A7-3621-48F1-A636-745115790877}" type="presOf" srcId="{4F59C012-F333-4706-B33B-05978F6BDA4E}" destId="{671DBDB2-3C05-45A4-97BA-1180EC162897}" srcOrd="0" destOrd="0" presId="urn:microsoft.com/office/officeart/2005/8/layout/radial6"/>
    <dgm:cxn modelId="{B4D154B9-0E25-4AC1-8722-6623FD0D27E2}" srcId="{F1CE2B99-8477-4BA2-8C7F-93E295D7C1CB}" destId="{4F59C012-F333-4706-B33B-05978F6BDA4E}" srcOrd="0" destOrd="0" parTransId="{10ED63E0-0AF7-4A73-AECD-FC91B6A7C846}" sibTransId="{0F28BAFB-FD2F-4357-8313-C679514BFE7C}"/>
    <dgm:cxn modelId="{CA3A88BC-B970-4952-9E27-BE960E5A93E7}" srcId="{4F59C012-F333-4706-B33B-05978F6BDA4E}" destId="{5A08ECE8-C888-4D95-98C0-0EC28E9337EC}" srcOrd="3" destOrd="0" parTransId="{4367FDED-0112-4B6F-BDE4-E2FE35338FC8}" sibTransId="{091CE158-F3C1-4281-AF47-E5D2F60C4252}"/>
    <dgm:cxn modelId="{A9DBDAC7-C739-4C0C-AA36-DB72E3B91B38}" type="presOf" srcId="{6C0BEB38-943C-41F6-A526-F58D302A14CF}" destId="{0BAA8DDB-9879-455C-A910-E84652C5740D}" srcOrd="0" destOrd="0" presId="urn:microsoft.com/office/officeart/2005/8/layout/radial6"/>
    <dgm:cxn modelId="{C233D9D6-7F4C-4AD1-8A25-E9D2CD344EE3}" type="presOf" srcId="{5A08ECE8-C888-4D95-98C0-0EC28E9337EC}" destId="{B202D5A2-59D3-4C05-8D6E-290639D50E33}" srcOrd="0" destOrd="0" presId="urn:microsoft.com/office/officeart/2005/8/layout/radial6"/>
    <dgm:cxn modelId="{FA2E12DF-6CEB-4808-BE37-03C3FF575664}" srcId="{4F59C012-F333-4706-B33B-05978F6BDA4E}" destId="{CA8F01C2-45F1-4E48-8BAC-3EDFD77DAD29}" srcOrd="2" destOrd="0" parTransId="{794EC98F-0C05-47B7-991B-238636B719A5}" sibTransId="{08DDF2A0-9B01-45E9-88AE-733D4EE8A27F}"/>
    <dgm:cxn modelId="{0EE3B1EA-8BDA-4926-912E-2026780B889A}" type="presOf" srcId="{FC5D0ECA-0BB6-45F0-A59C-BFFD9850B068}" destId="{8C56504D-B763-4EC1-A22C-94DE899E8A4C}" srcOrd="0" destOrd="0" presId="urn:microsoft.com/office/officeart/2005/8/layout/radial6"/>
    <dgm:cxn modelId="{16A7ADF6-58D9-4888-8EAD-FA45C56B2897}" type="presOf" srcId="{091CE158-F3C1-4281-AF47-E5D2F60C4252}" destId="{35C42F22-A952-4CEA-B195-5D85C364CA26}" srcOrd="0" destOrd="0" presId="urn:microsoft.com/office/officeart/2005/8/layout/radial6"/>
    <dgm:cxn modelId="{7341860C-D4D5-4453-98C0-FF395034CB87}" type="presParOf" srcId="{7B16C11F-0DC6-4574-AC81-C48BB22085D6}" destId="{671DBDB2-3C05-45A4-97BA-1180EC162897}" srcOrd="0" destOrd="0" presId="urn:microsoft.com/office/officeart/2005/8/layout/radial6"/>
    <dgm:cxn modelId="{7F589C1D-60FC-48AB-ABBE-4AEDFF7B06AC}" type="presParOf" srcId="{7B16C11F-0DC6-4574-AC81-C48BB22085D6}" destId="{7FAE2EB9-8C03-4A84-8A0E-A5A3F8B378E2}" srcOrd="1" destOrd="0" presId="urn:microsoft.com/office/officeart/2005/8/layout/radial6"/>
    <dgm:cxn modelId="{09E71B15-17E9-4590-B2D8-22E9AE49290C}" type="presParOf" srcId="{7B16C11F-0DC6-4574-AC81-C48BB22085D6}" destId="{6CAD4CBC-32B2-4EC2-AC6C-81D9C098EF17}" srcOrd="2" destOrd="0" presId="urn:microsoft.com/office/officeart/2005/8/layout/radial6"/>
    <dgm:cxn modelId="{E257609E-61AC-4B90-83BF-00936FFA0A4A}" type="presParOf" srcId="{7B16C11F-0DC6-4574-AC81-C48BB22085D6}" destId="{8C56504D-B763-4EC1-A22C-94DE899E8A4C}" srcOrd="3" destOrd="0" presId="urn:microsoft.com/office/officeart/2005/8/layout/radial6"/>
    <dgm:cxn modelId="{21A1CE9E-64BC-415E-8ABE-AE14C9AF332F}" type="presParOf" srcId="{7B16C11F-0DC6-4574-AC81-C48BB22085D6}" destId="{0BAA8DDB-9879-455C-A910-E84652C5740D}" srcOrd="4" destOrd="0" presId="urn:microsoft.com/office/officeart/2005/8/layout/radial6"/>
    <dgm:cxn modelId="{00FC1155-C033-40DE-978A-109C9A3B76B4}" type="presParOf" srcId="{7B16C11F-0DC6-4574-AC81-C48BB22085D6}" destId="{55D2B9DA-34AB-49A2-84BF-0042399AEED1}" srcOrd="5" destOrd="0" presId="urn:microsoft.com/office/officeart/2005/8/layout/radial6"/>
    <dgm:cxn modelId="{F574E43A-4EB7-40D1-AB19-93B3CA524D25}" type="presParOf" srcId="{7B16C11F-0DC6-4574-AC81-C48BB22085D6}" destId="{CB44A303-EA3C-4755-9C2A-AFA4BD07F00A}" srcOrd="6" destOrd="0" presId="urn:microsoft.com/office/officeart/2005/8/layout/radial6"/>
    <dgm:cxn modelId="{CDE6397C-C4D7-45E2-A991-8BA04DAFCB3F}" type="presParOf" srcId="{7B16C11F-0DC6-4574-AC81-C48BB22085D6}" destId="{67E5BB72-8C27-49F0-9B85-CE0EC5FE6027}" srcOrd="7" destOrd="0" presId="urn:microsoft.com/office/officeart/2005/8/layout/radial6"/>
    <dgm:cxn modelId="{305EEB08-6D4D-4FA0-8496-E3AF1DD3BD22}" type="presParOf" srcId="{7B16C11F-0DC6-4574-AC81-C48BB22085D6}" destId="{9E3EA691-239A-499C-94A8-81F2FD1FB068}" srcOrd="8" destOrd="0" presId="urn:microsoft.com/office/officeart/2005/8/layout/radial6"/>
    <dgm:cxn modelId="{6850A4A2-5213-47E8-9C56-449DC1785C73}" type="presParOf" srcId="{7B16C11F-0DC6-4574-AC81-C48BB22085D6}" destId="{ED82B8F5-305B-44A7-9D14-680341051236}" srcOrd="9" destOrd="0" presId="urn:microsoft.com/office/officeart/2005/8/layout/radial6"/>
    <dgm:cxn modelId="{C6CF8468-66FC-4A15-BBFC-D63D17B267F1}" type="presParOf" srcId="{7B16C11F-0DC6-4574-AC81-C48BB22085D6}" destId="{B202D5A2-59D3-4C05-8D6E-290639D50E33}" srcOrd="10" destOrd="0" presId="urn:microsoft.com/office/officeart/2005/8/layout/radial6"/>
    <dgm:cxn modelId="{9773FD70-110A-4A65-9AF5-E575F459F0D7}" type="presParOf" srcId="{7B16C11F-0DC6-4574-AC81-C48BB22085D6}" destId="{9AD6AE97-8B96-4AC0-934E-838B2A1BF78E}" srcOrd="11" destOrd="0" presId="urn:microsoft.com/office/officeart/2005/8/layout/radial6"/>
    <dgm:cxn modelId="{DEAB0747-0DAA-478C-9D94-62D13CDAC757}" type="presParOf" srcId="{7B16C11F-0DC6-4574-AC81-C48BB22085D6}" destId="{35C42F22-A952-4CEA-B195-5D85C364CA2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/>
      <dgm:t>
        <a:bodyPr/>
        <a:lstStyle/>
        <a:p>
          <a:r>
            <a:rPr lang="es-CO" dirty="0"/>
            <a:t>Preparación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/>
      <dgm:t>
        <a:bodyPr/>
        <a:lstStyle/>
        <a:p>
          <a:r>
            <a:rPr lang="es-CO" dirty="0"/>
            <a:t>Convocatoria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/>
      <dgm:t>
        <a:bodyPr/>
        <a:lstStyle/>
        <a:p>
          <a:r>
            <a:rPr lang="es-CO" dirty="0"/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/>
      <dgm:t>
        <a:bodyPr/>
        <a:lstStyle/>
        <a:p>
          <a:r>
            <a:rPr lang="es-CO" dirty="0"/>
            <a:t>Publicación 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/>
      <dgm:t>
        <a:bodyPr/>
        <a:lstStyle/>
        <a:p>
          <a:r>
            <a:rPr lang="es-CO" dirty="0"/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/>
      <dgm:t>
        <a:bodyPr/>
        <a:lstStyle/>
        <a:p>
          <a:r>
            <a:rPr lang="es-CO" dirty="0"/>
            <a:t>Cierre Audiencia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/>
      <dgm:t>
        <a:bodyPr/>
        <a:lstStyle/>
        <a:p>
          <a:r>
            <a:rPr lang="es-CO" dirty="0"/>
            <a:t>Evaluación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/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58C22024-5C4A-455B-9FEA-3F98C429F03A}" type="presOf" srcId="{05A14C7C-6FDF-4B2E-B29C-D32A0AAF579E}" destId="{03A09FCB-519F-4118-A3A1-6F5CC7FA7290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6F46953A-1882-4EAA-9761-A4B7C8C600B1}" type="presOf" srcId="{5910551B-0EB9-49AE-8A2E-D20A829C1449}" destId="{B5EE5708-5024-4F6C-B05E-70FC0557E15C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947E9C64-84AC-4F0E-9D43-0D3BAEA78403}" type="presOf" srcId="{8361C7CA-D0EC-45AA-9EBE-264BD8EB6B7D}" destId="{09B502B4-D6C7-45EB-A967-22BA62FD84A2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4A82D59C-3B7C-49A3-8209-EB7D2B085EEF}" type="presOf" srcId="{B7BEBDFD-E327-41C4-85BC-A0043A743E05}" destId="{31408AF9-9734-4B14-9DD7-C013BF166719}" srcOrd="0" destOrd="0" presId="urn:microsoft.com/office/officeart/2005/8/layout/pyramid2"/>
    <dgm:cxn modelId="{0BC25FA5-CDD4-4DDB-B9E3-5E2938074B87}" type="presOf" srcId="{30F05064-1352-4A10-86CD-0EA0E59E38F1}" destId="{B6ACB91C-3502-476A-A105-50B18AC40AE2}" srcOrd="0" destOrd="0" presId="urn:microsoft.com/office/officeart/2005/8/layout/pyramid2"/>
    <dgm:cxn modelId="{8FD242AF-43D0-4572-998C-C9464D186826}" type="presOf" srcId="{FCB1F321-68B1-4B4D-A50A-07E836EAF88C}" destId="{264960D5-A063-449D-8FEA-D02FF706EF6B}" srcOrd="0" destOrd="0" presId="urn:microsoft.com/office/officeart/2005/8/layout/pyramid2"/>
    <dgm:cxn modelId="{821215C9-F4D2-476D-823C-C217D1DED6E9}" type="presOf" srcId="{BAC1E4C2-19CC-4874-8273-CC0F53E639C3}" destId="{D7023EE2-9D46-4874-A13D-8F2C496360D1}" srcOrd="0" destOrd="0" presId="urn:microsoft.com/office/officeart/2005/8/layout/pyramid2"/>
    <dgm:cxn modelId="{0D637BEC-22C9-4D98-B369-102F761655B2}" type="presOf" srcId="{56E9D363-3D23-4DF1-8FC5-08B55B08974D}" destId="{27FEE9BE-C96B-4351-B07F-625B39A106DE}" srcOrd="0" destOrd="0" presId="urn:microsoft.com/office/officeart/2005/8/layout/pyramid2"/>
    <dgm:cxn modelId="{5F0736A3-67F5-4415-ABBF-860D0C641AB5}" type="presParOf" srcId="{D7023EE2-9D46-4874-A13D-8F2C496360D1}" destId="{A0001DE5-0451-40B9-BDA5-9FB3AD02BD9D}" srcOrd="0" destOrd="0" presId="urn:microsoft.com/office/officeart/2005/8/layout/pyramid2"/>
    <dgm:cxn modelId="{F5CAB79A-82D2-4670-9F2F-370A645773B9}" type="presParOf" srcId="{D7023EE2-9D46-4874-A13D-8F2C496360D1}" destId="{5DC46EC6-318C-4F68-B9EC-0957159286F6}" srcOrd="1" destOrd="0" presId="urn:microsoft.com/office/officeart/2005/8/layout/pyramid2"/>
    <dgm:cxn modelId="{CE160488-E8C7-44DB-889C-0BC713827DFE}" type="presParOf" srcId="{5DC46EC6-318C-4F68-B9EC-0957159286F6}" destId="{B5EE5708-5024-4F6C-B05E-70FC0557E15C}" srcOrd="0" destOrd="0" presId="urn:microsoft.com/office/officeart/2005/8/layout/pyramid2"/>
    <dgm:cxn modelId="{A9CA515F-DF4D-4AC5-A3FE-BB6FCA7152D3}" type="presParOf" srcId="{5DC46EC6-318C-4F68-B9EC-0957159286F6}" destId="{C45DB77B-501F-402D-8504-A185C02D4CD0}" srcOrd="1" destOrd="0" presId="urn:microsoft.com/office/officeart/2005/8/layout/pyramid2"/>
    <dgm:cxn modelId="{FEA01FC2-2E67-4AA6-9C86-6B7AF9DA00F3}" type="presParOf" srcId="{5DC46EC6-318C-4F68-B9EC-0957159286F6}" destId="{09B502B4-D6C7-45EB-A967-22BA62FD84A2}" srcOrd="2" destOrd="0" presId="urn:microsoft.com/office/officeart/2005/8/layout/pyramid2"/>
    <dgm:cxn modelId="{856495EB-B58D-4E38-8C92-E951A5996E2D}" type="presParOf" srcId="{5DC46EC6-318C-4F68-B9EC-0957159286F6}" destId="{CF66A4DE-CAC7-4855-A99A-B957719EAA86}" srcOrd="3" destOrd="0" presId="urn:microsoft.com/office/officeart/2005/8/layout/pyramid2"/>
    <dgm:cxn modelId="{16371F60-2526-47F0-AF6D-613D89D1BA81}" type="presParOf" srcId="{5DC46EC6-318C-4F68-B9EC-0957159286F6}" destId="{27FEE9BE-C96B-4351-B07F-625B39A106DE}" srcOrd="4" destOrd="0" presId="urn:microsoft.com/office/officeart/2005/8/layout/pyramid2"/>
    <dgm:cxn modelId="{1B9F550B-0520-4200-81FD-F0A9F77FE3C8}" type="presParOf" srcId="{5DC46EC6-318C-4F68-B9EC-0957159286F6}" destId="{3189AC98-BC45-4DFE-8B5D-CB1D78A1FCF3}" srcOrd="5" destOrd="0" presId="urn:microsoft.com/office/officeart/2005/8/layout/pyramid2"/>
    <dgm:cxn modelId="{F6746BA4-34DE-4C2A-B83B-1A070A425383}" type="presParOf" srcId="{5DC46EC6-318C-4F68-B9EC-0957159286F6}" destId="{264960D5-A063-449D-8FEA-D02FF706EF6B}" srcOrd="6" destOrd="0" presId="urn:microsoft.com/office/officeart/2005/8/layout/pyramid2"/>
    <dgm:cxn modelId="{86509802-4FC7-4ED2-AAB1-DD9B0FE56FA9}" type="presParOf" srcId="{5DC46EC6-318C-4F68-B9EC-0957159286F6}" destId="{16E25F0D-5105-4ACB-9B58-320BB17EF78A}" srcOrd="7" destOrd="0" presId="urn:microsoft.com/office/officeart/2005/8/layout/pyramid2"/>
    <dgm:cxn modelId="{58F551DF-0719-4D84-991C-0AA27613160F}" type="presParOf" srcId="{5DC46EC6-318C-4F68-B9EC-0957159286F6}" destId="{31408AF9-9734-4B14-9DD7-C013BF166719}" srcOrd="8" destOrd="0" presId="urn:microsoft.com/office/officeart/2005/8/layout/pyramid2"/>
    <dgm:cxn modelId="{792A5EF5-0549-4231-A878-E76FB56F03DC}" type="presParOf" srcId="{5DC46EC6-318C-4F68-B9EC-0957159286F6}" destId="{75AC6062-491E-42CC-A720-69865E3FF007}" srcOrd="9" destOrd="0" presId="urn:microsoft.com/office/officeart/2005/8/layout/pyramid2"/>
    <dgm:cxn modelId="{894CD2EF-979B-4951-9487-3C11D607CD6F}" type="presParOf" srcId="{5DC46EC6-318C-4F68-B9EC-0957159286F6}" destId="{B6ACB91C-3502-476A-A105-50B18AC40AE2}" srcOrd="10" destOrd="0" presId="urn:microsoft.com/office/officeart/2005/8/layout/pyramid2"/>
    <dgm:cxn modelId="{BE211545-161F-493E-B0BC-18025CEBCEB3}" type="presParOf" srcId="{5DC46EC6-318C-4F68-B9EC-0957159286F6}" destId="{10FEC7EA-386E-4F03-B5ED-4209F8EC6C8F}" srcOrd="11" destOrd="0" presId="urn:microsoft.com/office/officeart/2005/8/layout/pyramid2"/>
    <dgm:cxn modelId="{C46848BA-0A40-4800-A756-08590BDB9BDF}" type="presParOf" srcId="{5DC46EC6-318C-4F68-B9EC-0957159286F6}" destId="{03A09FCB-519F-4118-A3A1-6F5CC7FA7290}" srcOrd="12" destOrd="0" presId="urn:microsoft.com/office/officeart/2005/8/layout/pyramid2"/>
    <dgm:cxn modelId="{D6F5E389-A5BB-4B16-9056-8D280B2B5F99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C1E4C2-19CC-4874-8273-CC0F53E639C3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5910551B-0EB9-49AE-8A2E-D20A829C1449}">
      <dgm:prSet phldrT="[Texto]"/>
      <dgm:spPr/>
      <dgm:t>
        <a:bodyPr/>
        <a:lstStyle/>
        <a:p>
          <a:r>
            <a:rPr lang="es-CO" dirty="0"/>
            <a:t>Convocatoria</a:t>
          </a:r>
        </a:p>
      </dgm:t>
    </dgm:pt>
    <dgm:pt modelId="{7377F830-E7F7-49AF-8704-985451A5E312}" type="parTrans" cxnId="{B5DE5702-34B0-4E61-9BAA-81F99FB3DD5F}">
      <dgm:prSet/>
      <dgm:spPr/>
      <dgm:t>
        <a:bodyPr/>
        <a:lstStyle/>
        <a:p>
          <a:endParaRPr lang="es-CO"/>
        </a:p>
      </dgm:t>
    </dgm:pt>
    <dgm:pt modelId="{50DF926A-D41F-4AD3-85F5-21EB68450B4D}" type="sibTrans" cxnId="{B5DE5702-34B0-4E61-9BAA-81F99FB3DD5F}">
      <dgm:prSet/>
      <dgm:spPr/>
      <dgm:t>
        <a:bodyPr/>
        <a:lstStyle/>
        <a:p>
          <a:endParaRPr lang="es-CO"/>
        </a:p>
      </dgm:t>
    </dgm:pt>
    <dgm:pt modelId="{8361C7CA-D0EC-45AA-9EBE-264BD8EB6B7D}">
      <dgm:prSet phldrT="[Texto]"/>
      <dgm:spPr/>
      <dgm:t>
        <a:bodyPr/>
        <a:lstStyle/>
        <a:p>
          <a:r>
            <a:rPr lang="es-CO" dirty="0"/>
            <a:t>Recepción temas ciudadanía</a:t>
          </a:r>
        </a:p>
      </dgm:t>
    </dgm:pt>
    <dgm:pt modelId="{FDA11D9B-86A9-465C-A325-12831EBAA35D}" type="parTrans" cxnId="{052A813C-83D8-4615-A12B-460DAC14AA00}">
      <dgm:prSet/>
      <dgm:spPr/>
      <dgm:t>
        <a:bodyPr/>
        <a:lstStyle/>
        <a:p>
          <a:endParaRPr lang="es-CO"/>
        </a:p>
      </dgm:t>
    </dgm:pt>
    <dgm:pt modelId="{6210F95F-A6BA-4200-BB68-F3A83BC1DA0F}" type="sibTrans" cxnId="{052A813C-83D8-4615-A12B-460DAC14AA00}">
      <dgm:prSet/>
      <dgm:spPr/>
      <dgm:t>
        <a:bodyPr/>
        <a:lstStyle/>
        <a:p>
          <a:endParaRPr lang="es-CO"/>
        </a:p>
      </dgm:t>
    </dgm:pt>
    <dgm:pt modelId="{56E9D363-3D23-4DF1-8FC5-08B55B08974D}">
      <dgm:prSet phldrT="[Texto]"/>
      <dgm:spPr/>
      <dgm:t>
        <a:bodyPr/>
        <a:lstStyle/>
        <a:p>
          <a:r>
            <a:rPr lang="es-CO" dirty="0"/>
            <a:t>Consolidación Información</a:t>
          </a:r>
        </a:p>
      </dgm:t>
    </dgm:pt>
    <dgm:pt modelId="{2AACDD4D-BB35-4647-860C-4C8F66AD5E7A}" type="parTrans" cxnId="{21DE8247-504E-4DF0-8F2C-96A121064093}">
      <dgm:prSet/>
      <dgm:spPr/>
      <dgm:t>
        <a:bodyPr/>
        <a:lstStyle/>
        <a:p>
          <a:endParaRPr lang="es-CO"/>
        </a:p>
      </dgm:t>
    </dgm:pt>
    <dgm:pt modelId="{1502B6AB-D870-46D2-8315-5CE7992DCF5C}" type="sibTrans" cxnId="{21DE8247-504E-4DF0-8F2C-96A121064093}">
      <dgm:prSet/>
      <dgm:spPr/>
      <dgm:t>
        <a:bodyPr/>
        <a:lstStyle/>
        <a:p>
          <a:endParaRPr lang="es-CO"/>
        </a:p>
      </dgm:t>
    </dgm:pt>
    <dgm:pt modelId="{FCB1F321-68B1-4B4D-A50A-07E836EAF88C}">
      <dgm:prSet phldrT="[Texto]"/>
      <dgm:spPr/>
      <dgm:t>
        <a:bodyPr/>
        <a:lstStyle/>
        <a:p>
          <a:r>
            <a:rPr lang="es-CO" dirty="0"/>
            <a:t>Publicación  presentaciones</a:t>
          </a:r>
        </a:p>
      </dgm:t>
    </dgm:pt>
    <dgm:pt modelId="{4D2C555F-6D1E-46D3-8112-74E76CA4406B}" type="parTrans" cxnId="{894E2C91-28E9-439A-976F-8A97F7176C8A}">
      <dgm:prSet/>
      <dgm:spPr/>
      <dgm:t>
        <a:bodyPr/>
        <a:lstStyle/>
        <a:p>
          <a:endParaRPr lang="es-CO"/>
        </a:p>
      </dgm:t>
    </dgm:pt>
    <dgm:pt modelId="{6AC1B2BF-4B62-450F-B6B7-6673357B9633}" type="sibTrans" cxnId="{894E2C91-28E9-439A-976F-8A97F7176C8A}">
      <dgm:prSet/>
      <dgm:spPr/>
      <dgm:t>
        <a:bodyPr/>
        <a:lstStyle/>
        <a:p>
          <a:endParaRPr lang="es-CO"/>
        </a:p>
      </dgm:t>
    </dgm:pt>
    <dgm:pt modelId="{B7BEBDFD-E327-41C4-85BC-A0043A743E05}">
      <dgm:prSet phldrT="[Texto]"/>
      <dgm:spPr/>
      <dgm:t>
        <a:bodyPr/>
        <a:lstStyle/>
        <a:p>
          <a:r>
            <a:rPr lang="es-CO" dirty="0"/>
            <a:t>Participación Ciudadana</a:t>
          </a:r>
        </a:p>
      </dgm:t>
    </dgm:pt>
    <dgm:pt modelId="{03BF916A-1430-4DEB-9B1D-23FEE7D06E05}" type="parTrans" cxnId="{2A45F215-CA8B-4509-BC9C-69D0D1A2F947}">
      <dgm:prSet/>
      <dgm:spPr/>
      <dgm:t>
        <a:bodyPr/>
        <a:lstStyle/>
        <a:p>
          <a:endParaRPr lang="es-CO"/>
        </a:p>
      </dgm:t>
    </dgm:pt>
    <dgm:pt modelId="{5904AD25-977B-476F-852D-8CC8F35BC328}" type="sibTrans" cxnId="{2A45F215-CA8B-4509-BC9C-69D0D1A2F947}">
      <dgm:prSet/>
      <dgm:spPr/>
      <dgm:t>
        <a:bodyPr/>
        <a:lstStyle/>
        <a:p>
          <a:endParaRPr lang="es-CO"/>
        </a:p>
      </dgm:t>
    </dgm:pt>
    <dgm:pt modelId="{30F05064-1352-4A10-86CD-0EA0E59E38F1}">
      <dgm:prSet phldrT="[Texto]"/>
      <dgm:spPr/>
      <dgm:t>
        <a:bodyPr/>
        <a:lstStyle/>
        <a:p>
          <a:r>
            <a:rPr lang="es-CO" dirty="0"/>
            <a:t>Audiencia pública virtual</a:t>
          </a:r>
        </a:p>
      </dgm:t>
    </dgm:pt>
    <dgm:pt modelId="{892383ED-4401-4C54-8F34-708A19F3AEAB}" type="parTrans" cxnId="{0B542250-7EF4-4E15-ADA4-25180F408F44}">
      <dgm:prSet/>
      <dgm:spPr/>
      <dgm:t>
        <a:bodyPr/>
        <a:lstStyle/>
        <a:p>
          <a:endParaRPr lang="es-CO"/>
        </a:p>
      </dgm:t>
    </dgm:pt>
    <dgm:pt modelId="{96B01E2B-DF25-4ED9-A966-909FB8236C0F}" type="sibTrans" cxnId="{0B542250-7EF4-4E15-ADA4-25180F408F44}">
      <dgm:prSet/>
      <dgm:spPr/>
      <dgm:t>
        <a:bodyPr/>
        <a:lstStyle/>
        <a:p>
          <a:endParaRPr lang="es-CO"/>
        </a:p>
      </dgm:t>
    </dgm:pt>
    <dgm:pt modelId="{05A14C7C-6FDF-4B2E-B29C-D32A0AAF579E}">
      <dgm:prSet phldrT="[Texto]"/>
      <dgm:spPr/>
      <dgm:t>
        <a:bodyPr/>
        <a:lstStyle/>
        <a:p>
          <a:r>
            <a:rPr lang="es-CO" dirty="0"/>
            <a:t>Publicación respuestas a ciudadanía</a:t>
          </a:r>
        </a:p>
      </dgm:t>
    </dgm:pt>
    <dgm:pt modelId="{9A3B5316-5D6E-434B-AA5D-2E9F7776D775}" type="parTrans" cxnId="{E8883A2E-C064-49E8-B225-E3FF2775E621}">
      <dgm:prSet/>
      <dgm:spPr/>
      <dgm:t>
        <a:bodyPr/>
        <a:lstStyle/>
        <a:p>
          <a:endParaRPr lang="es-CO"/>
        </a:p>
      </dgm:t>
    </dgm:pt>
    <dgm:pt modelId="{37400438-20C9-4185-88F1-53F75C6A22ED}" type="sibTrans" cxnId="{E8883A2E-C064-49E8-B225-E3FF2775E621}">
      <dgm:prSet/>
      <dgm:spPr/>
      <dgm:t>
        <a:bodyPr/>
        <a:lstStyle/>
        <a:p>
          <a:endParaRPr lang="es-CO"/>
        </a:p>
      </dgm:t>
    </dgm:pt>
    <dgm:pt modelId="{D7023EE2-9D46-4874-A13D-8F2C496360D1}" type="pres">
      <dgm:prSet presAssocID="{BAC1E4C2-19CC-4874-8273-CC0F53E639C3}" presName="compositeShape" presStyleCnt="0">
        <dgm:presLayoutVars>
          <dgm:dir/>
          <dgm:resizeHandles/>
        </dgm:presLayoutVars>
      </dgm:prSet>
      <dgm:spPr/>
    </dgm:pt>
    <dgm:pt modelId="{A0001DE5-0451-40B9-BDA5-9FB3AD02BD9D}" type="pres">
      <dgm:prSet presAssocID="{BAC1E4C2-19CC-4874-8273-CC0F53E639C3}" presName="pyramid" presStyleLbl="node1" presStyleIdx="0" presStyleCnt="1"/>
      <dgm:spPr/>
    </dgm:pt>
    <dgm:pt modelId="{5DC46EC6-318C-4F68-B9EC-0957159286F6}" type="pres">
      <dgm:prSet presAssocID="{BAC1E4C2-19CC-4874-8273-CC0F53E639C3}" presName="theList" presStyleCnt="0"/>
      <dgm:spPr/>
    </dgm:pt>
    <dgm:pt modelId="{B5EE5708-5024-4F6C-B05E-70FC0557E15C}" type="pres">
      <dgm:prSet presAssocID="{5910551B-0EB9-49AE-8A2E-D20A829C1449}" presName="aNode" presStyleLbl="fgAcc1" presStyleIdx="0" presStyleCnt="7">
        <dgm:presLayoutVars>
          <dgm:bulletEnabled val="1"/>
        </dgm:presLayoutVars>
      </dgm:prSet>
      <dgm:spPr/>
    </dgm:pt>
    <dgm:pt modelId="{C45DB77B-501F-402D-8504-A185C02D4CD0}" type="pres">
      <dgm:prSet presAssocID="{5910551B-0EB9-49AE-8A2E-D20A829C1449}" presName="aSpace" presStyleCnt="0"/>
      <dgm:spPr/>
    </dgm:pt>
    <dgm:pt modelId="{09B502B4-D6C7-45EB-A967-22BA62FD84A2}" type="pres">
      <dgm:prSet presAssocID="{8361C7CA-D0EC-45AA-9EBE-264BD8EB6B7D}" presName="aNode" presStyleLbl="fgAcc1" presStyleIdx="1" presStyleCnt="7">
        <dgm:presLayoutVars>
          <dgm:bulletEnabled val="1"/>
        </dgm:presLayoutVars>
      </dgm:prSet>
      <dgm:spPr/>
    </dgm:pt>
    <dgm:pt modelId="{CF66A4DE-CAC7-4855-A99A-B957719EAA86}" type="pres">
      <dgm:prSet presAssocID="{8361C7CA-D0EC-45AA-9EBE-264BD8EB6B7D}" presName="aSpace" presStyleCnt="0"/>
      <dgm:spPr/>
    </dgm:pt>
    <dgm:pt modelId="{27FEE9BE-C96B-4351-B07F-625B39A106DE}" type="pres">
      <dgm:prSet presAssocID="{56E9D363-3D23-4DF1-8FC5-08B55B08974D}" presName="aNode" presStyleLbl="fgAcc1" presStyleIdx="2" presStyleCnt="7">
        <dgm:presLayoutVars>
          <dgm:bulletEnabled val="1"/>
        </dgm:presLayoutVars>
      </dgm:prSet>
      <dgm:spPr/>
    </dgm:pt>
    <dgm:pt modelId="{3189AC98-BC45-4DFE-8B5D-CB1D78A1FCF3}" type="pres">
      <dgm:prSet presAssocID="{56E9D363-3D23-4DF1-8FC5-08B55B08974D}" presName="aSpace" presStyleCnt="0"/>
      <dgm:spPr/>
    </dgm:pt>
    <dgm:pt modelId="{264960D5-A063-449D-8FEA-D02FF706EF6B}" type="pres">
      <dgm:prSet presAssocID="{FCB1F321-68B1-4B4D-A50A-07E836EAF88C}" presName="aNode" presStyleLbl="fgAcc1" presStyleIdx="3" presStyleCnt="7">
        <dgm:presLayoutVars>
          <dgm:bulletEnabled val="1"/>
        </dgm:presLayoutVars>
      </dgm:prSet>
      <dgm:spPr/>
    </dgm:pt>
    <dgm:pt modelId="{16E25F0D-5105-4ACB-9B58-320BB17EF78A}" type="pres">
      <dgm:prSet presAssocID="{FCB1F321-68B1-4B4D-A50A-07E836EAF88C}" presName="aSpace" presStyleCnt="0"/>
      <dgm:spPr/>
    </dgm:pt>
    <dgm:pt modelId="{31408AF9-9734-4B14-9DD7-C013BF166719}" type="pres">
      <dgm:prSet presAssocID="{B7BEBDFD-E327-41C4-85BC-A0043A743E05}" presName="aNode" presStyleLbl="fgAcc1" presStyleIdx="4" presStyleCnt="7">
        <dgm:presLayoutVars>
          <dgm:bulletEnabled val="1"/>
        </dgm:presLayoutVars>
      </dgm:prSet>
      <dgm:spPr/>
    </dgm:pt>
    <dgm:pt modelId="{75AC6062-491E-42CC-A720-69865E3FF007}" type="pres">
      <dgm:prSet presAssocID="{B7BEBDFD-E327-41C4-85BC-A0043A743E05}" presName="aSpace" presStyleCnt="0"/>
      <dgm:spPr/>
    </dgm:pt>
    <dgm:pt modelId="{B6ACB91C-3502-476A-A105-50B18AC40AE2}" type="pres">
      <dgm:prSet presAssocID="{30F05064-1352-4A10-86CD-0EA0E59E38F1}" presName="aNode" presStyleLbl="fgAcc1" presStyleIdx="5" presStyleCnt="7">
        <dgm:presLayoutVars>
          <dgm:bulletEnabled val="1"/>
        </dgm:presLayoutVars>
      </dgm:prSet>
      <dgm:spPr/>
    </dgm:pt>
    <dgm:pt modelId="{10FEC7EA-386E-4F03-B5ED-4209F8EC6C8F}" type="pres">
      <dgm:prSet presAssocID="{30F05064-1352-4A10-86CD-0EA0E59E38F1}" presName="aSpace" presStyleCnt="0"/>
      <dgm:spPr/>
    </dgm:pt>
    <dgm:pt modelId="{03A09FCB-519F-4118-A3A1-6F5CC7FA7290}" type="pres">
      <dgm:prSet presAssocID="{05A14C7C-6FDF-4B2E-B29C-D32A0AAF579E}" presName="aNode" presStyleLbl="fgAcc1" presStyleIdx="6" presStyleCnt="7">
        <dgm:presLayoutVars>
          <dgm:bulletEnabled val="1"/>
        </dgm:presLayoutVars>
      </dgm:prSet>
      <dgm:spPr/>
    </dgm:pt>
    <dgm:pt modelId="{7BC8D807-CFD0-4800-A2DC-6453A7C28382}" type="pres">
      <dgm:prSet presAssocID="{05A14C7C-6FDF-4B2E-B29C-D32A0AAF579E}" presName="aSpace" presStyleCnt="0"/>
      <dgm:spPr/>
    </dgm:pt>
  </dgm:ptLst>
  <dgm:cxnLst>
    <dgm:cxn modelId="{B5DE5702-34B0-4E61-9BAA-81F99FB3DD5F}" srcId="{BAC1E4C2-19CC-4874-8273-CC0F53E639C3}" destId="{5910551B-0EB9-49AE-8A2E-D20A829C1449}" srcOrd="0" destOrd="0" parTransId="{7377F830-E7F7-49AF-8704-985451A5E312}" sibTransId="{50DF926A-D41F-4AD3-85F5-21EB68450B4D}"/>
    <dgm:cxn modelId="{8F11150F-650C-45CA-A4D3-060EC831AE50}" type="presOf" srcId="{30F05064-1352-4A10-86CD-0EA0E59E38F1}" destId="{B6ACB91C-3502-476A-A105-50B18AC40AE2}" srcOrd="0" destOrd="0" presId="urn:microsoft.com/office/officeart/2005/8/layout/pyramid2"/>
    <dgm:cxn modelId="{2A45F215-CA8B-4509-BC9C-69D0D1A2F947}" srcId="{BAC1E4C2-19CC-4874-8273-CC0F53E639C3}" destId="{B7BEBDFD-E327-41C4-85BC-A0043A743E05}" srcOrd="4" destOrd="0" parTransId="{03BF916A-1430-4DEB-9B1D-23FEE7D06E05}" sibTransId="{5904AD25-977B-476F-852D-8CC8F35BC328}"/>
    <dgm:cxn modelId="{ECCE991C-E3F5-4008-9718-16CEAEE838BE}" type="presOf" srcId="{B7BEBDFD-E327-41C4-85BC-A0043A743E05}" destId="{31408AF9-9734-4B14-9DD7-C013BF166719}" srcOrd="0" destOrd="0" presId="urn:microsoft.com/office/officeart/2005/8/layout/pyramid2"/>
    <dgm:cxn modelId="{E8883A2E-C064-49E8-B225-E3FF2775E621}" srcId="{BAC1E4C2-19CC-4874-8273-CC0F53E639C3}" destId="{05A14C7C-6FDF-4B2E-B29C-D32A0AAF579E}" srcOrd="6" destOrd="0" parTransId="{9A3B5316-5D6E-434B-AA5D-2E9F7776D775}" sibTransId="{37400438-20C9-4185-88F1-53F75C6A22ED}"/>
    <dgm:cxn modelId="{FEEFCD30-24E4-4050-9B42-16CDCB8622E6}" type="presOf" srcId="{FCB1F321-68B1-4B4D-A50A-07E836EAF88C}" destId="{264960D5-A063-449D-8FEA-D02FF706EF6B}" srcOrd="0" destOrd="0" presId="urn:microsoft.com/office/officeart/2005/8/layout/pyramid2"/>
    <dgm:cxn modelId="{052A813C-83D8-4615-A12B-460DAC14AA00}" srcId="{BAC1E4C2-19CC-4874-8273-CC0F53E639C3}" destId="{8361C7CA-D0EC-45AA-9EBE-264BD8EB6B7D}" srcOrd="1" destOrd="0" parTransId="{FDA11D9B-86A9-465C-A325-12831EBAA35D}" sibTransId="{6210F95F-A6BA-4200-BB68-F3A83BC1DA0F}"/>
    <dgm:cxn modelId="{E443BE3C-F7B9-4BA2-AF0C-41EB99DA7DC4}" type="presOf" srcId="{5910551B-0EB9-49AE-8A2E-D20A829C1449}" destId="{B5EE5708-5024-4F6C-B05E-70FC0557E15C}" srcOrd="0" destOrd="0" presId="urn:microsoft.com/office/officeart/2005/8/layout/pyramid2"/>
    <dgm:cxn modelId="{07CA385F-6D44-49FC-BC60-2DB76AB07569}" type="presOf" srcId="{56E9D363-3D23-4DF1-8FC5-08B55B08974D}" destId="{27FEE9BE-C96B-4351-B07F-625B39A106DE}" srcOrd="0" destOrd="0" presId="urn:microsoft.com/office/officeart/2005/8/layout/pyramid2"/>
    <dgm:cxn modelId="{21DE8247-504E-4DF0-8F2C-96A121064093}" srcId="{BAC1E4C2-19CC-4874-8273-CC0F53E639C3}" destId="{56E9D363-3D23-4DF1-8FC5-08B55B08974D}" srcOrd="2" destOrd="0" parTransId="{2AACDD4D-BB35-4647-860C-4C8F66AD5E7A}" sibTransId="{1502B6AB-D870-46D2-8315-5CE7992DCF5C}"/>
    <dgm:cxn modelId="{0B542250-7EF4-4E15-ADA4-25180F408F44}" srcId="{BAC1E4C2-19CC-4874-8273-CC0F53E639C3}" destId="{30F05064-1352-4A10-86CD-0EA0E59E38F1}" srcOrd="5" destOrd="0" parTransId="{892383ED-4401-4C54-8F34-708A19F3AEAB}" sibTransId="{96B01E2B-DF25-4ED9-A966-909FB8236C0F}"/>
    <dgm:cxn modelId="{894E2C91-28E9-439A-976F-8A97F7176C8A}" srcId="{BAC1E4C2-19CC-4874-8273-CC0F53E639C3}" destId="{FCB1F321-68B1-4B4D-A50A-07E836EAF88C}" srcOrd="3" destOrd="0" parTransId="{4D2C555F-6D1E-46D3-8112-74E76CA4406B}" sibTransId="{6AC1B2BF-4B62-450F-B6B7-6673357B9633}"/>
    <dgm:cxn modelId="{33EC8398-7365-41DF-8EDD-8BAEE002FE1B}" type="presOf" srcId="{BAC1E4C2-19CC-4874-8273-CC0F53E639C3}" destId="{D7023EE2-9D46-4874-A13D-8F2C496360D1}" srcOrd="0" destOrd="0" presId="urn:microsoft.com/office/officeart/2005/8/layout/pyramid2"/>
    <dgm:cxn modelId="{3458AFA2-E644-4416-880E-2742C49552E5}" type="presOf" srcId="{8361C7CA-D0EC-45AA-9EBE-264BD8EB6B7D}" destId="{09B502B4-D6C7-45EB-A967-22BA62FD84A2}" srcOrd="0" destOrd="0" presId="urn:microsoft.com/office/officeart/2005/8/layout/pyramid2"/>
    <dgm:cxn modelId="{D00DB5BA-D3D8-43DF-B9AE-5A0ECE131E3D}" type="presOf" srcId="{05A14C7C-6FDF-4B2E-B29C-D32A0AAF579E}" destId="{03A09FCB-519F-4118-A3A1-6F5CC7FA7290}" srcOrd="0" destOrd="0" presId="urn:microsoft.com/office/officeart/2005/8/layout/pyramid2"/>
    <dgm:cxn modelId="{6EEC20BB-3C63-4209-8F79-831C0E209F78}" type="presParOf" srcId="{D7023EE2-9D46-4874-A13D-8F2C496360D1}" destId="{A0001DE5-0451-40B9-BDA5-9FB3AD02BD9D}" srcOrd="0" destOrd="0" presId="urn:microsoft.com/office/officeart/2005/8/layout/pyramid2"/>
    <dgm:cxn modelId="{559803CD-A76B-4758-A040-45E98364F8DC}" type="presParOf" srcId="{D7023EE2-9D46-4874-A13D-8F2C496360D1}" destId="{5DC46EC6-318C-4F68-B9EC-0957159286F6}" srcOrd="1" destOrd="0" presId="urn:microsoft.com/office/officeart/2005/8/layout/pyramid2"/>
    <dgm:cxn modelId="{8FA00C78-9B7D-4F6F-841C-D99273170950}" type="presParOf" srcId="{5DC46EC6-318C-4F68-B9EC-0957159286F6}" destId="{B5EE5708-5024-4F6C-B05E-70FC0557E15C}" srcOrd="0" destOrd="0" presId="urn:microsoft.com/office/officeart/2005/8/layout/pyramid2"/>
    <dgm:cxn modelId="{9E9A919C-3777-4E72-9000-BE2A877691DE}" type="presParOf" srcId="{5DC46EC6-318C-4F68-B9EC-0957159286F6}" destId="{C45DB77B-501F-402D-8504-A185C02D4CD0}" srcOrd="1" destOrd="0" presId="urn:microsoft.com/office/officeart/2005/8/layout/pyramid2"/>
    <dgm:cxn modelId="{91EC288B-D042-48B7-8D41-8656CBA0CA5D}" type="presParOf" srcId="{5DC46EC6-318C-4F68-B9EC-0957159286F6}" destId="{09B502B4-D6C7-45EB-A967-22BA62FD84A2}" srcOrd="2" destOrd="0" presId="urn:microsoft.com/office/officeart/2005/8/layout/pyramid2"/>
    <dgm:cxn modelId="{56B1CDE8-0D4B-41BF-B4CC-D82E8050385B}" type="presParOf" srcId="{5DC46EC6-318C-4F68-B9EC-0957159286F6}" destId="{CF66A4DE-CAC7-4855-A99A-B957719EAA86}" srcOrd="3" destOrd="0" presId="urn:microsoft.com/office/officeart/2005/8/layout/pyramid2"/>
    <dgm:cxn modelId="{9E1816A7-092F-4D7C-A3F6-1E2B3379272A}" type="presParOf" srcId="{5DC46EC6-318C-4F68-B9EC-0957159286F6}" destId="{27FEE9BE-C96B-4351-B07F-625B39A106DE}" srcOrd="4" destOrd="0" presId="urn:microsoft.com/office/officeart/2005/8/layout/pyramid2"/>
    <dgm:cxn modelId="{8D9679A5-976E-41D5-A756-E78509DABDC9}" type="presParOf" srcId="{5DC46EC6-318C-4F68-B9EC-0957159286F6}" destId="{3189AC98-BC45-4DFE-8B5D-CB1D78A1FCF3}" srcOrd="5" destOrd="0" presId="urn:microsoft.com/office/officeart/2005/8/layout/pyramid2"/>
    <dgm:cxn modelId="{6929C001-70CF-42E8-AB26-257F1802C2E1}" type="presParOf" srcId="{5DC46EC6-318C-4F68-B9EC-0957159286F6}" destId="{264960D5-A063-449D-8FEA-D02FF706EF6B}" srcOrd="6" destOrd="0" presId="urn:microsoft.com/office/officeart/2005/8/layout/pyramid2"/>
    <dgm:cxn modelId="{F4E00BFB-DE88-416D-82B6-6FA6E52BFA8A}" type="presParOf" srcId="{5DC46EC6-318C-4F68-B9EC-0957159286F6}" destId="{16E25F0D-5105-4ACB-9B58-320BB17EF78A}" srcOrd="7" destOrd="0" presId="urn:microsoft.com/office/officeart/2005/8/layout/pyramid2"/>
    <dgm:cxn modelId="{EB52C5AE-A944-4D70-ACC5-AA8764C36E2F}" type="presParOf" srcId="{5DC46EC6-318C-4F68-B9EC-0957159286F6}" destId="{31408AF9-9734-4B14-9DD7-C013BF166719}" srcOrd="8" destOrd="0" presId="urn:microsoft.com/office/officeart/2005/8/layout/pyramid2"/>
    <dgm:cxn modelId="{EEA402CE-9E86-4238-8ADF-A0357E584D65}" type="presParOf" srcId="{5DC46EC6-318C-4F68-B9EC-0957159286F6}" destId="{75AC6062-491E-42CC-A720-69865E3FF007}" srcOrd="9" destOrd="0" presId="urn:microsoft.com/office/officeart/2005/8/layout/pyramid2"/>
    <dgm:cxn modelId="{CD8F1D4B-64EA-4204-869D-FE0C61A2D9BA}" type="presParOf" srcId="{5DC46EC6-318C-4F68-B9EC-0957159286F6}" destId="{B6ACB91C-3502-476A-A105-50B18AC40AE2}" srcOrd="10" destOrd="0" presId="urn:microsoft.com/office/officeart/2005/8/layout/pyramid2"/>
    <dgm:cxn modelId="{FCEAD924-7380-4305-A73F-AAA0F7A69E2F}" type="presParOf" srcId="{5DC46EC6-318C-4F68-B9EC-0957159286F6}" destId="{10FEC7EA-386E-4F03-B5ED-4209F8EC6C8F}" srcOrd="11" destOrd="0" presId="urn:microsoft.com/office/officeart/2005/8/layout/pyramid2"/>
    <dgm:cxn modelId="{9B638BE7-8DB7-4204-A1D6-EAE0940B7BC4}" type="presParOf" srcId="{5DC46EC6-318C-4F68-B9EC-0957159286F6}" destId="{03A09FCB-519F-4118-A3A1-6F5CC7FA7290}" srcOrd="12" destOrd="0" presId="urn:microsoft.com/office/officeart/2005/8/layout/pyramid2"/>
    <dgm:cxn modelId="{E39149D2-3A1E-4041-A8E8-5CC6DEEB8EC2}" type="presParOf" srcId="{5DC46EC6-318C-4F68-B9EC-0957159286F6}" destId="{7BC8D807-CFD0-4800-A2DC-6453A7C2838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42F22-A952-4CEA-B195-5D85C364CA26}">
      <dsp:nvSpPr>
        <dsp:cNvPr id="0" name=""/>
        <dsp:cNvSpPr/>
      </dsp:nvSpPr>
      <dsp:spPr>
        <a:xfrm>
          <a:off x="1847367" y="513839"/>
          <a:ext cx="3434056" cy="3434056"/>
        </a:xfrm>
        <a:prstGeom prst="blockArc">
          <a:avLst>
            <a:gd name="adj1" fmla="val 10797170"/>
            <a:gd name="adj2" fmla="val 16212044"/>
            <a:gd name="adj3" fmla="val 4644"/>
          </a:avLst>
        </a:prstGeom>
        <a:solidFill>
          <a:schemeClr val="accent3">
            <a:hueOff val="-11291907"/>
            <a:satOff val="41173"/>
            <a:lumOff val="666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2B8F5-305B-44A7-9D14-680341051236}">
      <dsp:nvSpPr>
        <dsp:cNvPr id="0" name=""/>
        <dsp:cNvSpPr/>
      </dsp:nvSpPr>
      <dsp:spPr>
        <a:xfrm>
          <a:off x="1847367" y="515219"/>
          <a:ext cx="3434056" cy="3434056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3">
            <a:hueOff val="-7527938"/>
            <a:satOff val="27449"/>
            <a:lumOff val="44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4A303-EA3C-4755-9C2A-AFA4BD07F00A}">
      <dsp:nvSpPr>
        <dsp:cNvPr id="0" name=""/>
        <dsp:cNvSpPr/>
      </dsp:nvSpPr>
      <dsp:spPr>
        <a:xfrm>
          <a:off x="1847367" y="515219"/>
          <a:ext cx="3434056" cy="3434056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3">
            <a:hueOff val="-3763969"/>
            <a:satOff val="13724"/>
            <a:lumOff val="22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6504D-B763-4EC1-A22C-94DE899E8A4C}">
      <dsp:nvSpPr>
        <dsp:cNvPr id="0" name=""/>
        <dsp:cNvSpPr/>
      </dsp:nvSpPr>
      <dsp:spPr>
        <a:xfrm>
          <a:off x="1847368" y="513839"/>
          <a:ext cx="3434056" cy="3434056"/>
        </a:xfrm>
        <a:prstGeom prst="blockArc">
          <a:avLst>
            <a:gd name="adj1" fmla="val 16212042"/>
            <a:gd name="adj2" fmla="val 2830"/>
            <a:gd name="adj3" fmla="val 464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DBDB2-3C05-45A4-97BA-1180EC162897}">
      <dsp:nvSpPr>
        <dsp:cNvPr id="0" name=""/>
        <dsp:cNvSpPr/>
      </dsp:nvSpPr>
      <dsp:spPr>
        <a:xfrm>
          <a:off x="2686897" y="1441223"/>
          <a:ext cx="1582048" cy="15820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kern="1200" dirty="0"/>
            <a:t>Ventajas</a:t>
          </a:r>
        </a:p>
      </dsp:txBody>
      <dsp:txXfrm>
        <a:off x="2918583" y="1672909"/>
        <a:ext cx="1118676" cy="1118676"/>
      </dsp:txXfrm>
    </dsp:sp>
    <dsp:sp modelId="{7FAE2EB9-8C03-4A84-8A0E-A5A3F8B378E2}">
      <dsp:nvSpPr>
        <dsp:cNvPr id="0" name=""/>
        <dsp:cNvSpPr/>
      </dsp:nvSpPr>
      <dsp:spPr>
        <a:xfrm>
          <a:off x="3016554" y="0"/>
          <a:ext cx="1107434" cy="110743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Ágil</a:t>
          </a:r>
        </a:p>
      </dsp:txBody>
      <dsp:txXfrm>
        <a:off x="3178734" y="162180"/>
        <a:ext cx="783074" cy="783074"/>
      </dsp:txXfrm>
    </dsp:sp>
    <dsp:sp modelId="{0BAA8DDB-9879-455C-A910-E84652C5740D}">
      <dsp:nvSpPr>
        <dsp:cNvPr id="0" name=""/>
        <dsp:cNvSpPr/>
      </dsp:nvSpPr>
      <dsp:spPr>
        <a:xfrm>
          <a:off x="4687839" y="1678530"/>
          <a:ext cx="1107434" cy="1107434"/>
        </a:xfrm>
        <a:prstGeom prst="ellipse">
          <a:avLst/>
        </a:prstGeom>
        <a:solidFill>
          <a:schemeClr val="accent3">
            <a:hueOff val="-3763969"/>
            <a:satOff val="13724"/>
            <a:lumOff val="2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Novedosa</a:t>
          </a:r>
        </a:p>
      </dsp:txBody>
      <dsp:txXfrm>
        <a:off x="4850019" y="1840710"/>
        <a:ext cx="783074" cy="783074"/>
      </dsp:txXfrm>
    </dsp:sp>
    <dsp:sp modelId="{67E5BB72-8C27-49F0-9B85-CE0EC5FE6027}">
      <dsp:nvSpPr>
        <dsp:cNvPr id="0" name=""/>
        <dsp:cNvSpPr/>
      </dsp:nvSpPr>
      <dsp:spPr>
        <a:xfrm>
          <a:off x="3010678" y="3355691"/>
          <a:ext cx="1107434" cy="1107434"/>
        </a:xfrm>
        <a:prstGeom prst="ellipse">
          <a:avLst/>
        </a:prstGeom>
        <a:solidFill>
          <a:schemeClr val="accent3">
            <a:hueOff val="-7527938"/>
            <a:satOff val="27449"/>
            <a:lumOff val="44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Oportuna</a:t>
          </a:r>
        </a:p>
      </dsp:txBody>
      <dsp:txXfrm>
        <a:off x="3172858" y="3517871"/>
        <a:ext cx="783074" cy="783074"/>
      </dsp:txXfrm>
    </dsp:sp>
    <dsp:sp modelId="{B202D5A2-59D3-4C05-8D6E-290639D50E33}">
      <dsp:nvSpPr>
        <dsp:cNvPr id="0" name=""/>
        <dsp:cNvSpPr/>
      </dsp:nvSpPr>
      <dsp:spPr>
        <a:xfrm>
          <a:off x="1333518" y="1678530"/>
          <a:ext cx="1107434" cy="1107434"/>
        </a:xfrm>
        <a:prstGeom prst="ellipse">
          <a:avLst/>
        </a:prstGeom>
        <a:solidFill>
          <a:schemeClr val="accent3">
            <a:hueOff val="-11291907"/>
            <a:satOff val="41173"/>
            <a:lumOff val="666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Visibilidad</a:t>
          </a:r>
        </a:p>
      </dsp:txBody>
      <dsp:txXfrm>
        <a:off x="1495698" y="1840710"/>
        <a:ext cx="783074" cy="783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770466" y="0"/>
          <a:ext cx="4402667" cy="4402667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2971799" y="440696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Preparación</a:t>
          </a:r>
        </a:p>
      </dsp:txBody>
      <dsp:txXfrm>
        <a:off x="2993627" y="462524"/>
        <a:ext cx="2818077" cy="403489"/>
      </dsp:txXfrm>
    </dsp:sp>
    <dsp:sp modelId="{09B502B4-D6C7-45EB-A967-22BA62FD84A2}">
      <dsp:nvSpPr>
        <dsp:cNvPr id="0" name=""/>
        <dsp:cNvSpPr/>
      </dsp:nvSpPr>
      <dsp:spPr>
        <a:xfrm>
          <a:off x="2971799" y="943735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852380"/>
              <a:satOff val="-7532"/>
              <a:lumOff val="-40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Convocatoria</a:t>
          </a:r>
        </a:p>
      </dsp:txBody>
      <dsp:txXfrm>
        <a:off x="2993627" y="965563"/>
        <a:ext cx="2818077" cy="403489"/>
      </dsp:txXfrm>
    </dsp:sp>
    <dsp:sp modelId="{27FEE9BE-C96B-4351-B07F-625B39A106DE}">
      <dsp:nvSpPr>
        <dsp:cNvPr id="0" name=""/>
        <dsp:cNvSpPr/>
      </dsp:nvSpPr>
      <dsp:spPr>
        <a:xfrm>
          <a:off x="2971799" y="1446774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704760"/>
              <a:satOff val="-15064"/>
              <a:lumOff val="-81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Consolidación Información</a:t>
          </a:r>
        </a:p>
      </dsp:txBody>
      <dsp:txXfrm>
        <a:off x="2993627" y="1468602"/>
        <a:ext cx="2818077" cy="403489"/>
      </dsp:txXfrm>
    </dsp:sp>
    <dsp:sp modelId="{264960D5-A063-449D-8FEA-D02FF706EF6B}">
      <dsp:nvSpPr>
        <dsp:cNvPr id="0" name=""/>
        <dsp:cNvSpPr/>
      </dsp:nvSpPr>
      <dsp:spPr>
        <a:xfrm>
          <a:off x="2971799" y="1949813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5557140"/>
              <a:satOff val="-22595"/>
              <a:lumOff val="-1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Publicación </a:t>
          </a:r>
        </a:p>
      </dsp:txBody>
      <dsp:txXfrm>
        <a:off x="2993627" y="1971641"/>
        <a:ext cx="2818077" cy="403489"/>
      </dsp:txXfrm>
    </dsp:sp>
    <dsp:sp modelId="{31408AF9-9734-4B14-9DD7-C013BF166719}">
      <dsp:nvSpPr>
        <dsp:cNvPr id="0" name=""/>
        <dsp:cNvSpPr/>
      </dsp:nvSpPr>
      <dsp:spPr>
        <a:xfrm>
          <a:off x="2971799" y="2452853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409520"/>
              <a:satOff val="-30127"/>
              <a:lumOff val="-16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Participación Ciudadana</a:t>
          </a:r>
        </a:p>
      </dsp:txBody>
      <dsp:txXfrm>
        <a:off x="2993627" y="2474681"/>
        <a:ext cx="2818077" cy="403489"/>
      </dsp:txXfrm>
    </dsp:sp>
    <dsp:sp modelId="{B6ACB91C-3502-476A-A105-50B18AC40AE2}">
      <dsp:nvSpPr>
        <dsp:cNvPr id="0" name=""/>
        <dsp:cNvSpPr/>
      </dsp:nvSpPr>
      <dsp:spPr>
        <a:xfrm>
          <a:off x="2971799" y="2955892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9261899"/>
              <a:satOff val="-37659"/>
              <a:lumOff val="-202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Cierre Audiencia</a:t>
          </a:r>
        </a:p>
      </dsp:txBody>
      <dsp:txXfrm>
        <a:off x="2993627" y="2977720"/>
        <a:ext cx="2818077" cy="403489"/>
      </dsp:txXfrm>
    </dsp:sp>
    <dsp:sp modelId="{03A09FCB-519F-4118-A3A1-6F5CC7FA7290}">
      <dsp:nvSpPr>
        <dsp:cNvPr id="0" name=""/>
        <dsp:cNvSpPr/>
      </dsp:nvSpPr>
      <dsp:spPr>
        <a:xfrm>
          <a:off x="2971799" y="3458931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1114279"/>
              <a:satOff val="-45191"/>
              <a:lumOff val="-2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Evaluación</a:t>
          </a:r>
        </a:p>
      </dsp:txBody>
      <dsp:txXfrm>
        <a:off x="2993627" y="3480759"/>
        <a:ext cx="2818077" cy="403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001DE5-0451-40B9-BDA5-9FB3AD02BD9D}">
      <dsp:nvSpPr>
        <dsp:cNvPr id="0" name=""/>
        <dsp:cNvSpPr/>
      </dsp:nvSpPr>
      <dsp:spPr>
        <a:xfrm>
          <a:off x="881551" y="0"/>
          <a:ext cx="4402667" cy="4402667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E5708-5024-4F6C-B05E-70FC0557E15C}">
      <dsp:nvSpPr>
        <dsp:cNvPr id="0" name=""/>
        <dsp:cNvSpPr/>
      </dsp:nvSpPr>
      <dsp:spPr>
        <a:xfrm>
          <a:off x="3082885" y="440696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Convocatoria</a:t>
          </a:r>
        </a:p>
      </dsp:txBody>
      <dsp:txXfrm>
        <a:off x="3104713" y="462524"/>
        <a:ext cx="2818077" cy="403489"/>
      </dsp:txXfrm>
    </dsp:sp>
    <dsp:sp modelId="{09B502B4-D6C7-45EB-A967-22BA62FD84A2}">
      <dsp:nvSpPr>
        <dsp:cNvPr id="0" name=""/>
        <dsp:cNvSpPr/>
      </dsp:nvSpPr>
      <dsp:spPr>
        <a:xfrm>
          <a:off x="3082885" y="943735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852380"/>
              <a:satOff val="-7532"/>
              <a:lumOff val="-40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Recepción temas ciudadanía</a:t>
          </a:r>
        </a:p>
      </dsp:txBody>
      <dsp:txXfrm>
        <a:off x="3104713" y="965563"/>
        <a:ext cx="2818077" cy="403489"/>
      </dsp:txXfrm>
    </dsp:sp>
    <dsp:sp modelId="{27FEE9BE-C96B-4351-B07F-625B39A106DE}">
      <dsp:nvSpPr>
        <dsp:cNvPr id="0" name=""/>
        <dsp:cNvSpPr/>
      </dsp:nvSpPr>
      <dsp:spPr>
        <a:xfrm>
          <a:off x="3082885" y="1446774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704760"/>
              <a:satOff val="-15064"/>
              <a:lumOff val="-810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Consolidación Información</a:t>
          </a:r>
        </a:p>
      </dsp:txBody>
      <dsp:txXfrm>
        <a:off x="3104713" y="1468602"/>
        <a:ext cx="2818077" cy="403489"/>
      </dsp:txXfrm>
    </dsp:sp>
    <dsp:sp modelId="{264960D5-A063-449D-8FEA-D02FF706EF6B}">
      <dsp:nvSpPr>
        <dsp:cNvPr id="0" name=""/>
        <dsp:cNvSpPr/>
      </dsp:nvSpPr>
      <dsp:spPr>
        <a:xfrm>
          <a:off x="3082885" y="1949813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5557140"/>
              <a:satOff val="-22595"/>
              <a:lumOff val="-1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Publicación  presentaciones</a:t>
          </a:r>
        </a:p>
      </dsp:txBody>
      <dsp:txXfrm>
        <a:off x="3104713" y="1971641"/>
        <a:ext cx="2818077" cy="403489"/>
      </dsp:txXfrm>
    </dsp:sp>
    <dsp:sp modelId="{31408AF9-9734-4B14-9DD7-C013BF166719}">
      <dsp:nvSpPr>
        <dsp:cNvPr id="0" name=""/>
        <dsp:cNvSpPr/>
      </dsp:nvSpPr>
      <dsp:spPr>
        <a:xfrm>
          <a:off x="3082885" y="2452853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409520"/>
              <a:satOff val="-30127"/>
              <a:lumOff val="-16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Participación Ciudadana</a:t>
          </a:r>
        </a:p>
      </dsp:txBody>
      <dsp:txXfrm>
        <a:off x="3104713" y="2474681"/>
        <a:ext cx="2818077" cy="403489"/>
      </dsp:txXfrm>
    </dsp:sp>
    <dsp:sp modelId="{B6ACB91C-3502-476A-A105-50B18AC40AE2}">
      <dsp:nvSpPr>
        <dsp:cNvPr id="0" name=""/>
        <dsp:cNvSpPr/>
      </dsp:nvSpPr>
      <dsp:spPr>
        <a:xfrm>
          <a:off x="3082885" y="2955892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9261899"/>
              <a:satOff val="-37659"/>
              <a:lumOff val="-202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Audiencia pública virtual</a:t>
          </a:r>
        </a:p>
      </dsp:txBody>
      <dsp:txXfrm>
        <a:off x="3104713" y="2977720"/>
        <a:ext cx="2818077" cy="403489"/>
      </dsp:txXfrm>
    </dsp:sp>
    <dsp:sp modelId="{03A09FCB-519F-4118-A3A1-6F5CC7FA7290}">
      <dsp:nvSpPr>
        <dsp:cNvPr id="0" name=""/>
        <dsp:cNvSpPr/>
      </dsp:nvSpPr>
      <dsp:spPr>
        <a:xfrm>
          <a:off x="3082885" y="3458931"/>
          <a:ext cx="2861733" cy="44714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1114279"/>
              <a:satOff val="-45191"/>
              <a:lumOff val="-2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Publicación respuestas a ciudadanía</a:t>
          </a:r>
        </a:p>
      </dsp:txBody>
      <dsp:txXfrm>
        <a:off x="3104713" y="3480759"/>
        <a:ext cx="2818077" cy="403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508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67341" y="1"/>
            <a:ext cx="303508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74C3A2F-84CF-41A4-A882-29B94EC65656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508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67341" y="8829967"/>
            <a:ext cx="303508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17C769-987F-44FC-8799-969FD1BF8408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04492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508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67341" y="1"/>
            <a:ext cx="3035089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6E04C2-2937-4629-B9AF-2D8FE3CFA728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84250" y="696913"/>
            <a:ext cx="50355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405" y="4415790"/>
            <a:ext cx="560324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508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67341" y="8829967"/>
            <a:ext cx="3035089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C2F1E3-85BB-4AD3-AAD2-C10CC4743F1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6890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C2F1E3-85BB-4AD3-AAD2-C10CC4743F15}" type="slidenum">
              <a:rPr lang="es-CO" smtClean="0"/>
              <a:pPr>
                <a:defRPr/>
              </a:pPr>
              <a:t>6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6311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9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1025"/>
            <a:ext cx="99060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80355-26A5-4923-A7FF-4852F58F83CA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DCF29-C0DE-49D9-8F45-889FAB45E52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9392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86677-3D09-45AE-A83A-B0678347935F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3907-615D-43EC-B056-925FD45450C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449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9FEC7-C8AB-4F3D-91C6-25182E146705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7C104-C271-4922-9FC2-3341AD69F88B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301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5"/>
          <p:cNvSpPr>
            <a:spLocks noChangeArrowheads="1"/>
          </p:cNvSpPr>
          <p:nvPr userDrawn="1"/>
        </p:nvSpPr>
        <p:spPr bwMode="auto">
          <a:xfrm>
            <a:off x="3524655" y="982469"/>
            <a:ext cx="272832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3600" b="1" spc="50" dirty="0">
                <a:ln w="11430"/>
                <a:solidFill>
                  <a:srgbClr val="E36B1A"/>
                </a:solidFill>
                <a:effectLst>
                  <a:reflection blurRad="6350" stA="55000" endA="300" endPos="45500" dir="5400000" sy="-100000" algn="bl" rotWithShape="0"/>
                </a:effectLst>
                <a:latin typeface="Impact"/>
                <a:ea typeface="Helvetica Neue Bold Condensed" charset="0"/>
                <a:cs typeface="Impact"/>
              </a:rPr>
              <a:t> </a:t>
            </a:r>
          </a:p>
        </p:txBody>
      </p:sp>
      <p:sp>
        <p:nvSpPr>
          <p:cNvPr id="5" name="Rectángulo 5"/>
          <p:cNvSpPr>
            <a:spLocks noChangeArrowheads="1"/>
          </p:cNvSpPr>
          <p:nvPr userDrawn="1"/>
        </p:nvSpPr>
        <p:spPr bwMode="auto">
          <a:xfrm>
            <a:off x="2072680" y="404784"/>
            <a:ext cx="282450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4000" b="1" spc="50" dirty="0">
                <a:ln w="11430"/>
                <a:solidFill>
                  <a:srgbClr val="1F497D">
                    <a:lumMod val="75000"/>
                  </a:srgbClr>
                </a:solidFill>
                <a:latin typeface="Impact"/>
                <a:ea typeface="Helvetica Neue Bold Condensed" charset="0"/>
                <a:cs typeface="Impact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D2270-E326-45CC-A74C-B7529D1D1E01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55C2-788E-4091-A131-A16F25D81A9B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9164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4DC81-7317-452B-9405-5541A6BB74A7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6561-1D88-4C34-98FD-B7048EFBB73C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1231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81BC-47E4-4861-BE15-594C7865B601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3173D-9669-4A0E-85E4-36AE27FF230A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596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9A72E-ABC7-4FCF-AF24-9C07DAE45820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8906C-CF78-44A0-9320-6C77DAF4A51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874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0CD5E-953A-4870-A99B-4DA9B7B30237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07B63-2748-423D-83A5-BB10F6308C9E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427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FB672-67BC-4FAC-8850-3219C01847CD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1B299-7353-42A4-B5CE-E512678E874C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948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8FA60-3E14-4470-B633-3EEF6DABC52F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04B6-64A3-4D4F-901E-2433E906C437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2378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/>
              <a:t>Haga clic en el icono para agregar una imagen</a:t>
            </a:r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4B47-C5F1-441A-B1AC-72F85E5FA3A0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B9FE-C7BF-4A07-9104-9FB5F2F8D7F1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371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CO"/>
          </a:p>
        </p:txBody>
      </p:sp>
      <p:pic>
        <p:nvPicPr>
          <p:cNvPr id="1027" name="7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388"/>
            <a:ext cx="990600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033866-6AF4-4A2D-ACAA-9F63535E8C2A}" type="datetimeFigureOut">
              <a:rPr lang="es-CO"/>
              <a:pPr>
                <a:defRPr/>
              </a:pPr>
              <a:t>28/08/2017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BDFA6C-B1FB-4021-845A-52808C171FE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92076"/>
            <a:ext cx="1013043" cy="74260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4" t="22700" r="2941" b="22701"/>
          <a:stretch/>
        </p:blipFill>
        <p:spPr>
          <a:xfrm>
            <a:off x="8255000" y="44451"/>
            <a:ext cx="1420773" cy="64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Impact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pPr eaLnBrk="1" hangingPunct="1"/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CO" dirty="0"/>
          </a:p>
        </p:txBody>
      </p:sp>
      <p:pic>
        <p:nvPicPr>
          <p:cNvPr id="4100" name="Picture 2" descr="D:\Manual de Identidad Corporativa\Manual JPG\MANUAL ANI FINAL PRIMERA PARTE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475" y="-373063"/>
            <a:ext cx="10023475" cy="723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1802254" y="332656"/>
            <a:ext cx="548513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b" anchorCtr="0" upright="1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800" b="1" dirty="0">
                <a:effectLst/>
                <a:latin typeface="Calibri"/>
                <a:ea typeface="Times New Roman"/>
                <a:cs typeface="Times New Roman"/>
              </a:rPr>
              <a:t>METODOLOGÍA PARA LA 1ª </a:t>
            </a:r>
            <a:endParaRPr lang="es-CO" sz="2800" b="1" dirty="0"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800" b="1" dirty="0">
                <a:effectLst/>
                <a:latin typeface="Calibri"/>
                <a:ea typeface="Times New Roman"/>
                <a:cs typeface="Times New Roman"/>
              </a:rPr>
              <a:t>RENDICIÓN DE CUENTAS </a:t>
            </a:r>
            <a:endParaRPr lang="es-CO" sz="1100" dirty="0">
              <a:effectLst/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O" sz="2800" b="1" dirty="0">
                <a:effectLst/>
                <a:latin typeface="Calibri"/>
                <a:ea typeface="Times New Roman"/>
                <a:cs typeface="Times New Roman"/>
              </a:rPr>
              <a:t>2017</a:t>
            </a:r>
            <a:endParaRPr lang="es-CO" sz="1100" dirty="0">
              <a:effectLst/>
              <a:latin typeface="Calibri"/>
              <a:ea typeface="Times New Roman"/>
              <a:cs typeface="Times New Roman"/>
            </a:endParaRPr>
          </a:p>
        </p:txBody>
      </p:sp>
      <p:pic>
        <p:nvPicPr>
          <p:cNvPr id="3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7" y="4005064"/>
            <a:ext cx="5153025" cy="167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1115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08784" y="932909"/>
            <a:ext cx="30075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s-CO" sz="2800" b="1" dirty="0"/>
              <a:t>Antecedentes</a:t>
            </a:r>
            <a:endParaRPr lang="es-CO" sz="44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776536" y="2348880"/>
            <a:ext cx="91294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 dirty="0" err="1"/>
              <a:t>Conpes</a:t>
            </a:r>
            <a:r>
              <a:rPr lang="es-CO" sz="1600" b="1" dirty="0"/>
              <a:t> 3654 de 2010 </a:t>
            </a:r>
            <a:r>
              <a:rPr lang="es-CO" sz="1600" dirty="0"/>
              <a:t>– Política de rendición de Cuentas de la Rama Ejecutiva a los Ciudadanos.</a:t>
            </a:r>
          </a:p>
          <a:p>
            <a:endParaRPr lang="es-CO" sz="1600" dirty="0"/>
          </a:p>
          <a:p>
            <a:r>
              <a:rPr lang="es-CO" sz="1600" b="1" dirty="0" err="1"/>
              <a:t>Conpes</a:t>
            </a:r>
            <a:r>
              <a:rPr lang="es-CO" sz="1600" b="1" dirty="0"/>
              <a:t> 167 </a:t>
            </a:r>
            <a:r>
              <a:rPr lang="es-CO" sz="1600" dirty="0"/>
              <a:t>- Estrategia nacional de la política pública Integral anticorrupción.</a:t>
            </a:r>
          </a:p>
          <a:p>
            <a:endParaRPr lang="es-CO" sz="1600" dirty="0"/>
          </a:p>
          <a:p>
            <a:r>
              <a:rPr lang="es-CO" sz="1600" b="1" dirty="0"/>
              <a:t>Ley 1474 de 2011</a:t>
            </a:r>
            <a:r>
              <a:rPr lang="es-CO" sz="1600" dirty="0"/>
              <a:t> - por la cual se dictan normas orientadas a fortalecer los mecanismos </a:t>
            </a:r>
          </a:p>
          <a:p>
            <a:r>
              <a:rPr lang="es-CO" sz="1600" dirty="0"/>
              <a:t>		de prevención, investigación y sanción de actos de corrupción y la </a:t>
            </a:r>
          </a:p>
          <a:p>
            <a:r>
              <a:rPr lang="es-CO" sz="1600" dirty="0"/>
              <a:t>		efectividad del control de la gestión pública.</a:t>
            </a:r>
          </a:p>
          <a:p>
            <a:endParaRPr lang="es-CO" sz="1600" dirty="0"/>
          </a:p>
          <a:p>
            <a:r>
              <a:rPr lang="es-CO" sz="1600" b="1" dirty="0"/>
              <a:t>Ley 1712 de 2014</a:t>
            </a:r>
            <a:r>
              <a:rPr lang="es-CO" sz="1600" dirty="0"/>
              <a:t> – de Transparencia y acceso a la información pública.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640632" y="163268"/>
            <a:ext cx="626469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de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360692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416496" y="908720"/>
            <a:ext cx="8614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Se propone realizar una</a:t>
            </a:r>
            <a:r>
              <a:rPr lang="es-CO" i="1" dirty="0"/>
              <a:t> Audiencia Pública </a:t>
            </a:r>
            <a:r>
              <a:rPr lang="es-CO" dirty="0"/>
              <a:t>la cual se encuentra contemplada en</a:t>
            </a:r>
          </a:p>
          <a:p>
            <a:r>
              <a:rPr lang="es-CO" dirty="0"/>
              <a:t>los documentos CONPES y en la Ley.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54517499"/>
              </p:ext>
            </p:extLst>
          </p:nvPr>
        </p:nvGraphicFramePr>
        <p:xfrm>
          <a:off x="1424608" y="1772816"/>
          <a:ext cx="712879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1352601" y="116632"/>
            <a:ext cx="626469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de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1978278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16496" y="2708920"/>
            <a:ext cx="18662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4000" b="1" dirty="0"/>
              <a:t>Etapas</a:t>
            </a: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4228086352"/>
              </p:ext>
            </p:extLst>
          </p:nvPr>
        </p:nvGraphicFramePr>
        <p:xfrm>
          <a:off x="1352600" y="1124744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ángulo 11"/>
          <p:cNvSpPr/>
          <p:nvPr/>
        </p:nvSpPr>
        <p:spPr>
          <a:xfrm>
            <a:off x="1712640" y="188640"/>
            <a:ext cx="626469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de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3124924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2533397" y="965631"/>
            <a:ext cx="3931771" cy="447145"/>
            <a:chOff x="2993627" y="3458931"/>
            <a:chExt cx="2993667" cy="447145"/>
          </a:xfrm>
        </p:grpSpPr>
        <p:sp>
          <p:nvSpPr>
            <p:cNvPr id="3" name="Rectángulo redondeado 2"/>
            <p:cNvSpPr/>
            <p:nvPr/>
          </p:nvSpPr>
          <p:spPr>
            <a:xfrm>
              <a:off x="3125561" y="3458931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11114279"/>
                <a:satOff val="-45191"/>
                <a:lumOff val="-243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Rectángulo 3"/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4000" kern="1200" dirty="0"/>
                <a:t>CRONOGRAMA</a:t>
              </a:r>
            </a:p>
          </p:txBody>
        </p:sp>
      </p:grp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112723725"/>
              </p:ext>
            </p:extLst>
          </p:nvPr>
        </p:nvGraphicFramePr>
        <p:xfrm>
          <a:off x="-591616" y="1546613"/>
          <a:ext cx="6826171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6195723" y="1988840"/>
            <a:ext cx="2861733" cy="447145"/>
            <a:chOff x="3082885" y="440696"/>
            <a:chExt cx="2861733" cy="447145"/>
          </a:xfrm>
        </p:grpSpPr>
        <p:sp>
          <p:nvSpPr>
            <p:cNvPr id="27" name="Rectángulo redondeado 26"/>
            <p:cNvSpPr/>
            <p:nvPr/>
          </p:nvSpPr>
          <p:spPr>
            <a:xfrm>
              <a:off x="3082885" y="440696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ángulo 27"/>
            <p:cNvSpPr/>
            <p:nvPr/>
          </p:nvSpPr>
          <p:spPr>
            <a:xfrm>
              <a:off x="3104713" y="462524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s-CO" dirty="0"/>
                <a:t>25 a 30 agosto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6195723" y="2491879"/>
            <a:ext cx="2861733" cy="447145"/>
            <a:chOff x="3082885" y="943735"/>
            <a:chExt cx="2861733" cy="447145"/>
          </a:xfrm>
        </p:grpSpPr>
        <p:sp>
          <p:nvSpPr>
            <p:cNvPr id="25" name="Rectángulo redondeado 24"/>
            <p:cNvSpPr/>
            <p:nvPr/>
          </p:nvSpPr>
          <p:spPr>
            <a:xfrm>
              <a:off x="3082885" y="943735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1852380"/>
                <a:satOff val="-7532"/>
                <a:lumOff val="-405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ángulo 25"/>
            <p:cNvSpPr/>
            <p:nvPr/>
          </p:nvSpPr>
          <p:spPr>
            <a:xfrm>
              <a:off x="3104713" y="965563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s-CO" dirty="0"/>
                <a:t>25 a 28 agosto</a:t>
              </a: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6195723" y="2994918"/>
            <a:ext cx="2861733" cy="447145"/>
            <a:chOff x="3082885" y="1446774"/>
            <a:chExt cx="2861733" cy="447145"/>
          </a:xfrm>
        </p:grpSpPr>
        <p:sp>
          <p:nvSpPr>
            <p:cNvPr id="23" name="Rectángulo redondeado 22"/>
            <p:cNvSpPr/>
            <p:nvPr/>
          </p:nvSpPr>
          <p:spPr>
            <a:xfrm>
              <a:off x="3082885" y="1446774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3704760"/>
                <a:satOff val="-15064"/>
                <a:lumOff val="-810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ectángulo 23"/>
            <p:cNvSpPr/>
            <p:nvPr/>
          </p:nvSpPr>
          <p:spPr>
            <a:xfrm>
              <a:off x="3104713" y="1468602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s-CO" dirty="0"/>
                <a:t>28 agosto</a:t>
              </a: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6195723" y="3497957"/>
            <a:ext cx="2861733" cy="447145"/>
            <a:chOff x="3082885" y="1949813"/>
            <a:chExt cx="2861733" cy="447145"/>
          </a:xfrm>
        </p:grpSpPr>
        <p:sp>
          <p:nvSpPr>
            <p:cNvPr id="21" name="Rectángulo redondeado 20"/>
            <p:cNvSpPr/>
            <p:nvPr/>
          </p:nvSpPr>
          <p:spPr>
            <a:xfrm>
              <a:off x="3082885" y="1949813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5557140"/>
                <a:satOff val="-22595"/>
                <a:lumOff val="-1215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ángulo 21"/>
            <p:cNvSpPr/>
            <p:nvPr/>
          </p:nvSpPr>
          <p:spPr>
            <a:xfrm>
              <a:off x="3104713" y="1971641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es-CO" sz="1800" kern="1200" dirty="0"/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s-CO" sz="1800" kern="1200" dirty="0"/>
                <a:t>A partir del </a:t>
              </a:r>
              <a:r>
                <a:rPr lang="es-CO" dirty="0"/>
                <a:t>29 agosto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CO" sz="1800" kern="1200" dirty="0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6195723" y="4000997"/>
            <a:ext cx="2861733" cy="447145"/>
            <a:chOff x="3082885" y="2452853"/>
            <a:chExt cx="2861733" cy="447145"/>
          </a:xfrm>
        </p:grpSpPr>
        <p:sp>
          <p:nvSpPr>
            <p:cNvPr id="19" name="Rectángulo redondeado 18"/>
            <p:cNvSpPr/>
            <p:nvPr/>
          </p:nvSpPr>
          <p:spPr>
            <a:xfrm>
              <a:off x="3082885" y="2452853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7409520"/>
                <a:satOff val="-30127"/>
                <a:lumOff val="-16209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ectángulo 19"/>
            <p:cNvSpPr/>
            <p:nvPr/>
          </p:nvSpPr>
          <p:spPr>
            <a:xfrm>
              <a:off x="3104713" y="2474681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s-CO" dirty="0"/>
                <a:t>25 a 31 agosto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6173895" y="4482208"/>
            <a:ext cx="2861733" cy="447145"/>
            <a:chOff x="3061057" y="2934064"/>
            <a:chExt cx="2861733" cy="447145"/>
          </a:xfrm>
        </p:grpSpPr>
        <p:sp>
          <p:nvSpPr>
            <p:cNvPr id="17" name="Rectángulo redondeado 16"/>
            <p:cNvSpPr/>
            <p:nvPr/>
          </p:nvSpPr>
          <p:spPr>
            <a:xfrm>
              <a:off x="3061057" y="2934064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9261899"/>
                <a:satOff val="-37659"/>
                <a:lumOff val="-20262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ángulo 17"/>
            <p:cNvSpPr/>
            <p:nvPr/>
          </p:nvSpPr>
          <p:spPr>
            <a:xfrm>
              <a:off x="3104713" y="2977720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es-CO" dirty="0"/>
                <a:t>31 agosto</a:t>
              </a: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6195723" y="5007075"/>
            <a:ext cx="2861733" cy="447145"/>
            <a:chOff x="3082885" y="3458931"/>
            <a:chExt cx="2861733" cy="447145"/>
          </a:xfrm>
        </p:grpSpPr>
        <p:sp>
          <p:nvSpPr>
            <p:cNvPr id="15" name="Rectángulo redondeado 14"/>
            <p:cNvSpPr/>
            <p:nvPr/>
          </p:nvSpPr>
          <p:spPr>
            <a:xfrm>
              <a:off x="3082885" y="3458931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11114279"/>
                <a:satOff val="-45191"/>
                <a:lumOff val="-243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ángulo 15"/>
            <p:cNvSpPr/>
            <p:nvPr/>
          </p:nvSpPr>
          <p:spPr>
            <a:xfrm>
              <a:off x="3104713" y="3480759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dirty="0"/>
                <a:t>8</a:t>
              </a:r>
              <a:r>
                <a:rPr lang="es-CO" sz="1800" kern="1200" dirty="0"/>
                <a:t> de septiembre</a:t>
              </a:r>
            </a:p>
          </p:txBody>
        </p:sp>
      </p:grpSp>
      <p:sp>
        <p:nvSpPr>
          <p:cNvPr id="29" name="Rectángulo 28"/>
          <p:cNvSpPr/>
          <p:nvPr/>
        </p:nvSpPr>
        <p:spPr>
          <a:xfrm>
            <a:off x="1352601" y="116632"/>
            <a:ext cx="626469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de Rendición de Cuentas</a:t>
            </a:r>
          </a:p>
        </p:txBody>
      </p:sp>
    </p:spTree>
    <p:extLst>
      <p:ext uri="{BB962C8B-B14F-4D97-AF65-F5344CB8AC3E}">
        <p14:creationId xmlns:p14="http://schemas.microsoft.com/office/powerpoint/2010/main" val="141437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52601" y="116632"/>
            <a:ext cx="626469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8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Audiencia Pública de Rendición de Cuentas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341576" y="2852936"/>
            <a:ext cx="70678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¿Qué hemos logrado y para dónde vamos?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¿Cómo garantizamos la transparencia en nuestros procesos?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¿Cómo se han beneficiado los colombianos con la transformación de la infraestructura?</a:t>
            </a:r>
          </a:p>
          <a:p>
            <a:endParaRPr lang="es-CO" dirty="0"/>
          </a:p>
        </p:txBody>
      </p:sp>
      <p:grpSp>
        <p:nvGrpSpPr>
          <p:cNvPr id="7" name="Grupo 6"/>
          <p:cNvGrpSpPr/>
          <p:nvPr/>
        </p:nvGrpSpPr>
        <p:grpSpPr>
          <a:xfrm>
            <a:off x="1123345" y="1391581"/>
            <a:ext cx="6480720" cy="447145"/>
            <a:chOff x="2971799" y="3458931"/>
            <a:chExt cx="2861733" cy="447145"/>
          </a:xfrm>
        </p:grpSpPr>
        <p:sp>
          <p:nvSpPr>
            <p:cNvPr id="8" name="Rectángulo redondeado 7"/>
            <p:cNvSpPr/>
            <p:nvPr/>
          </p:nvSpPr>
          <p:spPr>
            <a:xfrm>
              <a:off x="2971799" y="3458931"/>
              <a:ext cx="2861733" cy="447145"/>
            </a:xfrm>
            <a:prstGeom prst="roundRect">
              <a:avLst/>
            </a:prstGeom>
          </p:spPr>
          <p:style>
            <a:lnRef idx="2">
              <a:schemeClr val="accent5">
                <a:hueOff val="11114279"/>
                <a:satOff val="-45191"/>
                <a:lumOff val="-243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ángulo 8"/>
            <p:cNvSpPr/>
            <p:nvPr/>
          </p:nvSpPr>
          <p:spPr>
            <a:xfrm>
              <a:off x="2993627" y="3480759"/>
              <a:ext cx="2818077" cy="4034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200" kern="1200" dirty="0"/>
                <a:t>¿y cual es el énfasis de este evento?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481993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ANI">
  <a:themeElements>
    <a:clrScheme name="Personalizado 5">
      <a:dk1>
        <a:srgbClr val="022B44"/>
      </a:dk1>
      <a:lt1>
        <a:sysClr val="window" lastClr="FFFFFF"/>
      </a:lt1>
      <a:dk2>
        <a:srgbClr val="FFFFFF"/>
      </a:dk2>
      <a:lt2>
        <a:srgbClr val="D8D8D8"/>
      </a:lt2>
      <a:accent1>
        <a:srgbClr val="B8CCE4"/>
      </a:accent1>
      <a:accent2>
        <a:srgbClr val="EFA674"/>
      </a:accent2>
      <a:accent3>
        <a:srgbClr val="366092"/>
      </a:accent3>
      <a:accent4>
        <a:srgbClr val="DB620F"/>
      </a:accent4>
      <a:accent5>
        <a:srgbClr val="FBD5B5"/>
      </a:accent5>
      <a:accent6>
        <a:srgbClr val="6D96C7"/>
      </a:accent6>
      <a:hlink>
        <a:srgbClr val="000000"/>
      </a:hlink>
      <a:folHlink>
        <a:srgbClr val="DB620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b="1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ANI</Template>
  <TotalTime>8019</TotalTime>
  <Words>206</Words>
  <Application>Microsoft Office PowerPoint</Application>
  <PresentationFormat>A4 (210 x 297 mm)</PresentationFormat>
  <Paragraphs>56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 Neue Bold Condensed</vt:lpstr>
      <vt:lpstr>Impact</vt:lpstr>
      <vt:lpstr>Times New Roman</vt:lpstr>
      <vt:lpstr>plantilla ANI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nrojas</dc:creator>
  <cp:lastModifiedBy>Hector Eduardo Vanegas Gàmez</cp:lastModifiedBy>
  <cp:revision>287</cp:revision>
  <cp:lastPrinted>2017-08-28T13:19:01Z</cp:lastPrinted>
  <dcterms:created xsi:type="dcterms:W3CDTF">2012-11-16T19:55:35Z</dcterms:created>
  <dcterms:modified xsi:type="dcterms:W3CDTF">2017-08-28T13:20:29Z</dcterms:modified>
</cp:coreProperties>
</file>