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8"/>
  </p:handoutMasterIdLst>
  <p:sldIdLst>
    <p:sldId id="256" r:id="rId2"/>
    <p:sldId id="257" r:id="rId3"/>
    <p:sldId id="262" r:id="rId4"/>
    <p:sldId id="266" r:id="rId5"/>
    <p:sldId id="259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7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0EB3CD-787E-46C0-9597-705BFA961976}" v="3" dt="2024-07-08T21:42:32.3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Fabian Rocha Rodriguez" userId="d9eb45e5-548d-441c-9106-636ffaf75221" providerId="ADAL" clId="{DBC153A1-5879-40D9-A854-A2EC0D071899}"/>
    <pc:docChg chg="undo custSel delSld modSld">
      <pc:chgData name="Nelson Fabian Rocha Rodriguez" userId="d9eb45e5-548d-441c-9106-636ffaf75221" providerId="ADAL" clId="{DBC153A1-5879-40D9-A854-A2EC0D071899}" dt="2024-04-09T20:26:07.015" v="276" actId="2696"/>
      <pc:docMkLst>
        <pc:docMk/>
      </pc:docMkLst>
      <pc:sldChg chg="addSp delSp modSp mod">
        <pc:chgData name="Nelson Fabian Rocha Rodriguez" userId="d9eb45e5-548d-441c-9106-636ffaf75221" providerId="ADAL" clId="{DBC153A1-5879-40D9-A854-A2EC0D071899}" dt="2024-04-09T20:12:03.076" v="26" actId="20577"/>
        <pc:sldMkLst>
          <pc:docMk/>
          <pc:sldMk cId="1482975956" sldId="257"/>
        </pc:sldMkLst>
        <pc:spChg chg="add del mod">
          <ac:chgData name="Nelson Fabian Rocha Rodriguez" userId="d9eb45e5-548d-441c-9106-636ffaf75221" providerId="ADAL" clId="{DBC153A1-5879-40D9-A854-A2EC0D071899}" dt="2024-04-09T20:05:41.480" v="4" actId="478"/>
          <ac:spMkLst>
            <pc:docMk/>
            <pc:sldMk cId="1482975956" sldId="257"/>
            <ac:spMk id="3" creationId="{826939EB-B588-AD81-5898-D8F55ECB6CF5}"/>
          </ac:spMkLst>
        </pc:spChg>
        <pc:spChg chg="add del mod">
          <ac:chgData name="Nelson Fabian Rocha Rodriguez" userId="d9eb45e5-548d-441c-9106-636ffaf75221" providerId="ADAL" clId="{DBC153A1-5879-40D9-A854-A2EC0D071899}" dt="2024-04-09T20:12:03.076" v="26" actId="20577"/>
          <ac:spMkLst>
            <pc:docMk/>
            <pc:sldMk cId="1482975956" sldId="257"/>
            <ac:spMk id="4" creationId="{3ED4369D-6414-318E-76F7-57BE0461DE33}"/>
          </ac:spMkLst>
        </pc:spChg>
      </pc:sldChg>
      <pc:sldChg chg="addSp delSp modSp mod setBg">
        <pc:chgData name="Nelson Fabian Rocha Rodriguez" userId="d9eb45e5-548d-441c-9106-636ffaf75221" providerId="ADAL" clId="{DBC153A1-5879-40D9-A854-A2EC0D071899}" dt="2024-04-09T20:25:13.980" v="275" actId="20577"/>
        <pc:sldMkLst>
          <pc:docMk/>
          <pc:sldMk cId="1287694010" sldId="259"/>
        </pc:sldMkLst>
        <pc:spChg chg="del">
          <ac:chgData name="Nelson Fabian Rocha Rodriguez" userId="d9eb45e5-548d-441c-9106-636ffaf75221" providerId="ADAL" clId="{DBC153A1-5879-40D9-A854-A2EC0D071899}" dt="2024-04-09T20:23:27.875" v="195" actId="478"/>
          <ac:spMkLst>
            <pc:docMk/>
            <pc:sldMk cId="1287694010" sldId="259"/>
            <ac:spMk id="2" creationId="{437483C3-A160-AFF3-BDF7-2F83F88018B4}"/>
          </ac:spMkLst>
        </pc:spChg>
        <pc:spChg chg="del">
          <ac:chgData name="Nelson Fabian Rocha Rodriguez" userId="d9eb45e5-548d-441c-9106-636ffaf75221" providerId="ADAL" clId="{DBC153A1-5879-40D9-A854-A2EC0D071899}" dt="2024-04-09T20:23:29.186" v="196" actId="478"/>
          <ac:spMkLst>
            <pc:docMk/>
            <pc:sldMk cId="1287694010" sldId="259"/>
            <ac:spMk id="3" creationId="{AD64398F-2923-1626-6D36-57DD461492F4}"/>
          </ac:spMkLst>
        </pc:spChg>
        <pc:spChg chg="del">
          <ac:chgData name="Nelson Fabian Rocha Rodriguez" userId="d9eb45e5-548d-441c-9106-636ffaf75221" providerId="ADAL" clId="{DBC153A1-5879-40D9-A854-A2EC0D071899}" dt="2024-04-09T20:23:32.754" v="197" actId="478"/>
          <ac:spMkLst>
            <pc:docMk/>
            <pc:sldMk cId="1287694010" sldId="259"/>
            <ac:spMk id="4" creationId="{91B699DD-F681-86D7-9075-1A63ACAF3768}"/>
          </ac:spMkLst>
        </pc:spChg>
        <pc:spChg chg="add mod">
          <ac:chgData name="Nelson Fabian Rocha Rodriguez" userId="d9eb45e5-548d-441c-9106-636ffaf75221" providerId="ADAL" clId="{DBC153A1-5879-40D9-A854-A2EC0D071899}" dt="2024-04-09T20:24:31.809" v="211" actId="1076"/>
          <ac:spMkLst>
            <pc:docMk/>
            <pc:sldMk cId="1287694010" sldId="259"/>
            <ac:spMk id="6" creationId="{B3736162-C4AF-2027-D353-2C7DBF15C31F}"/>
          </ac:spMkLst>
        </pc:spChg>
        <pc:spChg chg="add del">
          <ac:chgData name="Nelson Fabian Rocha Rodriguez" userId="d9eb45e5-548d-441c-9106-636ffaf75221" providerId="ADAL" clId="{DBC153A1-5879-40D9-A854-A2EC0D071899}" dt="2024-04-09T20:24:13.934" v="207" actId="26606"/>
          <ac:spMkLst>
            <pc:docMk/>
            <pc:sldMk cId="1287694010" sldId="259"/>
            <ac:spMk id="12" creationId="{9C867835-A917-4A2B-8424-3AFAF7436395}"/>
          </ac:spMkLst>
        </pc:spChg>
        <pc:spChg chg="add del">
          <ac:chgData name="Nelson Fabian Rocha Rodriguez" userId="d9eb45e5-548d-441c-9106-636ffaf75221" providerId="ADAL" clId="{DBC153A1-5879-40D9-A854-A2EC0D071899}" dt="2024-04-09T20:24:13.934" v="207" actId="26606"/>
          <ac:spMkLst>
            <pc:docMk/>
            <pc:sldMk cId="1287694010" sldId="259"/>
            <ac:spMk id="14" creationId="{EED8D03E-F375-4E67-B932-FF9B007BB420}"/>
          </ac:spMkLst>
        </pc:spChg>
        <pc:spChg chg="add">
          <ac:chgData name="Nelson Fabian Rocha Rodriguez" userId="d9eb45e5-548d-441c-9106-636ffaf75221" providerId="ADAL" clId="{DBC153A1-5879-40D9-A854-A2EC0D071899}" dt="2024-04-09T20:24:13.946" v="208" actId="26606"/>
          <ac:spMkLst>
            <pc:docMk/>
            <pc:sldMk cId="1287694010" sldId="259"/>
            <ac:spMk id="16" creationId="{B7BD7FCF-A254-4A97-A15C-319B67622677}"/>
          </ac:spMkLst>
        </pc:spChg>
        <pc:spChg chg="add">
          <ac:chgData name="Nelson Fabian Rocha Rodriguez" userId="d9eb45e5-548d-441c-9106-636ffaf75221" providerId="ADAL" clId="{DBC153A1-5879-40D9-A854-A2EC0D071899}" dt="2024-04-09T20:24:13.946" v="208" actId="26606"/>
          <ac:spMkLst>
            <pc:docMk/>
            <pc:sldMk cId="1287694010" sldId="259"/>
            <ac:spMk id="17" creationId="{52FFAF72-6204-4676-9C6F-9A4CC4D91805}"/>
          </ac:spMkLst>
        </pc:spChg>
        <pc:graphicFrameChg chg="add mod modGraphic">
          <ac:chgData name="Nelson Fabian Rocha Rodriguez" userId="d9eb45e5-548d-441c-9106-636ffaf75221" providerId="ADAL" clId="{DBC153A1-5879-40D9-A854-A2EC0D071899}" dt="2024-04-09T20:25:13.980" v="275" actId="20577"/>
          <ac:graphicFrameMkLst>
            <pc:docMk/>
            <pc:sldMk cId="1287694010" sldId="259"/>
            <ac:graphicFrameMk id="7" creationId="{A8055CD6-F14C-3CD3-9DEA-D65CF50DBB87}"/>
          </ac:graphicFrameMkLst>
        </pc:graphicFrameChg>
      </pc:sldChg>
      <pc:sldChg chg="addSp delSp modSp mod setBg">
        <pc:chgData name="Nelson Fabian Rocha Rodriguez" userId="d9eb45e5-548d-441c-9106-636ffaf75221" providerId="ADAL" clId="{DBC153A1-5879-40D9-A854-A2EC0D071899}" dt="2024-04-09T20:21:17.125" v="161" actId="14100"/>
        <pc:sldMkLst>
          <pc:docMk/>
          <pc:sldMk cId="853279415" sldId="262"/>
        </pc:sldMkLst>
        <pc:spChg chg="del">
          <ac:chgData name="Nelson Fabian Rocha Rodriguez" userId="d9eb45e5-548d-441c-9106-636ffaf75221" providerId="ADAL" clId="{DBC153A1-5879-40D9-A854-A2EC0D071899}" dt="2024-04-09T20:12:36.901" v="27" actId="478"/>
          <ac:spMkLst>
            <pc:docMk/>
            <pc:sldMk cId="853279415" sldId="262"/>
            <ac:spMk id="2" creationId="{2E7A7C6B-5634-7BC4-BA99-D09340923471}"/>
          </ac:spMkLst>
        </pc:spChg>
        <pc:spChg chg="del">
          <ac:chgData name="Nelson Fabian Rocha Rodriguez" userId="d9eb45e5-548d-441c-9106-636ffaf75221" providerId="ADAL" clId="{DBC153A1-5879-40D9-A854-A2EC0D071899}" dt="2024-04-09T20:12:38.261" v="28" actId="478"/>
          <ac:spMkLst>
            <pc:docMk/>
            <pc:sldMk cId="853279415" sldId="262"/>
            <ac:spMk id="3" creationId="{C25EC9C8-62DE-386E-F6AA-BF0B9E113894}"/>
          </ac:spMkLst>
        </pc:spChg>
        <pc:spChg chg="add mod">
          <ac:chgData name="Nelson Fabian Rocha Rodriguez" userId="d9eb45e5-548d-441c-9106-636ffaf75221" providerId="ADAL" clId="{DBC153A1-5879-40D9-A854-A2EC0D071899}" dt="2024-04-09T20:12:51.491" v="30"/>
          <ac:spMkLst>
            <pc:docMk/>
            <pc:sldMk cId="853279415" sldId="262"/>
            <ac:spMk id="5" creationId="{22F41530-894C-B436-7E8A-BA83ACB128CE}"/>
          </ac:spMkLst>
        </pc:spChg>
        <pc:spChg chg="add mod">
          <ac:chgData name="Nelson Fabian Rocha Rodriguez" userId="d9eb45e5-548d-441c-9106-636ffaf75221" providerId="ADAL" clId="{DBC153A1-5879-40D9-A854-A2EC0D071899}" dt="2024-04-09T20:21:08.498" v="158" actId="1076"/>
          <ac:spMkLst>
            <pc:docMk/>
            <pc:sldMk cId="853279415" sldId="262"/>
            <ac:spMk id="7" creationId="{E2437B05-796C-3082-5BF3-3AAE074F2FAB}"/>
          </ac:spMkLst>
        </pc:spChg>
        <pc:spChg chg="add del">
          <ac:chgData name="Nelson Fabian Rocha Rodriguez" userId="d9eb45e5-548d-441c-9106-636ffaf75221" providerId="ADAL" clId="{DBC153A1-5879-40D9-A854-A2EC0D071899}" dt="2024-04-09T20:20:47.612" v="155" actId="26606"/>
          <ac:spMkLst>
            <pc:docMk/>
            <pc:sldMk cId="853279415" sldId="262"/>
            <ac:spMk id="13" creationId="{D4771268-CB57-404A-9271-370EB28F6090}"/>
          </ac:spMkLst>
        </pc:spChg>
        <pc:spChg chg="add">
          <ac:chgData name="Nelson Fabian Rocha Rodriguez" userId="d9eb45e5-548d-441c-9106-636ffaf75221" providerId="ADAL" clId="{DBC153A1-5879-40D9-A854-A2EC0D071899}" dt="2024-04-09T20:20:47.612" v="155" actId="26606"/>
          <ac:spMkLst>
            <pc:docMk/>
            <pc:sldMk cId="853279415" sldId="262"/>
            <ac:spMk id="18" creationId="{B7BD7FCF-A254-4A97-A15C-319B67622677}"/>
          </ac:spMkLst>
        </pc:spChg>
        <pc:spChg chg="add">
          <ac:chgData name="Nelson Fabian Rocha Rodriguez" userId="d9eb45e5-548d-441c-9106-636ffaf75221" providerId="ADAL" clId="{DBC153A1-5879-40D9-A854-A2EC0D071899}" dt="2024-04-09T20:20:47.612" v="155" actId="26606"/>
          <ac:spMkLst>
            <pc:docMk/>
            <pc:sldMk cId="853279415" sldId="262"/>
            <ac:spMk id="20" creationId="{52FFAF72-6204-4676-9C6F-9A4CC4D91805}"/>
          </ac:spMkLst>
        </pc:spChg>
        <pc:graphicFrameChg chg="add mod">
          <ac:chgData name="Nelson Fabian Rocha Rodriguez" userId="d9eb45e5-548d-441c-9106-636ffaf75221" providerId="ADAL" clId="{DBC153A1-5879-40D9-A854-A2EC0D071899}" dt="2024-04-09T20:12:49.116" v="29"/>
          <ac:graphicFrameMkLst>
            <pc:docMk/>
            <pc:sldMk cId="853279415" sldId="262"/>
            <ac:graphicFrameMk id="4" creationId="{43A77848-94BD-EBA9-30F1-E1FDB0CDEC4E}"/>
          </ac:graphicFrameMkLst>
        </pc:graphicFrameChg>
        <pc:graphicFrameChg chg="add mod modGraphic">
          <ac:chgData name="Nelson Fabian Rocha Rodriguez" userId="d9eb45e5-548d-441c-9106-636ffaf75221" providerId="ADAL" clId="{DBC153A1-5879-40D9-A854-A2EC0D071899}" dt="2024-04-09T20:21:17.125" v="161" actId="14100"/>
          <ac:graphicFrameMkLst>
            <pc:docMk/>
            <pc:sldMk cId="853279415" sldId="262"/>
            <ac:graphicFrameMk id="8" creationId="{F711C9AF-B0AD-C8FA-1487-0A0C8C437480}"/>
          </ac:graphicFrameMkLst>
        </pc:graphicFrameChg>
      </pc:sldChg>
      <pc:sldChg chg="del">
        <pc:chgData name="Nelson Fabian Rocha Rodriguez" userId="d9eb45e5-548d-441c-9106-636ffaf75221" providerId="ADAL" clId="{DBC153A1-5879-40D9-A854-A2EC0D071899}" dt="2024-04-09T20:26:07.015" v="276" actId="2696"/>
        <pc:sldMkLst>
          <pc:docMk/>
          <pc:sldMk cId="3270610849" sldId="264"/>
        </pc:sldMkLst>
      </pc:sldChg>
      <pc:sldChg chg="addSp delSp modSp mod setBg">
        <pc:chgData name="Nelson Fabian Rocha Rodriguez" userId="d9eb45e5-548d-441c-9106-636ffaf75221" providerId="ADAL" clId="{DBC153A1-5879-40D9-A854-A2EC0D071899}" dt="2024-04-09T20:22:36.994" v="194" actId="20577"/>
        <pc:sldMkLst>
          <pc:docMk/>
          <pc:sldMk cId="2810661387" sldId="266"/>
        </pc:sldMkLst>
        <pc:spChg chg="del">
          <ac:chgData name="Nelson Fabian Rocha Rodriguez" userId="d9eb45e5-548d-441c-9106-636ffaf75221" providerId="ADAL" clId="{DBC153A1-5879-40D9-A854-A2EC0D071899}" dt="2024-04-09T20:16:13.353" v="43" actId="478"/>
          <ac:spMkLst>
            <pc:docMk/>
            <pc:sldMk cId="2810661387" sldId="266"/>
            <ac:spMk id="2" creationId="{F3E26404-FA02-0FAC-6D6C-69A8A958F682}"/>
          </ac:spMkLst>
        </pc:spChg>
        <pc:spChg chg="del">
          <ac:chgData name="Nelson Fabian Rocha Rodriguez" userId="d9eb45e5-548d-441c-9106-636ffaf75221" providerId="ADAL" clId="{DBC153A1-5879-40D9-A854-A2EC0D071899}" dt="2024-04-09T20:16:14.853" v="44" actId="478"/>
          <ac:spMkLst>
            <pc:docMk/>
            <pc:sldMk cId="2810661387" sldId="266"/>
            <ac:spMk id="3" creationId="{AF9A035F-A24F-9A9F-E360-C438F7078099}"/>
          </ac:spMkLst>
        </pc:spChg>
        <pc:spChg chg="add mod">
          <ac:chgData name="Nelson Fabian Rocha Rodriguez" userId="d9eb45e5-548d-441c-9106-636ffaf75221" providerId="ADAL" clId="{DBC153A1-5879-40D9-A854-A2EC0D071899}" dt="2024-04-09T20:17:34.052" v="58" actId="1076"/>
          <ac:spMkLst>
            <pc:docMk/>
            <pc:sldMk cId="2810661387" sldId="266"/>
            <ac:spMk id="5" creationId="{BC716C74-5197-C6D9-35C6-7646B81A9926}"/>
          </ac:spMkLst>
        </pc:spChg>
        <pc:spChg chg="add del">
          <ac:chgData name="Nelson Fabian Rocha Rodriguez" userId="d9eb45e5-548d-441c-9106-636ffaf75221" providerId="ADAL" clId="{DBC153A1-5879-40D9-A854-A2EC0D071899}" dt="2024-04-09T20:17:11.656" v="54" actId="26606"/>
          <ac:spMkLst>
            <pc:docMk/>
            <pc:sldMk cId="2810661387" sldId="266"/>
            <ac:spMk id="11" creationId="{6753252F-4873-4F63-801D-CC719279A7D5}"/>
          </ac:spMkLst>
        </pc:spChg>
        <pc:spChg chg="add del">
          <ac:chgData name="Nelson Fabian Rocha Rodriguez" userId="d9eb45e5-548d-441c-9106-636ffaf75221" providerId="ADAL" clId="{DBC153A1-5879-40D9-A854-A2EC0D071899}" dt="2024-04-09T20:17:11.656" v="54" actId="26606"/>
          <ac:spMkLst>
            <pc:docMk/>
            <pc:sldMk cId="2810661387" sldId="266"/>
            <ac:spMk id="13" creationId="{047C8CCB-F95D-4249-92DD-651249D3535A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5" creationId="{D07DD2DE-F619-49DD-B5E7-03A290FF4ED1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6" creationId="{A8384FB5-9ADC-4DDC-881B-597D56F5B15D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7" creationId="{85149191-5F60-4A28-AAFF-039F96B0F3EC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8" creationId="{91E5A9A7-95C6-4F4F-B00E-C82E07FE62EF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9" creationId="{F8260ED5-17F7-4158-B241-D51DD4CF1B7E}"/>
          </ac:spMkLst>
        </pc:spChg>
        <pc:spChg chg="add">
          <ac:chgData name="Nelson Fabian Rocha Rodriguez" userId="d9eb45e5-548d-441c-9106-636ffaf75221" providerId="ADAL" clId="{DBC153A1-5879-40D9-A854-A2EC0D071899}" dt="2024-04-09T20:17:19.814" v="57" actId="26606"/>
          <ac:spMkLst>
            <pc:docMk/>
            <pc:sldMk cId="2810661387" sldId="266"/>
            <ac:spMk id="21" creationId="{3C54F4CE-85F0-46ED-80DA-9518C9251AD1}"/>
          </ac:spMkLst>
        </pc:spChg>
        <pc:spChg chg="add">
          <ac:chgData name="Nelson Fabian Rocha Rodriguez" userId="d9eb45e5-548d-441c-9106-636ffaf75221" providerId="ADAL" clId="{DBC153A1-5879-40D9-A854-A2EC0D071899}" dt="2024-04-09T20:17:19.814" v="57" actId="26606"/>
          <ac:spMkLst>
            <pc:docMk/>
            <pc:sldMk cId="2810661387" sldId="266"/>
            <ac:spMk id="22" creationId="{DADD1FCA-8ACB-4958-81DD-4CDD6D3E1921}"/>
          </ac:spMkLst>
        </pc:spChg>
        <pc:graphicFrameChg chg="add mod modGraphic">
          <ac:chgData name="Nelson Fabian Rocha Rodriguez" userId="d9eb45e5-548d-441c-9106-636ffaf75221" providerId="ADAL" clId="{DBC153A1-5879-40D9-A854-A2EC0D071899}" dt="2024-04-09T20:22:36.994" v="194" actId="20577"/>
          <ac:graphicFrameMkLst>
            <pc:docMk/>
            <pc:sldMk cId="2810661387" sldId="266"/>
            <ac:graphicFrameMk id="6" creationId="{747C4931-7B2D-FD30-885A-C4D9789F4BB1}"/>
          </ac:graphicFrameMkLst>
        </pc:graphicFrameChg>
      </pc:sldChg>
      <pc:sldChg chg="del">
        <pc:chgData name="Nelson Fabian Rocha Rodriguez" userId="d9eb45e5-548d-441c-9106-636ffaf75221" providerId="ADAL" clId="{DBC153A1-5879-40D9-A854-A2EC0D071899}" dt="2024-04-09T20:26:07.015" v="276" actId="2696"/>
        <pc:sldMkLst>
          <pc:docMk/>
          <pc:sldMk cId="2495819752" sldId="267"/>
        </pc:sldMkLst>
      </pc:sldChg>
      <pc:sldChg chg="del">
        <pc:chgData name="Nelson Fabian Rocha Rodriguez" userId="d9eb45e5-548d-441c-9106-636ffaf75221" providerId="ADAL" clId="{DBC153A1-5879-40D9-A854-A2EC0D071899}" dt="2024-04-09T20:26:07.015" v="276" actId="2696"/>
        <pc:sldMkLst>
          <pc:docMk/>
          <pc:sldMk cId="1163040951" sldId="268"/>
        </pc:sldMkLst>
      </pc:sldChg>
      <pc:sldChg chg="del">
        <pc:chgData name="Nelson Fabian Rocha Rodriguez" userId="d9eb45e5-548d-441c-9106-636ffaf75221" providerId="ADAL" clId="{DBC153A1-5879-40D9-A854-A2EC0D071899}" dt="2024-04-09T20:26:07.015" v="276" actId="2696"/>
        <pc:sldMkLst>
          <pc:docMk/>
          <pc:sldMk cId="2920495321" sldId="270"/>
        </pc:sldMkLst>
      </pc:sldChg>
    </pc:docChg>
  </pc:docChgLst>
  <pc:docChgLst>
    <pc:chgData name="Nelson Fabian Rocha Rodriguez" userId="d9eb45e5-548d-441c-9106-636ffaf75221" providerId="ADAL" clId="{630EB3CD-787E-46C0-9597-705BFA961976}"/>
    <pc:docChg chg="undo custSel modSld">
      <pc:chgData name="Nelson Fabian Rocha Rodriguez" userId="d9eb45e5-548d-441c-9106-636ffaf75221" providerId="ADAL" clId="{630EB3CD-787E-46C0-9597-705BFA961976}" dt="2024-07-08T21:42:50.109" v="100" actId="1076"/>
      <pc:docMkLst>
        <pc:docMk/>
      </pc:docMkLst>
      <pc:sldChg chg="modSp mod">
        <pc:chgData name="Nelson Fabian Rocha Rodriguez" userId="d9eb45e5-548d-441c-9106-636ffaf75221" providerId="ADAL" clId="{630EB3CD-787E-46C0-9597-705BFA961976}" dt="2024-07-08T21:14:45.463" v="45" actId="20577"/>
        <pc:sldMkLst>
          <pc:docMk/>
          <pc:sldMk cId="1482975956" sldId="257"/>
        </pc:sldMkLst>
        <pc:spChg chg="mod">
          <ac:chgData name="Nelson Fabian Rocha Rodriguez" userId="d9eb45e5-548d-441c-9106-636ffaf75221" providerId="ADAL" clId="{630EB3CD-787E-46C0-9597-705BFA961976}" dt="2024-07-08T21:14:45.463" v="45" actId="20577"/>
          <ac:spMkLst>
            <pc:docMk/>
            <pc:sldMk cId="1482975956" sldId="257"/>
            <ac:spMk id="4" creationId="{3ED4369D-6414-318E-76F7-57BE0461DE33}"/>
          </ac:spMkLst>
        </pc:spChg>
      </pc:sldChg>
      <pc:sldChg chg="addSp delSp modSp mod">
        <pc:chgData name="Nelson Fabian Rocha Rodriguez" userId="d9eb45e5-548d-441c-9106-636ffaf75221" providerId="ADAL" clId="{630EB3CD-787E-46C0-9597-705BFA961976}" dt="2024-07-08T21:42:50.109" v="100" actId="1076"/>
        <pc:sldMkLst>
          <pc:docMk/>
          <pc:sldMk cId="1287694010" sldId="259"/>
        </pc:sldMkLst>
        <pc:graphicFrameChg chg="add mod modGraphic">
          <ac:chgData name="Nelson Fabian Rocha Rodriguez" userId="d9eb45e5-548d-441c-9106-636ffaf75221" providerId="ADAL" clId="{630EB3CD-787E-46C0-9597-705BFA961976}" dt="2024-07-08T21:42:50.109" v="100" actId="1076"/>
          <ac:graphicFrameMkLst>
            <pc:docMk/>
            <pc:sldMk cId="1287694010" sldId="259"/>
            <ac:graphicFrameMk id="2" creationId="{F3165C17-4506-81D7-4250-E9CD54BC522F}"/>
          </ac:graphicFrameMkLst>
        </pc:graphicFrameChg>
        <pc:graphicFrameChg chg="del modGraphic">
          <ac:chgData name="Nelson Fabian Rocha Rodriguez" userId="d9eb45e5-548d-441c-9106-636ffaf75221" providerId="ADAL" clId="{630EB3CD-787E-46C0-9597-705BFA961976}" dt="2024-07-08T21:40:58.233" v="94" actId="478"/>
          <ac:graphicFrameMkLst>
            <pc:docMk/>
            <pc:sldMk cId="1287694010" sldId="259"/>
            <ac:graphicFrameMk id="7" creationId="{A8055CD6-F14C-3CD3-9DEA-D65CF50DBB87}"/>
          </ac:graphicFrameMkLst>
        </pc:graphicFrameChg>
      </pc:sldChg>
      <pc:sldChg chg="modSp mod">
        <pc:chgData name="Nelson Fabian Rocha Rodriguez" userId="d9eb45e5-548d-441c-9106-636ffaf75221" providerId="ADAL" clId="{630EB3CD-787E-46C0-9597-705BFA961976}" dt="2024-07-08T21:14:20.685" v="32" actId="255"/>
        <pc:sldMkLst>
          <pc:docMk/>
          <pc:sldMk cId="853279415" sldId="262"/>
        </pc:sldMkLst>
        <pc:graphicFrameChg chg="mod modGraphic">
          <ac:chgData name="Nelson Fabian Rocha Rodriguez" userId="d9eb45e5-548d-441c-9106-636ffaf75221" providerId="ADAL" clId="{630EB3CD-787E-46C0-9597-705BFA961976}" dt="2024-07-08T21:14:20.685" v="32" actId="255"/>
          <ac:graphicFrameMkLst>
            <pc:docMk/>
            <pc:sldMk cId="853279415" sldId="262"/>
            <ac:graphicFrameMk id="8" creationId="{F711C9AF-B0AD-C8FA-1487-0A0C8C437480}"/>
          </ac:graphicFrameMkLst>
        </pc:graphicFrameChg>
      </pc:sldChg>
      <pc:sldChg chg="modSp mod">
        <pc:chgData name="Nelson Fabian Rocha Rodriguez" userId="d9eb45e5-548d-441c-9106-636ffaf75221" providerId="ADAL" clId="{630EB3CD-787E-46C0-9597-705BFA961976}" dt="2024-07-08T21:24:47.231" v="89" actId="14100"/>
        <pc:sldMkLst>
          <pc:docMk/>
          <pc:sldMk cId="2810661387" sldId="266"/>
        </pc:sldMkLst>
        <pc:graphicFrameChg chg="mod modGraphic">
          <ac:chgData name="Nelson Fabian Rocha Rodriguez" userId="d9eb45e5-548d-441c-9106-636ffaf75221" providerId="ADAL" clId="{630EB3CD-787E-46C0-9597-705BFA961976}" dt="2024-07-08T21:24:47.231" v="89" actId="14100"/>
          <ac:graphicFrameMkLst>
            <pc:docMk/>
            <pc:sldMk cId="2810661387" sldId="266"/>
            <ac:graphicFrameMk id="6" creationId="{747C4931-7B2D-FD30-885A-C4D9789F4BB1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8/07/2024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340AE20-2AA5-B9DE-5713-5CA18A8611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7" name="Título 3">
            <a:extLst>
              <a:ext uri="{FF2B5EF4-FFF2-40B4-BE49-F238E27FC236}">
                <a16:creationId xmlns:a16="http://schemas.microsoft.com/office/drawing/2014/main" id="{3F1BF8D3-BB40-7DD9-6710-A634566F3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2" y="3165085"/>
            <a:ext cx="8560904" cy="746194"/>
          </a:xfrm>
        </p:spPr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bg1"/>
                </a:solidFill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7765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78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50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8FD7526-619F-BD7B-CB5E-0F5C9F4B94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5FED058-CA87-51C3-563D-4C1C89BB96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CF64806-D53C-CEC7-CF8B-FFC7DE2C62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2AB8FCF-1C09-6933-11DC-26062FFDF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0391"/>
            <a:ext cx="9144000" cy="1289571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34188-DC66-8F13-F86F-08A4D5255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2E6A4B-1AA0-EBE8-E112-EB35322DB5D6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06926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D93DC9D-CEC7-9517-514E-9AC235093C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CFAB73F-D75A-E436-17B0-9158B318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2072"/>
            <a:ext cx="10515600" cy="653458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F39E0-6D88-76FC-3F49-A73FB1C1E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096"/>
            <a:ext cx="10515600" cy="398822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3785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AC8D6192-4895-02D3-D482-F307A44DC3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91F64C-8614-9C03-7960-49828243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588"/>
            <a:ext cx="10515600" cy="546100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6FC37B-EA03-965C-1DDF-87067B296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FC4B25-C627-9154-6363-AB30DDF75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D13B649-DF9B-1A4B-B07E-E92176C127FA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24354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EDB86567-0CD8-AD4B-62B3-8B506A37E6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E755E02-6F4C-87FC-FD04-D32F5A6059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58AEE1-0085-3FB9-CDF0-7A8E77B5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2384"/>
            <a:ext cx="10515600" cy="67786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81FCB2-E48D-F859-CE8A-67AC3E5DA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4072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D574F-AAAA-8D55-0D9E-6D557D4BE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64633"/>
            <a:ext cx="5157787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31134A-40ED-2B2D-FEB2-178BF6737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072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939D2A-3AA7-87FC-12FF-6160141F5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64633"/>
            <a:ext cx="5183188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67BC87C-0162-75D2-235D-CF2366098D12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62018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2DD0389-8101-6A18-C21E-ADADB21E2D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8C8C2B-17C7-D859-13BA-2CDACF8E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8800"/>
            <a:ext cx="3932237" cy="1600200"/>
          </a:xfrm>
        </p:spPr>
        <p:txBody>
          <a:bodyPr anchor="b">
            <a:noAutofit/>
          </a:bodyPr>
          <a:lstStyle>
            <a:lvl1pPr>
              <a:defRPr sz="36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78ED47-721D-114A-F18A-F7600B0DD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4150"/>
            <a:ext cx="6172200" cy="487362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EA3E78-8405-5BC6-1CCC-C7BE144B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2362"/>
            <a:ext cx="3932237" cy="26654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2284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AAFCFFE-DEE1-9494-25D5-31E05F4FA5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57F27ED-28FF-B290-30E9-9501BFAE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2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529914-98EF-CD25-40E1-62899C3FD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4E32A7-2E1E-8214-BEF8-64B4E427E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189D87B-0AB1-239D-6D22-4E8C3BB49173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48828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3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6DE0BE-EE34-1D4B-7550-EE84ACE0A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4DD366-5420-01B7-0E18-E33FC997D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2E37F-63AF-AD3A-F1E0-71360FCB7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43AF-D4A1-47A3-968D-B368D2E8E17A}" type="datetimeFigureOut">
              <a:rPr lang="es-CO" smtClean="0"/>
              <a:t>8/07/2024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F700EF-CA71-CCEB-0742-1C9457DA6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C2C75-AEA8-A10E-8B68-484B7824D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DB462-1DD8-499B-8F9E-4410C074ED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43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65" r:id="rId3"/>
    <p:sldLayoutId id="2147483666" r:id="rId4"/>
    <p:sldLayoutId id="2147483668" r:id="rId5"/>
    <p:sldLayoutId id="2147483669" r:id="rId6"/>
    <p:sldLayoutId id="2147483672" r:id="rId7"/>
    <p:sldLayoutId id="2147483673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2" y="3214961"/>
            <a:ext cx="8560904" cy="746194"/>
          </a:xfrm>
        </p:spPr>
        <p:txBody>
          <a:bodyPr>
            <a:noAutofit/>
          </a:bodyPr>
          <a:lstStyle/>
          <a:p>
            <a:r>
              <a:rPr lang="es-CO" sz="2800" b="1" dirty="0">
                <a:solidFill>
                  <a:schemeClr val="bg1"/>
                </a:solidFill>
              </a:rPr>
              <a:t>INFORME DE GESTIÓN </a:t>
            </a: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800" b="1" dirty="0">
                <a:solidFill>
                  <a:schemeClr val="bg1"/>
                </a:solidFill>
              </a:rPr>
              <a:t>Segundo Trimestre 2024</a:t>
            </a:r>
            <a:br>
              <a:rPr lang="es-CO" sz="2800" b="1" dirty="0">
                <a:solidFill>
                  <a:schemeClr val="bg1"/>
                </a:solidFill>
              </a:rPr>
            </a:br>
            <a:br>
              <a:rPr lang="es-CO" sz="2800" b="1" dirty="0">
                <a:solidFill>
                  <a:schemeClr val="bg1"/>
                </a:solidFill>
              </a:rPr>
            </a:b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800" b="1" dirty="0">
                <a:solidFill>
                  <a:schemeClr val="bg1"/>
                </a:solidFill>
              </a:rPr>
              <a:t>Vicepresidencia de Gestión Corporativa ANI</a:t>
            </a: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800" b="1" dirty="0">
                <a:solidFill>
                  <a:schemeClr val="bg1"/>
                </a:solidFill>
              </a:rPr>
              <a:t>Control  Disciplinario  Interno 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437B05-796C-3082-5BF3-3AAE074F2FAB}"/>
              </a:ext>
            </a:extLst>
          </p:cNvPr>
          <p:cNvSpPr txBox="1"/>
          <p:nvPr/>
        </p:nvSpPr>
        <p:spPr>
          <a:xfrm>
            <a:off x="510118" y="2176248"/>
            <a:ext cx="4620584" cy="25055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Procesos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Vigentes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lang="en-US" sz="32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F711C9AF-B0AD-C8FA-1487-0A0C8C437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998676"/>
              </p:ext>
            </p:extLst>
          </p:nvPr>
        </p:nvGraphicFramePr>
        <p:xfrm>
          <a:off x="5442857" y="1210717"/>
          <a:ext cx="6458857" cy="3702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1248">
                  <a:extLst>
                    <a:ext uri="{9D8B030D-6E8A-4147-A177-3AD203B41FA5}">
                      <a16:colId xmlns:a16="http://schemas.microsoft.com/office/drawing/2014/main" val="2536089687"/>
                    </a:ext>
                  </a:extLst>
                </a:gridCol>
                <a:gridCol w="1547609">
                  <a:extLst>
                    <a:ext uri="{9D8B030D-6E8A-4147-A177-3AD203B41FA5}">
                      <a16:colId xmlns:a16="http://schemas.microsoft.com/office/drawing/2014/main" val="3128103399"/>
                    </a:ext>
                  </a:extLst>
                </a:gridCol>
              </a:tblGrid>
              <a:tr h="1208195">
                <a:tc>
                  <a:txBody>
                    <a:bodyPr/>
                    <a:lstStyle/>
                    <a:p>
                      <a:pPr algn="ctr"/>
                      <a:r>
                        <a:rPr lang="es-CO" sz="1600" kern="100" dirty="0">
                          <a:solidFill>
                            <a:schemeClr val="tx1"/>
                          </a:solidFill>
                          <a:effectLst/>
                        </a:rPr>
                        <a:t>Etapa de la Acción Disciplinaria</a:t>
                      </a:r>
                      <a:endParaRPr lang="es-CO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kern="100" dirty="0">
                          <a:solidFill>
                            <a:schemeClr val="tx1"/>
                          </a:solidFill>
                          <a:effectLst/>
                        </a:rPr>
                        <a:t>Cantidad</a:t>
                      </a:r>
                      <a:endParaRPr lang="es-CO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1408344976"/>
                  </a:ext>
                </a:extLst>
              </a:tr>
              <a:tr h="818455">
                <a:tc>
                  <a:txBody>
                    <a:bodyPr/>
                    <a:lstStyle/>
                    <a:p>
                      <a:r>
                        <a:rPr lang="es-CO" sz="2000" kern="100" dirty="0">
                          <a:effectLst/>
                        </a:rPr>
                        <a:t>Investigación Disciplinaria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2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2384329540"/>
                  </a:ext>
                </a:extLst>
              </a:tr>
              <a:tr h="428715">
                <a:tc>
                  <a:txBody>
                    <a:bodyPr/>
                    <a:lstStyle/>
                    <a:p>
                      <a:r>
                        <a:rPr lang="es-CO" sz="2000" kern="100" dirty="0">
                          <a:effectLst/>
                        </a:rPr>
                        <a:t>Indagación Previa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s-CO" sz="2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746861429"/>
                  </a:ext>
                </a:extLst>
              </a:tr>
              <a:tr h="818455">
                <a:tc>
                  <a:txBody>
                    <a:bodyPr/>
                    <a:lstStyle/>
                    <a:p>
                      <a:r>
                        <a:rPr lang="es-MX" sz="2000" kern="100" dirty="0">
                          <a:effectLst/>
                        </a:rPr>
                        <a:t>Investigación Disciplinaria en alegatos </a:t>
                      </a:r>
                      <a:r>
                        <a:rPr lang="es-MX" sz="2000" kern="100" dirty="0" err="1">
                          <a:effectLst/>
                        </a:rPr>
                        <a:t>precalificatorios</a:t>
                      </a:r>
                      <a:r>
                        <a:rPr lang="es-MX" sz="2000" kern="100" dirty="0">
                          <a:effectLst/>
                        </a:rPr>
                        <a:t>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2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3365009604"/>
                  </a:ext>
                </a:extLst>
              </a:tr>
              <a:tr h="428715"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CO" sz="2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es-CO" sz="2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153205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12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C716C74-5197-C6D9-35C6-7646B81A9926}"/>
              </a:ext>
            </a:extLst>
          </p:cNvPr>
          <p:cNvSpPr txBox="1"/>
          <p:nvPr/>
        </p:nvSpPr>
        <p:spPr>
          <a:xfrm>
            <a:off x="754358" y="1944594"/>
            <a:ext cx="3616913" cy="2795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Actividades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Realizadas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Control Disciplinario Interno </a:t>
            </a:r>
            <a:r>
              <a:rPr lang="en-US" sz="3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Instrucción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47C4931-7B2D-FD30-885A-C4D9789F4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718184"/>
              </p:ext>
            </p:extLst>
          </p:nvPr>
        </p:nvGraphicFramePr>
        <p:xfrm>
          <a:off x="4572000" y="475151"/>
          <a:ext cx="7010400" cy="605343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757106">
                  <a:extLst>
                    <a:ext uri="{9D8B030D-6E8A-4147-A177-3AD203B41FA5}">
                      <a16:colId xmlns:a16="http://schemas.microsoft.com/office/drawing/2014/main" val="1152561226"/>
                    </a:ext>
                  </a:extLst>
                </a:gridCol>
                <a:gridCol w="3607286">
                  <a:extLst>
                    <a:ext uri="{9D8B030D-6E8A-4147-A177-3AD203B41FA5}">
                      <a16:colId xmlns:a16="http://schemas.microsoft.com/office/drawing/2014/main" val="2304433285"/>
                    </a:ext>
                  </a:extLst>
                </a:gridCol>
                <a:gridCol w="1646008">
                  <a:extLst>
                    <a:ext uri="{9D8B030D-6E8A-4147-A177-3AD203B41FA5}">
                      <a16:colId xmlns:a16="http://schemas.microsoft.com/office/drawing/2014/main" val="2109700071"/>
                    </a:ext>
                  </a:extLst>
                </a:gridCol>
              </a:tblGrid>
              <a:tr h="4113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Consecutivo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Actividad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Cantidad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2316984884"/>
                  </a:ext>
                </a:extLst>
              </a:tr>
              <a:tr h="244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Autos inhibitorios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922424094"/>
                  </a:ext>
                </a:extLst>
              </a:tr>
              <a:tr h="432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2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Autos Apertura de Indagación Previa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1852782766"/>
                  </a:ext>
                </a:extLst>
              </a:tr>
              <a:tr h="244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3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Autos de Archivo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s-CO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82922188"/>
                  </a:ext>
                </a:extLst>
              </a:tr>
              <a:tr h="432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Autos de Apertura de Investigación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2695932697"/>
                  </a:ext>
                </a:extLst>
              </a:tr>
              <a:tr h="244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5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 de cierre de Investigación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097131580"/>
                  </a:ext>
                </a:extLst>
              </a:tr>
              <a:tr h="244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6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 de Pliego de Cargos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1962735290"/>
                  </a:ext>
                </a:extLst>
              </a:tr>
              <a:tr h="432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7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Autos de Remisión por Competencia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8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2684548958"/>
                  </a:ext>
                </a:extLst>
              </a:tr>
              <a:tr h="877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8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Práctica de Diligencias Probatorias (memorandos, oficios y toma de declaraciones juradas)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s-CO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474800887"/>
                  </a:ext>
                </a:extLst>
              </a:tr>
              <a:tr h="6549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9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Comunicaciones y Notificaciones de las Decisiones Adoptadas 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s-CO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2744781642"/>
                  </a:ext>
                </a:extLst>
              </a:tr>
              <a:tr h="432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Respuestas a la Procuraduría General de la Nación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6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1966568217"/>
                  </a:ext>
                </a:extLst>
              </a:tr>
              <a:tr h="6549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11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</a:rPr>
                        <a:t>Solicitud de información para atender requerimientos judiciales 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141681571"/>
                  </a:ext>
                </a:extLst>
              </a:tr>
              <a:tr h="244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Capacitaciones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2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23512393"/>
                  </a:ext>
                </a:extLst>
              </a:tr>
              <a:tr h="244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13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Quejas e Informes evaluados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s-CO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4213571077"/>
                  </a:ext>
                </a:extLst>
              </a:tr>
              <a:tr h="244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Publicación Tips Disciplinarios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s-CO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287979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66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3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3736162-C4AF-2027-D353-2C7DBF15C31F}"/>
              </a:ext>
            </a:extLst>
          </p:cNvPr>
          <p:cNvSpPr txBox="1"/>
          <p:nvPr/>
        </p:nvSpPr>
        <p:spPr>
          <a:xfrm>
            <a:off x="510118" y="2219325"/>
            <a:ext cx="4620584" cy="28293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Otras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Actividades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Realizadas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Control Disciplinario Interno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Instrucción</a:t>
            </a:r>
            <a:endParaRPr lang="en-US" sz="3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165C17-4506-81D7-4250-E9CD54BC5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574423"/>
              </p:ext>
            </p:extLst>
          </p:nvPr>
        </p:nvGraphicFramePr>
        <p:xfrm>
          <a:off x="5130702" y="753396"/>
          <a:ext cx="6341630" cy="5351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8367">
                  <a:extLst>
                    <a:ext uri="{9D8B030D-6E8A-4147-A177-3AD203B41FA5}">
                      <a16:colId xmlns:a16="http://schemas.microsoft.com/office/drawing/2014/main" val="1683177313"/>
                    </a:ext>
                  </a:extLst>
                </a:gridCol>
                <a:gridCol w="4087013">
                  <a:extLst>
                    <a:ext uri="{9D8B030D-6E8A-4147-A177-3AD203B41FA5}">
                      <a16:colId xmlns:a16="http://schemas.microsoft.com/office/drawing/2014/main" val="2666135900"/>
                    </a:ext>
                  </a:extLst>
                </a:gridCol>
                <a:gridCol w="1176250">
                  <a:extLst>
                    <a:ext uri="{9D8B030D-6E8A-4147-A177-3AD203B41FA5}">
                      <a16:colId xmlns:a16="http://schemas.microsoft.com/office/drawing/2014/main" val="4110996772"/>
                    </a:ext>
                  </a:extLst>
                </a:gridCol>
              </a:tblGrid>
              <a:tr h="4367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  <a:highlight>
                            <a:srgbClr val="8EA9DB"/>
                          </a:highlight>
                        </a:rPr>
                        <a:t>Consecutivo</a:t>
                      </a:r>
                      <a:endParaRPr lang="es-CO" sz="1100" kern="100">
                        <a:effectLst/>
                        <a:highlight>
                          <a:srgbClr val="8EA9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  <a:highlight>
                            <a:srgbClr val="8EA9DB"/>
                          </a:highlight>
                        </a:rPr>
                        <a:t>Actividad</a:t>
                      </a:r>
                      <a:endParaRPr lang="es-CO" sz="1100" kern="100">
                        <a:effectLst/>
                        <a:highlight>
                          <a:srgbClr val="8EA9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  <a:highlight>
                            <a:srgbClr val="8EA9DB"/>
                          </a:highlight>
                        </a:rPr>
                        <a:t>Cantidad</a:t>
                      </a:r>
                      <a:endParaRPr lang="es-CO" sz="1100" kern="100">
                        <a:effectLst/>
                        <a:highlight>
                          <a:srgbClr val="8EA9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99379416"/>
                  </a:ext>
                </a:extLst>
              </a:tr>
              <a:tr h="238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Validación sistema documental ORFEO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13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86811503"/>
                  </a:ext>
                </a:extLst>
              </a:tr>
              <a:tr h="1109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2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100" kern="100" dirty="0">
                          <a:effectLst/>
                        </a:rPr>
                        <a:t>Se empezó con la organización del archivo de la oficina de acuerdo con las tablas de retención documental y ley de archivo, hasta el momento se han organizado doce (12) cajas de archivo.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N/A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48719702"/>
                  </a:ext>
                </a:extLst>
              </a:tr>
              <a:tr h="2905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3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Se viene realizando un proceso de actualización del procedimiento disciplinario código TPSC-P-004, para ello, se crearon cerca de ocho (08) formatos para el proceso disciplinario los cuales fueron validados por la Vicepresidencia de Planeación, Riesgos y Entorno con los códigos TPSC-F-013, 014, 016, 017, 018, 019, 020 y 021.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Así mismo, se creó y presentó borrador para la caracterización del proceso disciplinario.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N/A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09936583"/>
                  </a:ext>
                </a:extLst>
              </a:tr>
              <a:tr h="6611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4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Se actualizaron los riesgos de cumplimiento de Control Disciplinario Interno Instrucción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 dirty="0">
                          <a:effectLst/>
                        </a:rPr>
                        <a:t>N/A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27251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69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02124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316</Words>
  <Application>Microsoft Office PowerPoint</Application>
  <PresentationFormat>Panorámica</PresentationFormat>
  <Paragraphs>76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Diseño personalizado</vt:lpstr>
      <vt:lpstr>Presentación de PowerPoint</vt:lpstr>
      <vt:lpstr>INFORME DE GESTIÓN  Segundo Trimestre 2024   Vicepresidencia de Gestión Corporativa ANI Control  Disciplinario  Interno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Nelson Fabian Rocha Rodriguez</cp:lastModifiedBy>
  <cp:revision>32</cp:revision>
  <dcterms:created xsi:type="dcterms:W3CDTF">2023-05-08T00:34:42Z</dcterms:created>
  <dcterms:modified xsi:type="dcterms:W3CDTF">2024-07-08T21:44:42Z</dcterms:modified>
</cp:coreProperties>
</file>